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3B3A02-3C54-8F41-2C6B-0412CDE3B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C3BA014-95D2-593F-33B8-4249CC626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291E74-70CC-440E-4861-C610B9CD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4C2CD4-7F11-7477-5B24-FB493512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3ADC69-851B-222F-AB9B-1476ED47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331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54DACD-93C6-92F3-F5C0-0280609F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B3502B0-B77D-4D43-42D4-E761E5AA9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9E2218-CC3F-C401-5285-8EA5E69E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44EBEA-D99A-0E8D-982B-8AEE82DE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B972DC-0F1F-8FA8-A0BE-E6546998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3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4A65AE-7181-3D1B-B1C8-9B86B8CBC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796F6CE-0A27-84D9-0766-C35E2FBA6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722DA9-202F-C658-72CB-4B0F83E3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3771F4-26E6-A5C0-6C55-237844FF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2A2A4E-4454-327C-AF7E-E61E0660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226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1AFC1-32DB-CF8B-E393-F0E9016A5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C54D16-7AB9-F8CA-10CC-9E544A6C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951B7-0F64-8D8A-3E50-3766BFB5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F73F9E-D297-A8B4-A050-894B22AD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67CF46-BB93-90EE-171B-C11D4D29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50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C25C21-4876-F551-E3EC-42D5E462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22F174-6693-EC5C-65E2-033517C82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5BEDA2-4B9C-2443-BEE2-F5A7606A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19C38-DF85-8048-F1E8-0FE46B09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DB211B-1716-7029-3774-971FEB51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557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5FB12A-B466-C8ED-502F-CE5F05F0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CCF03E-A09F-13F0-E17A-87B998D3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A6DAE2-4F8D-15BD-7141-54639D9A3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5E080E-64D9-C6BE-4997-8D19EFE9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787142-332F-CEB4-3404-05012BD5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706919-FFF9-9140-7BEC-052F63CE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61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93BC64-0AD2-CFAB-0006-99FFF433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3816B3-3329-FD30-AD4A-63839B3C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1989C-4BE0-EF47-00AD-DC3B84693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884BE4-7816-D30F-8980-E3384F57E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571ACF9-9371-D486-BE00-3E7F79277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6FB29A6-AE65-EAE2-0AFB-3975EAA9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41E095C-C359-2F8B-A1FC-E2BFCDFD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4EE3106-AE2E-A467-86C2-5851F872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029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A36DCE-97D2-99F5-69CE-98033903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13E25B-0B6B-0D44-669D-6192946E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36E931-C23C-F050-49D4-6912B0F5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EE06FD-30EC-B662-AF2A-8B089DEE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61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62BA142-6ACA-B247-025E-2703DF17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052E0B-170F-2F51-C3B0-F3B7068B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F73AD8-13D4-C8D3-1C78-5DC43585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74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C448F-C80E-65D2-298C-80C10B5C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C3AA5-6905-C79E-028A-C1F68160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E53840-ECBB-7AB2-C761-007765292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34F868-DF12-E1B1-3984-0864D51B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C61C188-E1DE-FA51-1329-097FC90C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779D59-B773-5691-5257-A2D359B9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1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53AB3A-5999-53A5-0E6B-D716DB67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462D2AF-6B8F-DA77-6801-0932D8875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E72E19-FE3B-3AAF-9756-814B948AB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CEB17E-7E5A-410C-6D07-FF9735D3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6F86B3-DF97-0870-5F83-C79EFCCB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A2ED6F-6423-3C47-C81F-1CB4B21E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5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B811519-7F08-0CFA-0F59-69EDFC87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FCD883-9730-5ED3-DBAF-A8E73C107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3BEE25-76D8-BD34-1A84-B1DA729F2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947B-D10B-4E9E-9DE1-A4878C68C6EB}" type="datetimeFigureOut">
              <a:rPr lang="it-IT" smtClean="0"/>
              <a:t>24/03/2023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4B2B1B-18D1-905D-588D-D7CBA950C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991836-57F5-93CD-7309-C4EB3FF6C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8B424-D342-4770-A4E5-C69FE96B43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00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7EA257-14AC-702A-0839-13F46349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4818"/>
            <a:ext cx="9144000" cy="2387600"/>
          </a:xfrm>
        </p:spPr>
        <p:txBody>
          <a:bodyPr/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Presentazione mhw1 Nunzio Borzì 1000014523</a:t>
            </a:r>
          </a:p>
        </p:txBody>
      </p:sp>
    </p:spTree>
    <p:extLst>
      <p:ext uri="{BB962C8B-B14F-4D97-AF65-F5344CB8AC3E}">
        <p14:creationId xmlns:p14="http://schemas.microsoft.com/office/powerpoint/2010/main" val="25784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A42991D9-6C6F-991A-35B9-3C051B4F8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709" y="223291"/>
            <a:ext cx="10515600" cy="5671851"/>
          </a:xfrm>
        </p:spPr>
      </p:pic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8C4BB567-C9D2-93E4-CC3E-633C06F60C1A}"/>
              </a:ext>
            </a:extLst>
          </p:cNvPr>
          <p:cNvSpPr/>
          <p:nvPr/>
        </p:nvSpPr>
        <p:spPr>
          <a:xfrm>
            <a:off x="1258349" y="962858"/>
            <a:ext cx="259360" cy="365803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36B0D2-2194-458F-EC3F-B093F84C6D28}"/>
              </a:ext>
            </a:extLst>
          </p:cNvPr>
          <p:cNvSpPr txBox="1"/>
          <p:nvPr/>
        </p:nvSpPr>
        <p:spPr>
          <a:xfrm rot="16200000">
            <a:off x="693569" y="2573435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500px</a:t>
            </a:r>
          </a:p>
        </p:txBody>
      </p:sp>
      <p:sp>
        <p:nvSpPr>
          <p:cNvPr id="11" name="Parentesi quadra chiusa 10">
            <a:extLst>
              <a:ext uri="{FF2B5EF4-FFF2-40B4-BE49-F238E27FC236}">
                <a16:creationId xmlns:a16="http://schemas.microsoft.com/office/drawing/2014/main" id="{EC87274D-5BD7-4BB0-7496-55640D16A92B}"/>
              </a:ext>
            </a:extLst>
          </p:cNvPr>
          <p:cNvSpPr/>
          <p:nvPr/>
        </p:nvSpPr>
        <p:spPr>
          <a:xfrm rot="5400000" flipH="1">
            <a:off x="6752649" y="1204250"/>
            <a:ext cx="45719" cy="3061982"/>
          </a:xfrm>
          <a:prstGeom prst="rightBracket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EE023CE-F448-08BE-1B07-71A8CABC7B9E}"/>
              </a:ext>
            </a:extLst>
          </p:cNvPr>
          <p:cNvSpPr txBox="1"/>
          <p:nvPr/>
        </p:nvSpPr>
        <p:spPr>
          <a:xfrm>
            <a:off x="5244516" y="2343049"/>
            <a:ext cx="306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FF00"/>
                </a:solidFill>
              </a:rPr>
              <a:t>Larghezza massima: 780px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CA71C09-B589-15D8-CD22-76E1DA0B727E}"/>
              </a:ext>
            </a:extLst>
          </p:cNvPr>
          <p:cNvCxnSpPr/>
          <p:nvPr/>
        </p:nvCxnSpPr>
        <p:spPr>
          <a:xfrm>
            <a:off x="6775507" y="4247587"/>
            <a:ext cx="0" cy="74662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55FEA4A-4ABB-421E-3247-3DA156DE1205}"/>
              </a:ext>
            </a:extLst>
          </p:cNvPr>
          <p:cNvSpPr txBox="1"/>
          <p:nvPr/>
        </p:nvSpPr>
        <p:spPr>
          <a:xfrm>
            <a:off x="6472805" y="388520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100px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E1D2452-1A68-DD55-A653-E7B7A08F1991}"/>
              </a:ext>
            </a:extLst>
          </p:cNvPr>
          <p:cNvCxnSpPr>
            <a:cxnSpLocks/>
          </p:cNvCxnSpPr>
          <p:nvPr/>
        </p:nvCxnSpPr>
        <p:spPr>
          <a:xfrm>
            <a:off x="6381487" y="4247586"/>
            <a:ext cx="0" cy="373311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E827DBB-186B-B2DF-3FD3-EA9E1720F6E8}"/>
              </a:ext>
            </a:extLst>
          </p:cNvPr>
          <p:cNvSpPr txBox="1"/>
          <p:nvPr/>
        </p:nvSpPr>
        <p:spPr>
          <a:xfrm>
            <a:off x="5674825" y="4254539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FF00"/>
                </a:solidFill>
              </a:rPr>
              <a:t>50px</a:t>
            </a:r>
          </a:p>
        </p:txBody>
      </p:sp>
    </p:spTree>
    <p:extLst>
      <p:ext uri="{BB962C8B-B14F-4D97-AF65-F5344CB8AC3E}">
        <p14:creationId xmlns:p14="http://schemas.microsoft.com/office/powerpoint/2010/main" val="19842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magine 22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E4830E8C-3B68-E332-E35F-F4475C8B4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345" y="182881"/>
            <a:ext cx="9719310" cy="6074569"/>
          </a:xfrm>
          <a:prstGeom prst="rect">
            <a:avLst/>
          </a:prstGeom>
        </p:spPr>
      </p:pic>
      <p:sp>
        <p:nvSpPr>
          <p:cNvPr id="6" name="Parentesi quadra chiusa 5">
            <a:extLst>
              <a:ext uri="{FF2B5EF4-FFF2-40B4-BE49-F238E27FC236}">
                <a16:creationId xmlns:a16="http://schemas.microsoft.com/office/drawing/2014/main" id="{6FB83041-6F48-CBEA-FE71-8B54D3FDE5F2}"/>
              </a:ext>
            </a:extLst>
          </p:cNvPr>
          <p:cNvSpPr/>
          <p:nvPr/>
        </p:nvSpPr>
        <p:spPr>
          <a:xfrm rot="5400000" flipH="1">
            <a:off x="6441054" y="-721360"/>
            <a:ext cx="45719" cy="4812734"/>
          </a:xfrm>
          <a:prstGeom prst="rightBracke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DCF8DF-5706-E435-A83D-049F9336CEBB}"/>
              </a:ext>
            </a:extLst>
          </p:cNvPr>
          <p:cNvSpPr txBox="1">
            <a:spLocks/>
          </p:cNvSpPr>
          <p:nvPr/>
        </p:nvSpPr>
        <p:spPr>
          <a:xfrm>
            <a:off x="7200727" y="1300120"/>
            <a:ext cx="229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66.67% della pagina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2CC274F-C487-8D50-E37B-57CB9C37FE03}"/>
              </a:ext>
            </a:extLst>
          </p:cNvPr>
          <p:cNvSpPr/>
          <p:nvPr/>
        </p:nvSpPr>
        <p:spPr>
          <a:xfrm>
            <a:off x="4057546" y="1707867"/>
            <a:ext cx="4791980" cy="35671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39B5048-12CF-B12E-FCC4-75D004CE35BE}"/>
              </a:ext>
            </a:extLst>
          </p:cNvPr>
          <p:cNvSpPr txBox="1">
            <a:spLocks/>
          </p:cNvSpPr>
          <p:nvPr/>
        </p:nvSpPr>
        <p:spPr>
          <a:xfrm>
            <a:off x="8870281" y="1716840"/>
            <a:ext cx="76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7030A0"/>
                </a:solidFill>
              </a:rPr>
              <a:t>60px</a:t>
            </a:r>
          </a:p>
        </p:txBody>
      </p:sp>
      <p:sp>
        <p:nvSpPr>
          <p:cNvPr id="17" name="Parentesi quadra chiusa 16">
            <a:extLst>
              <a:ext uri="{FF2B5EF4-FFF2-40B4-BE49-F238E27FC236}">
                <a16:creationId xmlns:a16="http://schemas.microsoft.com/office/drawing/2014/main" id="{391090C0-3C7D-036C-6752-29FDA330360B}"/>
              </a:ext>
            </a:extLst>
          </p:cNvPr>
          <p:cNvSpPr/>
          <p:nvPr/>
        </p:nvSpPr>
        <p:spPr>
          <a:xfrm>
            <a:off x="8870281" y="1751002"/>
            <a:ext cx="45719" cy="297965"/>
          </a:xfrm>
          <a:prstGeom prst="rightBracket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0A548363-9915-8517-889C-70FF9D5601F6}"/>
              </a:ext>
            </a:extLst>
          </p:cNvPr>
          <p:cNvSpPr/>
          <p:nvPr/>
        </p:nvSpPr>
        <p:spPr>
          <a:xfrm rot="16200000">
            <a:off x="1827231" y="4093156"/>
            <a:ext cx="4171278" cy="15730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Parentesi quadra chiusa 18">
            <a:extLst>
              <a:ext uri="{FF2B5EF4-FFF2-40B4-BE49-F238E27FC236}">
                <a16:creationId xmlns:a16="http://schemas.microsoft.com/office/drawing/2014/main" id="{9B4BEC22-F6F2-48C7-EDCE-EDA4E2ABAA1A}"/>
              </a:ext>
            </a:extLst>
          </p:cNvPr>
          <p:cNvSpPr/>
          <p:nvPr/>
        </p:nvSpPr>
        <p:spPr>
          <a:xfrm rot="16200000">
            <a:off x="3892705" y="1955246"/>
            <a:ext cx="45719" cy="157308"/>
          </a:xfrm>
          <a:prstGeom prst="rightBracket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F6C6E6D-A7D6-38E2-3159-B115D8E30DB3}"/>
              </a:ext>
            </a:extLst>
          </p:cNvPr>
          <p:cNvSpPr txBox="1">
            <a:spLocks/>
          </p:cNvSpPr>
          <p:nvPr/>
        </p:nvSpPr>
        <p:spPr>
          <a:xfrm>
            <a:off x="3659281" y="1742889"/>
            <a:ext cx="507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solidFill>
                  <a:schemeClr val="accent6"/>
                </a:solidFill>
              </a:rPr>
              <a:t>40px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9D96B30E-06B2-C0B0-156F-31105FC21363}"/>
              </a:ext>
            </a:extLst>
          </p:cNvPr>
          <p:cNvSpPr/>
          <p:nvPr/>
        </p:nvSpPr>
        <p:spPr>
          <a:xfrm>
            <a:off x="4057546" y="2499360"/>
            <a:ext cx="4791980" cy="170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978C658D-6E0D-7CF6-0607-475C72F22727}"/>
              </a:ext>
            </a:extLst>
          </p:cNvPr>
          <p:cNvSpPr/>
          <p:nvPr/>
        </p:nvSpPr>
        <p:spPr>
          <a:xfrm>
            <a:off x="4057546" y="3935310"/>
            <a:ext cx="4791980" cy="170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39763AB9-191F-7F87-6B29-95C12D6B7044}"/>
              </a:ext>
            </a:extLst>
          </p:cNvPr>
          <p:cNvSpPr/>
          <p:nvPr/>
        </p:nvSpPr>
        <p:spPr>
          <a:xfrm>
            <a:off x="4078301" y="4255350"/>
            <a:ext cx="4791980" cy="170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0014E55-CFE0-959F-D6A2-146ABA5899E5}"/>
              </a:ext>
            </a:extLst>
          </p:cNvPr>
          <p:cNvSpPr txBox="1">
            <a:spLocks/>
          </p:cNvSpPr>
          <p:nvPr/>
        </p:nvSpPr>
        <p:spPr>
          <a:xfrm>
            <a:off x="8857862" y="2391828"/>
            <a:ext cx="76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20px</a:t>
            </a:r>
          </a:p>
        </p:txBody>
      </p:sp>
      <p:sp>
        <p:nvSpPr>
          <p:cNvPr id="30" name="Parentesi quadra chiusa 29">
            <a:extLst>
              <a:ext uri="{FF2B5EF4-FFF2-40B4-BE49-F238E27FC236}">
                <a16:creationId xmlns:a16="http://schemas.microsoft.com/office/drawing/2014/main" id="{1B92713C-D8D4-7574-BD41-E59A8DA3D905}"/>
              </a:ext>
            </a:extLst>
          </p:cNvPr>
          <p:cNvSpPr/>
          <p:nvPr/>
        </p:nvSpPr>
        <p:spPr>
          <a:xfrm>
            <a:off x="8862283" y="2507853"/>
            <a:ext cx="45719" cy="170496"/>
          </a:xfrm>
          <a:prstGeom prst="rightBracke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611279C-B228-8E6D-5B4B-23F8F29EB394}"/>
              </a:ext>
            </a:extLst>
          </p:cNvPr>
          <p:cNvSpPr txBox="1">
            <a:spLocks/>
          </p:cNvSpPr>
          <p:nvPr/>
        </p:nvSpPr>
        <p:spPr>
          <a:xfrm>
            <a:off x="8849526" y="3818814"/>
            <a:ext cx="76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20px</a:t>
            </a:r>
          </a:p>
        </p:txBody>
      </p:sp>
      <p:sp>
        <p:nvSpPr>
          <p:cNvPr id="32" name="Parentesi quadra chiusa 31">
            <a:extLst>
              <a:ext uri="{FF2B5EF4-FFF2-40B4-BE49-F238E27FC236}">
                <a16:creationId xmlns:a16="http://schemas.microsoft.com/office/drawing/2014/main" id="{39B788A5-82AF-4218-7FA1-C17DD5AA84AC}"/>
              </a:ext>
            </a:extLst>
          </p:cNvPr>
          <p:cNvSpPr/>
          <p:nvPr/>
        </p:nvSpPr>
        <p:spPr>
          <a:xfrm>
            <a:off x="8853947" y="3934839"/>
            <a:ext cx="45719" cy="170496"/>
          </a:xfrm>
          <a:prstGeom prst="rightBracke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461BF08-F703-40D1-67F4-59C8514EFE81}"/>
              </a:ext>
            </a:extLst>
          </p:cNvPr>
          <p:cNvSpPr txBox="1">
            <a:spLocks/>
          </p:cNvSpPr>
          <p:nvPr/>
        </p:nvSpPr>
        <p:spPr>
          <a:xfrm>
            <a:off x="8876672" y="4139973"/>
            <a:ext cx="76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20px</a:t>
            </a:r>
          </a:p>
        </p:txBody>
      </p:sp>
      <p:sp>
        <p:nvSpPr>
          <p:cNvPr id="34" name="Parentesi quadra chiusa 33">
            <a:extLst>
              <a:ext uri="{FF2B5EF4-FFF2-40B4-BE49-F238E27FC236}">
                <a16:creationId xmlns:a16="http://schemas.microsoft.com/office/drawing/2014/main" id="{257F4A61-537E-C5AF-8FE4-67761C8F923A}"/>
              </a:ext>
            </a:extLst>
          </p:cNvPr>
          <p:cNvSpPr/>
          <p:nvPr/>
        </p:nvSpPr>
        <p:spPr>
          <a:xfrm>
            <a:off x="8881093" y="4255998"/>
            <a:ext cx="45719" cy="170496"/>
          </a:xfrm>
          <a:prstGeom prst="rightBracke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98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Sito Web&#10;&#10;Descrizione generata automaticamente">
            <a:extLst>
              <a:ext uri="{FF2B5EF4-FFF2-40B4-BE49-F238E27FC236}">
                <a16:creationId xmlns:a16="http://schemas.microsoft.com/office/drawing/2014/main" id="{7EA66C88-3B86-9A9C-3202-7D1744B36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86" y="457200"/>
            <a:ext cx="9139428" cy="571214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173568-5C8C-5223-B848-7AE35657A97A}"/>
              </a:ext>
            </a:extLst>
          </p:cNvPr>
          <p:cNvSpPr txBox="1">
            <a:spLocks/>
          </p:cNvSpPr>
          <p:nvPr/>
        </p:nvSpPr>
        <p:spPr>
          <a:xfrm>
            <a:off x="8715877" y="3244334"/>
            <a:ext cx="76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99FF"/>
                </a:solidFill>
              </a:rPr>
              <a:t>120px</a:t>
            </a:r>
          </a:p>
        </p:txBody>
      </p:sp>
      <p:sp>
        <p:nvSpPr>
          <p:cNvPr id="8" name="Parentesi quadra chiusa 7">
            <a:extLst>
              <a:ext uri="{FF2B5EF4-FFF2-40B4-BE49-F238E27FC236}">
                <a16:creationId xmlns:a16="http://schemas.microsoft.com/office/drawing/2014/main" id="{EDCCF5B9-97F8-75D7-0095-953530BCCD07}"/>
              </a:ext>
            </a:extLst>
          </p:cNvPr>
          <p:cNvSpPr/>
          <p:nvPr/>
        </p:nvSpPr>
        <p:spPr>
          <a:xfrm>
            <a:off x="8693018" y="3076338"/>
            <a:ext cx="45719" cy="757475"/>
          </a:xfrm>
          <a:prstGeom prst="rightBracket">
            <a:avLst/>
          </a:prstGeom>
          <a:ln w="190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398CE4C-9A34-EA5B-A058-9C6674FCCD2C}"/>
              </a:ext>
            </a:extLst>
          </p:cNvPr>
          <p:cNvSpPr/>
          <p:nvPr/>
        </p:nvSpPr>
        <p:spPr>
          <a:xfrm>
            <a:off x="4201293" y="3076338"/>
            <a:ext cx="4442400" cy="741282"/>
          </a:xfrm>
          <a:prstGeom prst="rect">
            <a:avLst/>
          </a:prstGeom>
          <a:solidFill>
            <a:srgbClr val="FF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92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66BD46-9AE4-A9A0-F622-A3BC1E5D0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47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Il file html è composto da: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Il tag </a:t>
            </a:r>
            <a:r>
              <a:rPr lang="it-IT" b="1" dirty="0"/>
              <a:t>&lt;head&gt; </a:t>
            </a:r>
            <a:r>
              <a:rPr lang="it-IT" dirty="0"/>
              <a:t>dove sono presenti tutti i link di Google Font necessaria per formattare il testo, il file CSS, e un tag </a:t>
            </a:r>
            <a:r>
              <a:rPr lang="it-IT" b="1" dirty="0"/>
              <a:t>&lt;meta&gt; </a:t>
            </a:r>
            <a:r>
              <a:rPr lang="it-IT" dirty="0"/>
              <a:t>per rendere fruibile il sito da dispositivi mobili che hanno una risoluzione diversa, e poi il </a:t>
            </a:r>
            <a:r>
              <a:rPr lang="it-IT" dirty="0" err="1"/>
              <a:t>charset</a:t>
            </a:r>
            <a:r>
              <a:rPr lang="it-IT" dirty="0"/>
              <a:t> perché il mio cognome finisce la «ì» (</a:t>
            </a:r>
            <a:r>
              <a:rPr lang="it-IT" b="1" dirty="0">
                <a:sym typeface="Wingdings" panose="05000000000000000000" pitchFamily="2" charset="2"/>
              </a:rPr>
              <a:t></a:t>
            </a:r>
            <a:r>
              <a:rPr lang="it-IT" dirty="0">
                <a:sym typeface="Wingdings" panose="05000000000000000000" pitchFamily="2" charset="2"/>
              </a:rPr>
              <a:t>).</a:t>
            </a:r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450D31CD-80BE-9E0D-A875-37D79F26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Breve descrizione dell’implementazione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E08CAFC-DC77-2BA3-BEF1-9C79E51F3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099" y="2564933"/>
            <a:ext cx="4572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9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DF82F9-F8C7-5376-56D7-5C296045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770"/>
            <a:ext cx="6007217" cy="5950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2. La barra di navigazione </a:t>
            </a:r>
            <a:r>
              <a:rPr lang="it-IT" b="1" dirty="0"/>
              <a:t>&lt;</a:t>
            </a:r>
            <a:r>
              <a:rPr lang="it-IT" b="1" dirty="0" err="1"/>
              <a:t>nav</a:t>
            </a:r>
            <a:r>
              <a:rPr lang="it-IT" b="1" dirty="0"/>
              <a:t>&gt;.</a:t>
            </a:r>
          </a:p>
          <a:p>
            <a:pPr marL="0" indent="0">
              <a:buNone/>
            </a:pPr>
            <a:r>
              <a:rPr lang="it-IT" dirty="0"/>
              <a:t>3. Un </a:t>
            </a:r>
            <a:r>
              <a:rPr lang="it-IT" dirty="0" err="1"/>
              <a:t>header</a:t>
            </a:r>
            <a:r>
              <a:rPr lang="it-IT" dirty="0"/>
              <a:t> che ha come background la foto di piazza del Duomo, un </a:t>
            </a:r>
            <a:r>
              <a:rPr lang="it-IT" b="1" dirty="0"/>
              <a:t>&lt;div&gt; </a:t>
            </a:r>
            <a:r>
              <a:rPr lang="it-IT" dirty="0"/>
              <a:t>per l’overlay, un </a:t>
            </a:r>
            <a:r>
              <a:rPr lang="it-IT" b="1" dirty="0"/>
              <a:t>&lt;div&gt; </a:t>
            </a:r>
            <a:r>
              <a:rPr lang="it-IT" dirty="0"/>
              <a:t>che contiene del testo, e un </a:t>
            </a:r>
            <a:r>
              <a:rPr lang="it-IT" b="1" dirty="0"/>
              <a:t>&lt;div&gt; </a:t>
            </a:r>
            <a:r>
              <a:rPr lang="it-IT" dirty="0"/>
              <a:t>con id blocco profilo che contiene l’immagine del profilo e il testo.</a:t>
            </a:r>
          </a:p>
          <a:p>
            <a:pPr marL="0" indent="0">
              <a:buNone/>
            </a:pPr>
            <a:r>
              <a:rPr lang="it-IT" dirty="0"/>
              <a:t>4. Una </a:t>
            </a:r>
            <a:r>
              <a:rPr lang="it-IT" dirty="0" err="1"/>
              <a:t>section</a:t>
            </a:r>
            <a:r>
              <a:rPr lang="it-IT" dirty="0"/>
              <a:t> che contiene un </a:t>
            </a:r>
            <a:r>
              <a:rPr lang="it-IT" b="1" dirty="0"/>
              <a:t>&lt;div&gt; </a:t>
            </a:r>
            <a:r>
              <a:rPr lang="it-IT" dirty="0" err="1"/>
              <a:t>flex</a:t>
            </a:r>
            <a:r>
              <a:rPr lang="it-IT" dirty="0"/>
              <a:t>, che a sua volta contiene altri blocchi rispettivamente per il numero progressivo, il nome del luogo, la descrizione (spero che sia un po’ divertente), un aggettivo e infine un blocco per la foto.</a:t>
            </a:r>
          </a:p>
          <a:p>
            <a:pPr marL="0" indent="0">
              <a:buNone/>
            </a:pPr>
            <a:r>
              <a:rPr lang="it-IT" dirty="0"/>
              <a:t>5. Un </a:t>
            </a:r>
            <a:r>
              <a:rPr lang="it-IT" dirty="0" err="1"/>
              <a:t>footer</a:t>
            </a:r>
            <a:r>
              <a:rPr lang="it-IT" dirty="0"/>
              <a:t> che contiene testo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FEF4838-DEE5-2B72-7FF8-E62D05DC2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41" y="1377891"/>
            <a:ext cx="4619538" cy="34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49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208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Tema di Office</vt:lpstr>
      <vt:lpstr>Presentazione mhw1 Nunzio Borzì 1000014523</vt:lpstr>
      <vt:lpstr>Presentazione standard di PowerPoint</vt:lpstr>
      <vt:lpstr>Presentazione standard di PowerPoint</vt:lpstr>
      <vt:lpstr>Presentazione standard di PowerPoint</vt:lpstr>
      <vt:lpstr>Breve descrizione dell’implementazione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ANTONINO BORZÌ</dc:creator>
  <cp:lastModifiedBy>ANTONINO BORZÌ</cp:lastModifiedBy>
  <cp:revision>3</cp:revision>
  <dcterms:created xsi:type="dcterms:W3CDTF">2023-03-24T16:46:28Z</dcterms:created>
  <dcterms:modified xsi:type="dcterms:W3CDTF">2023-03-24T18:38:10Z</dcterms:modified>
</cp:coreProperties>
</file>