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tilisateur invité" initials="Ui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6B9C6-0825-47ED-9E97-2E716CB545D3}" v="789" dt="2019-11-04T16:23:53.339"/>
    <p1510:client id="{0FB3E4DE-169B-6742-962F-4AA05079A71A}" v="265" dt="2019-11-04T16:07:27.302"/>
    <p1510:client id="{1E99EE72-0B64-4D8A-873F-C15DFA1892FB}" v="59" dt="2019-11-04T15:06:09.744"/>
    <p1510:client id="{22D08CC3-8174-4B7F-934A-BCB4669D2C9D}" v="19" dt="2019-11-04T15:15:56.699"/>
    <p1510:client id="{648DAB03-CD46-46FA-95D5-6B7DA6712389}" v="38" dt="2019-11-04T13:02:37.195"/>
    <p1510:client id="{DF6ED32D-F7AD-49F5-B741-C3BD86465F4F}" v="387" dt="2019-11-04T12:43:31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Claude" userId="c1e5b41a7f2e4dc3" providerId="LiveId" clId="{0FB3E4DE-169B-6742-962F-4AA05079A71A}"/>
    <pc:docChg chg="custSel modSld">
      <pc:chgData name="Paul Claude" userId="c1e5b41a7f2e4dc3" providerId="LiveId" clId="{0FB3E4DE-169B-6742-962F-4AA05079A71A}" dt="2019-11-04T16:07:27.302" v="261" actId="20577"/>
      <pc:docMkLst>
        <pc:docMk/>
      </pc:docMkLst>
      <pc:sldChg chg="addSp delSp modSp modNotesTx">
        <pc:chgData name="Paul Claude" userId="c1e5b41a7f2e4dc3" providerId="LiveId" clId="{0FB3E4DE-169B-6742-962F-4AA05079A71A}" dt="2019-11-04T15:39:03.697" v="236" actId="122"/>
        <pc:sldMkLst>
          <pc:docMk/>
          <pc:sldMk cId="2471319255" sldId="256"/>
        </pc:sldMkLst>
        <pc:spChg chg="add mod">
          <ac:chgData name="Paul Claude" userId="c1e5b41a7f2e4dc3" providerId="LiveId" clId="{0FB3E4DE-169B-6742-962F-4AA05079A71A}" dt="2019-11-04T14:53:14.652" v="1"/>
          <ac:spMkLst>
            <pc:docMk/>
            <pc:sldMk cId="2471319255" sldId="256"/>
            <ac:spMk id="2" creationId="{007D33CE-51B3-6D4B-8ABE-CFEF27396D5F}"/>
          </ac:spMkLst>
        </pc:spChg>
        <pc:spChg chg="add mod">
          <ac:chgData name="Paul Claude" userId="c1e5b41a7f2e4dc3" providerId="LiveId" clId="{0FB3E4DE-169B-6742-962F-4AA05079A71A}" dt="2019-11-04T14:53:14.652" v="1"/>
          <ac:spMkLst>
            <pc:docMk/>
            <pc:sldMk cId="2471319255" sldId="256"/>
            <ac:spMk id="3" creationId="{6DD3C3A0-EA76-DB48-B371-5E3433FAFABA}"/>
          </ac:spMkLst>
        </pc:spChg>
        <pc:spChg chg="del">
          <ac:chgData name="Paul Claude" userId="c1e5b41a7f2e4dc3" providerId="LiveId" clId="{0FB3E4DE-169B-6742-962F-4AA05079A71A}" dt="2019-11-04T14:53:06.587" v="0"/>
          <ac:spMkLst>
            <pc:docMk/>
            <pc:sldMk cId="2471319255" sldId="256"/>
            <ac:spMk id="6" creationId="{EB4954C7-7435-464C-ACBF-AA18D9BEA94E}"/>
          </ac:spMkLst>
        </pc:spChg>
        <pc:spChg chg="add del mod">
          <ac:chgData name="Paul Claude" userId="c1e5b41a7f2e4dc3" providerId="LiveId" clId="{0FB3E4DE-169B-6742-962F-4AA05079A71A}" dt="2019-11-04T15:38:36.926" v="231"/>
          <ac:spMkLst>
            <pc:docMk/>
            <pc:sldMk cId="2471319255" sldId="256"/>
            <ac:spMk id="6" creationId="{F4C1019F-4E44-714B-9907-E395D395DEAA}"/>
          </ac:spMkLst>
        </pc:spChg>
        <pc:spChg chg="del">
          <ac:chgData name="Paul Claude" userId="c1e5b41a7f2e4dc3" providerId="LiveId" clId="{0FB3E4DE-169B-6742-962F-4AA05079A71A}" dt="2019-11-04T14:53:06.587" v="0"/>
          <ac:spMkLst>
            <pc:docMk/>
            <pc:sldMk cId="2471319255" sldId="256"/>
            <ac:spMk id="7" creationId="{EE562AE4-64B6-4740-AC9F-866B80F7EF2A}"/>
          </ac:spMkLst>
        </pc:spChg>
        <pc:spChg chg="mod">
          <ac:chgData name="Paul Claude" userId="c1e5b41a7f2e4dc3" providerId="LiveId" clId="{0FB3E4DE-169B-6742-962F-4AA05079A71A}" dt="2019-11-04T14:54:04.048" v="2" actId="790"/>
          <ac:spMkLst>
            <pc:docMk/>
            <pc:sldMk cId="2471319255" sldId="256"/>
            <ac:spMk id="8" creationId="{EA42FEE4-B81D-4396-AC98-2892EAA8D874}"/>
          </ac:spMkLst>
        </pc:spChg>
        <pc:spChg chg="add mod">
          <ac:chgData name="Paul Claude" userId="c1e5b41a7f2e4dc3" providerId="LiveId" clId="{0FB3E4DE-169B-6742-962F-4AA05079A71A}" dt="2019-11-04T15:39:03.697" v="236" actId="122"/>
          <ac:spMkLst>
            <pc:docMk/>
            <pc:sldMk cId="2471319255" sldId="256"/>
            <ac:spMk id="12" creationId="{15E5B7E0-A467-4845-A81A-A7909E4B3B1A}"/>
          </ac:spMkLst>
        </pc:spChg>
      </pc:sldChg>
      <pc:sldChg chg="addSp delSp modSp modNotesTx">
        <pc:chgData name="Paul Claude" userId="c1e5b41a7f2e4dc3" providerId="LiveId" clId="{0FB3E4DE-169B-6742-962F-4AA05079A71A}" dt="2019-11-04T16:07:27.302" v="261" actId="20577"/>
        <pc:sldMkLst>
          <pc:docMk/>
          <pc:sldMk cId="4188949269" sldId="257"/>
        </pc:sldMkLst>
        <pc:spChg chg="add mod">
          <ac:chgData name="Paul Claude" userId="c1e5b41a7f2e4dc3" providerId="LiveId" clId="{0FB3E4DE-169B-6742-962F-4AA05079A71A}" dt="2019-11-04T14:53:14.652" v="1"/>
          <ac:spMkLst>
            <pc:docMk/>
            <pc:sldMk cId="4188949269" sldId="257"/>
            <ac:spMk id="2" creationId="{C831B4F7-BA5B-D94A-AC04-93E18AEF3D05}"/>
          </ac:spMkLst>
        </pc:spChg>
        <pc:spChg chg="add mod">
          <ac:chgData name="Paul Claude" userId="c1e5b41a7f2e4dc3" providerId="LiveId" clId="{0FB3E4DE-169B-6742-962F-4AA05079A71A}" dt="2019-11-04T14:53:14.652" v="1"/>
          <ac:spMkLst>
            <pc:docMk/>
            <pc:sldMk cId="4188949269" sldId="257"/>
            <ac:spMk id="3" creationId="{9BC1EAB2-F61A-9A44-A35E-3E53B4739DA6}"/>
          </ac:spMkLst>
        </pc:spChg>
        <pc:spChg chg="del">
          <ac:chgData name="Paul Claude" userId="c1e5b41a7f2e4dc3" providerId="LiveId" clId="{0FB3E4DE-169B-6742-962F-4AA05079A71A}" dt="2019-11-04T14:53:06.587" v="0"/>
          <ac:spMkLst>
            <pc:docMk/>
            <pc:sldMk cId="4188949269" sldId="257"/>
            <ac:spMk id="6" creationId="{D34B61A7-1A05-4140-86B7-B3D61D838EEB}"/>
          </ac:spMkLst>
        </pc:spChg>
        <pc:spChg chg="del">
          <ac:chgData name="Paul Claude" userId="c1e5b41a7f2e4dc3" providerId="LiveId" clId="{0FB3E4DE-169B-6742-962F-4AA05079A71A}" dt="2019-11-04T14:53:06.587" v="0"/>
          <ac:spMkLst>
            <pc:docMk/>
            <pc:sldMk cId="4188949269" sldId="257"/>
            <ac:spMk id="7" creationId="{0CEB2973-205B-4903-9886-984D4C197AD5}"/>
          </ac:spMkLst>
        </pc:spChg>
        <pc:graphicFrameChg chg="mod">
          <ac:chgData name="Paul Claude" userId="c1e5b41a7f2e4dc3" providerId="LiveId" clId="{0FB3E4DE-169B-6742-962F-4AA05079A71A}" dt="2019-11-04T16:07:27.302" v="261" actId="20577"/>
          <ac:graphicFrameMkLst>
            <pc:docMk/>
            <pc:sldMk cId="4188949269" sldId="257"/>
            <ac:graphicFrameMk id="51" creationId="{2F219D6E-3450-456C-A008-B64C8E3C18F3}"/>
          </ac:graphicFrameMkLst>
        </pc:graphicFrameChg>
      </pc:sldChg>
      <pc:sldChg chg="addSp delSp modSp modNotesTx">
        <pc:chgData name="Paul Claude" userId="c1e5b41a7f2e4dc3" providerId="LiveId" clId="{0FB3E4DE-169B-6742-962F-4AA05079A71A}" dt="2019-11-04T15:23:38.650" v="147" actId="20577"/>
        <pc:sldMkLst>
          <pc:docMk/>
          <pc:sldMk cId="3210470848" sldId="258"/>
        </pc:sldMkLst>
        <pc:spChg chg="add mod">
          <ac:chgData name="Paul Claude" userId="c1e5b41a7f2e4dc3" providerId="LiveId" clId="{0FB3E4DE-169B-6742-962F-4AA05079A71A}" dt="2019-11-04T14:53:14.652" v="1"/>
          <ac:spMkLst>
            <pc:docMk/>
            <pc:sldMk cId="3210470848" sldId="258"/>
            <ac:spMk id="2" creationId="{2ED53D69-2681-254E-B041-31C9235F5A53}"/>
          </ac:spMkLst>
        </pc:spChg>
        <pc:spChg chg="add mod">
          <ac:chgData name="Paul Claude" userId="c1e5b41a7f2e4dc3" providerId="LiveId" clId="{0FB3E4DE-169B-6742-962F-4AA05079A71A}" dt="2019-11-04T14:53:14.652" v="1"/>
          <ac:spMkLst>
            <pc:docMk/>
            <pc:sldMk cId="3210470848" sldId="258"/>
            <ac:spMk id="3" creationId="{9024656C-4DAA-734E-AA64-BAA953C3BD8F}"/>
          </ac:spMkLst>
        </pc:spChg>
        <pc:spChg chg="del">
          <ac:chgData name="Paul Claude" userId="c1e5b41a7f2e4dc3" providerId="LiveId" clId="{0FB3E4DE-169B-6742-962F-4AA05079A71A}" dt="2019-11-04T14:53:06.587" v="0"/>
          <ac:spMkLst>
            <pc:docMk/>
            <pc:sldMk cId="3210470848" sldId="258"/>
            <ac:spMk id="4" creationId="{28427D5A-86A8-4F5F-B99B-AC45A735B9B0}"/>
          </ac:spMkLst>
        </pc:spChg>
        <pc:spChg chg="del">
          <ac:chgData name="Paul Claude" userId="c1e5b41a7f2e4dc3" providerId="LiveId" clId="{0FB3E4DE-169B-6742-962F-4AA05079A71A}" dt="2019-11-04T14:53:06.587" v="0"/>
          <ac:spMkLst>
            <pc:docMk/>
            <pc:sldMk cId="3210470848" sldId="258"/>
            <ac:spMk id="5" creationId="{A35275A1-F629-496D-BBD5-262908062A6C}"/>
          </ac:spMkLst>
        </pc:spChg>
        <pc:spChg chg="mod">
          <ac:chgData name="Paul Claude" userId="c1e5b41a7f2e4dc3" providerId="LiveId" clId="{0FB3E4DE-169B-6742-962F-4AA05079A71A}" dt="2019-11-04T15:23:38.650" v="147" actId="20577"/>
          <ac:spMkLst>
            <pc:docMk/>
            <pc:sldMk cId="3210470848" sldId="258"/>
            <ac:spMk id="7" creationId="{A3A636CF-5D26-4CA6-A50D-FC9EE75048B9}"/>
          </ac:spMkLst>
        </pc:spChg>
      </pc:sldChg>
      <pc:sldChg chg="addSp delSp modSp modNotesTx">
        <pc:chgData name="Paul Claude" userId="c1e5b41a7f2e4dc3" providerId="LiveId" clId="{0FB3E4DE-169B-6742-962F-4AA05079A71A}" dt="2019-11-04T15:38:50.069" v="233"/>
        <pc:sldMkLst>
          <pc:docMk/>
          <pc:sldMk cId="3979285684" sldId="259"/>
        </pc:sldMkLst>
        <pc:spChg chg="add mod">
          <ac:chgData name="Paul Claude" userId="c1e5b41a7f2e4dc3" providerId="LiveId" clId="{0FB3E4DE-169B-6742-962F-4AA05079A71A}" dt="2019-11-04T14:53:14.652" v="1"/>
          <ac:spMkLst>
            <pc:docMk/>
            <pc:sldMk cId="3979285684" sldId="259"/>
            <ac:spMk id="2" creationId="{3270A923-D5AB-FD41-94EF-F5FD5D813D83}"/>
          </ac:spMkLst>
        </pc:spChg>
        <pc:spChg chg="add mod">
          <ac:chgData name="Paul Claude" userId="c1e5b41a7f2e4dc3" providerId="LiveId" clId="{0FB3E4DE-169B-6742-962F-4AA05079A71A}" dt="2019-11-04T14:53:14.652" v="1"/>
          <ac:spMkLst>
            <pc:docMk/>
            <pc:sldMk cId="3979285684" sldId="259"/>
            <ac:spMk id="3" creationId="{F4680BC5-2767-C74A-A47F-4C2224095351}"/>
          </ac:spMkLst>
        </pc:spChg>
        <pc:spChg chg="del">
          <ac:chgData name="Paul Claude" userId="c1e5b41a7f2e4dc3" providerId="LiveId" clId="{0FB3E4DE-169B-6742-962F-4AA05079A71A}" dt="2019-11-04T14:53:06.587" v="0"/>
          <ac:spMkLst>
            <pc:docMk/>
            <pc:sldMk cId="3979285684" sldId="259"/>
            <ac:spMk id="4" creationId="{5FBA9364-61E6-46E3-A80C-A7CCBB3620B8}"/>
          </ac:spMkLst>
        </pc:spChg>
        <pc:spChg chg="del">
          <ac:chgData name="Paul Claude" userId="c1e5b41a7f2e4dc3" providerId="LiveId" clId="{0FB3E4DE-169B-6742-962F-4AA05079A71A}" dt="2019-11-04T14:53:06.587" v="0"/>
          <ac:spMkLst>
            <pc:docMk/>
            <pc:sldMk cId="3979285684" sldId="259"/>
            <ac:spMk id="5" creationId="{491C4242-A617-4CDB-B2F4-58760163A2A9}"/>
          </ac:spMkLst>
        </pc:spChg>
        <pc:spChg chg="add del">
          <ac:chgData name="Paul Claude" userId="c1e5b41a7f2e4dc3" providerId="LiveId" clId="{0FB3E4DE-169B-6742-962F-4AA05079A71A}" dt="2019-11-04T15:38:50.069" v="233"/>
          <ac:spMkLst>
            <pc:docMk/>
            <pc:sldMk cId="3979285684" sldId="259"/>
            <ac:spMk id="11" creationId="{6E4F9B8F-5397-E84D-AB57-DDB64C4A36A7}"/>
          </ac:spMkLst>
        </pc:spChg>
      </pc:sldChg>
      <pc:sldChg chg="addSp delSp modSp modNotesTx">
        <pc:chgData name="Paul Claude" userId="c1e5b41a7f2e4dc3" providerId="LiveId" clId="{0FB3E4DE-169B-6742-962F-4AA05079A71A}" dt="2019-11-04T15:01:16.824" v="6" actId="20577"/>
        <pc:sldMkLst>
          <pc:docMk/>
          <pc:sldMk cId="4094882032" sldId="260"/>
        </pc:sldMkLst>
        <pc:spChg chg="add mod">
          <ac:chgData name="Paul Claude" userId="c1e5b41a7f2e4dc3" providerId="LiveId" clId="{0FB3E4DE-169B-6742-962F-4AA05079A71A}" dt="2019-11-04T14:53:14.652" v="1"/>
          <ac:spMkLst>
            <pc:docMk/>
            <pc:sldMk cId="4094882032" sldId="260"/>
            <ac:spMk id="3" creationId="{EE5CD95F-84EF-4647-9E75-2AA822E3AE58}"/>
          </ac:spMkLst>
        </pc:spChg>
        <pc:spChg chg="del">
          <ac:chgData name="Paul Claude" userId="c1e5b41a7f2e4dc3" providerId="LiveId" clId="{0FB3E4DE-169B-6742-962F-4AA05079A71A}" dt="2019-11-04T14:53:06.587" v="0"/>
          <ac:spMkLst>
            <pc:docMk/>
            <pc:sldMk cId="4094882032" sldId="260"/>
            <ac:spMk id="4" creationId="{60629F2A-F5F5-42AE-BA6F-E08AA4F149C6}"/>
          </ac:spMkLst>
        </pc:spChg>
        <pc:spChg chg="del">
          <ac:chgData name="Paul Claude" userId="c1e5b41a7f2e4dc3" providerId="LiveId" clId="{0FB3E4DE-169B-6742-962F-4AA05079A71A}" dt="2019-11-04T14:53:06.587" v="0"/>
          <ac:spMkLst>
            <pc:docMk/>
            <pc:sldMk cId="4094882032" sldId="260"/>
            <ac:spMk id="5" creationId="{D3933427-C7B1-4717-9F75-6CF4E45320F2}"/>
          </ac:spMkLst>
        </pc:spChg>
        <pc:spChg chg="add mod">
          <ac:chgData name="Paul Claude" userId="c1e5b41a7f2e4dc3" providerId="LiveId" clId="{0FB3E4DE-169B-6742-962F-4AA05079A71A}" dt="2019-11-04T14:53:14.652" v="1"/>
          <ac:spMkLst>
            <pc:docMk/>
            <pc:sldMk cId="4094882032" sldId="260"/>
            <ac:spMk id="6" creationId="{2BAC10EA-91BC-4644-AC13-EF66EFC6514E}"/>
          </ac:spMkLst>
        </pc:spChg>
      </pc:sldChg>
      <pc:sldChg chg="addSp delSp modSp modNotesTx">
        <pc:chgData name="Paul Claude" userId="c1e5b41a7f2e4dc3" providerId="LiveId" clId="{0FB3E4DE-169B-6742-962F-4AA05079A71A}" dt="2019-11-04T15:08:49.810" v="136" actId="20577"/>
        <pc:sldMkLst>
          <pc:docMk/>
          <pc:sldMk cId="1100751985" sldId="261"/>
        </pc:sldMkLst>
        <pc:spChg chg="add mod">
          <ac:chgData name="Paul Claude" userId="c1e5b41a7f2e4dc3" providerId="LiveId" clId="{0FB3E4DE-169B-6742-962F-4AA05079A71A}" dt="2019-11-04T14:53:14.652" v="1"/>
          <ac:spMkLst>
            <pc:docMk/>
            <pc:sldMk cId="1100751985" sldId="261"/>
            <ac:spMk id="2" creationId="{23DE4DE1-5865-7E40-9D4A-5E36E51D4946}"/>
          </ac:spMkLst>
        </pc:spChg>
        <pc:spChg chg="add mod">
          <ac:chgData name="Paul Claude" userId="c1e5b41a7f2e4dc3" providerId="LiveId" clId="{0FB3E4DE-169B-6742-962F-4AA05079A71A}" dt="2019-11-04T14:53:14.652" v="1"/>
          <ac:spMkLst>
            <pc:docMk/>
            <pc:sldMk cId="1100751985" sldId="261"/>
            <ac:spMk id="3" creationId="{F3477AF1-F679-184B-BE6E-8A5544BA3B18}"/>
          </ac:spMkLst>
        </pc:spChg>
        <pc:spChg chg="del">
          <ac:chgData name="Paul Claude" userId="c1e5b41a7f2e4dc3" providerId="LiveId" clId="{0FB3E4DE-169B-6742-962F-4AA05079A71A}" dt="2019-11-04T14:53:06.587" v="0"/>
          <ac:spMkLst>
            <pc:docMk/>
            <pc:sldMk cId="1100751985" sldId="261"/>
            <ac:spMk id="4" creationId="{806D95A8-D254-423C-8B50-92188FA2F93C}"/>
          </ac:spMkLst>
        </pc:spChg>
        <pc:spChg chg="del">
          <ac:chgData name="Paul Claude" userId="c1e5b41a7f2e4dc3" providerId="LiveId" clId="{0FB3E4DE-169B-6742-962F-4AA05079A71A}" dt="2019-11-04T14:53:06.587" v="0"/>
          <ac:spMkLst>
            <pc:docMk/>
            <pc:sldMk cId="1100751985" sldId="261"/>
            <ac:spMk id="5" creationId="{DCA9A230-E150-4FB4-A1BD-C08425ABEC35}"/>
          </ac:spMkLst>
        </pc:spChg>
      </pc:sldChg>
      <pc:sldChg chg="addSp delSp modSp modNotesTx">
        <pc:chgData name="Paul Claude" userId="c1e5b41a7f2e4dc3" providerId="LiveId" clId="{0FB3E4DE-169B-6742-962F-4AA05079A71A}" dt="2019-11-04T15:04:31.928" v="122" actId="20577"/>
        <pc:sldMkLst>
          <pc:docMk/>
          <pc:sldMk cId="1814069337" sldId="262"/>
        </pc:sldMkLst>
        <pc:spChg chg="add mod">
          <ac:chgData name="Paul Claude" userId="c1e5b41a7f2e4dc3" providerId="LiveId" clId="{0FB3E4DE-169B-6742-962F-4AA05079A71A}" dt="2019-11-04T14:53:14.652" v="1"/>
          <ac:spMkLst>
            <pc:docMk/>
            <pc:sldMk cId="1814069337" sldId="262"/>
            <ac:spMk id="3" creationId="{D3314D78-3FF3-D24E-B0E1-571928FA26C3}"/>
          </ac:spMkLst>
        </pc:spChg>
        <pc:spChg chg="del">
          <ac:chgData name="Paul Claude" userId="c1e5b41a7f2e4dc3" providerId="LiveId" clId="{0FB3E4DE-169B-6742-962F-4AA05079A71A}" dt="2019-11-04T14:53:06.587" v="0"/>
          <ac:spMkLst>
            <pc:docMk/>
            <pc:sldMk cId="1814069337" sldId="262"/>
            <ac:spMk id="4" creationId="{51EDCAF0-1D95-4F20-AF32-06B893F19F32}"/>
          </ac:spMkLst>
        </pc:spChg>
        <pc:spChg chg="del">
          <ac:chgData name="Paul Claude" userId="c1e5b41a7f2e4dc3" providerId="LiveId" clId="{0FB3E4DE-169B-6742-962F-4AA05079A71A}" dt="2019-11-04T14:53:06.587" v="0"/>
          <ac:spMkLst>
            <pc:docMk/>
            <pc:sldMk cId="1814069337" sldId="262"/>
            <ac:spMk id="5" creationId="{03608C6B-65ED-4B84-A7EE-BE650189CE0F}"/>
          </ac:spMkLst>
        </pc:spChg>
        <pc:spChg chg="add mod">
          <ac:chgData name="Paul Claude" userId="c1e5b41a7f2e4dc3" providerId="LiveId" clId="{0FB3E4DE-169B-6742-962F-4AA05079A71A}" dt="2019-11-04T14:53:14.652" v="1"/>
          <ac:spMkLst>
            <pc:docMk/>
            <pc:sldMk cId="1814069337" sldId="262"/>
            <ac:spMk id="6" creationId="{E4711A2E-6267-974F-9212-D16204A165A9}"/>
          </ac:spMkLst>
        </pc:spChg>
        <pc:graphicFrameChg chg="mod">
          <ac:chgData name="Paul Claude" userId="c1e5b41a7f2e4dc3" providerId="LiveId" clId="{0FB3E4DE-169B-6742-962F-4AA05079A71A}" dt="2019-11-04T15:04:31.928" v="122" actId="20577"/>
          <ac:graphicFrameMkLst>
            <pc:docMk/>
            <pc:sldMk cId="1814069337" sldId="262"/>
            <ac:graphicFrameMk id="12" creationId="{D9150C70-DB24-410A-94E0-F56828246C12}"/>
          </ac:graphicFrameMkLst>
        </pc:graphicFrameChg>
      </pc:sldChg>
      <pc:sldChg chg="addSp delSp modSp modNotesTx">
        <pc:chgData name="Paul Claude" userId="c1e5b41a7f2e4dc3" providerId="LiveId" clId="{0FB3E4DE-169B-6742-962F-4AA05079A71A}" dt="2019-11-04T15:08:53.768" v="146" actId="20577"/>
        <pc:sldMkLst>
          <pc:docMk/>
          <pc:sldMk cId="3103672816" sldId="263"/>
        </pc:sldMkLst>
        <pc:spChg chg="del">
          <ac:chgData name="Paul Claude" userId="c1e5b41a7f2e4dc3" providerId="LiveId" clId="{0FB3E4DE-169B-6742-962F-4AA05079A71A}" dt="2019-11-04T14:53:06.587" v="0"/>
          <ac:spMkLst>
            <pc:docMk/>
            <pc:sldMk cId="3103672816" sldId="263"/>
            <ac:spMk id="4" creationId="{7AEA7E26-7B1B-4B0B-AD45-F654831DEE55}"/>
          </ac:spMkLst>
        </pc:spChg>
        <pc:spChg chg="del">
          <ac:chgData name="Paul Claude" userId="c1e5b41a7f2e4dc3" providerId="LiveId" clId="{0FB3E4DE-169B-6742-962F-4AA05079A71A}" dt="2019-11-04T14:53:06.587" v="0"/>
          <ac:spMkLst>
            <pc:docMk/>
            <pc:sldMk cId="3103672816" sldId="263"/>
            <ac:spMk id="5" creationId="{E060D9F6-DAED-4158-B685-28A01D4708CA}"/>
          </ac:spMkLst>
        </pc:spChg>
        <pc:spChg chg="add mod">
          <ac:chgData name="Paul Claude" userId="c1e5b41a7f2e4dc3" providerId="LiveId" clId="{0FB3E4DE-169B-6742-962F-4AA05079A71A}" dt="2019-11-04T14:53:14.652" v="1"/>
          <ac:spMkLst>
            <pc:docMk/>
            <pc:sldMk cId="3103672816" sldId="263"/>
            <ac:spMk id="6" creationId="{CFCB6B7E-0E51-264A-B973-F81DDCA21581}"/>
          </ac:spMkLst>
        </pc:spChg>
        <pc:spChg chg="add mod">
          <ac:chgData name="Paul Claude" userId="c1e5b41a7f2e4dc3" providerId="LiveId" clId="{0FB3E4DE-169B-6742-962F-4AA05079A71A}" dt="2019-11-04T14:53:14.652" v="1"/>
          <ac:spMkLst>
            <pc:docMk/>
            <pc:sldMk cId="3103672816" sldId="263"/>
            <ac:spMk id="7" creationId="{7A521C98-A4AB-124B-A73A-DFDAE04039CD}"/>
          </ac:spMkLst>
        </pc:spChg>
      </pc:sldChg>
    </pc:docChg>
  </pc:docChgLst>
  <pc:docChgLst>
    <pc:chgData name="Utilisateur invité" providerId="Windows Live" clId="Web-{DF6ED32D-F7AD-49F5-B741-C3BD86465F4F}"/>
    <pc:docChg chg="modSld">
      <pc:chgData name="Utilisateur invité" userId="" providerId="Windows Live" clId="Web-{DF6ED32D-F7AD-49F5-B741-C3BD86465F4F}" dt="2019-11-04T12:43:31.027" v="384" actId="20577"/>
      <pc:docMkLst>
        <pc:docMk/>
      </pc:docMkLst>
      <pc:sldChg chg="modSp">
        <pc:chgData name="Utilisateur invité" userId="" providerId="Windows Live" clId="Web-{DF6ED32D-F7AD-49F5-B741-C3BD86465F4F}" dt="2019-11-04T12:41:47.823" v="380" actId="20577"/>
        <pc:sldMkLst>
          <pc:docMk/>
          <pc:sldMk cId="1100751985" sldId="261"/>
        </pc:sldMkLst>
        <pc:spChg chg="mod">
          <ac:chgData name="Utilisateur invité" userId="" providerId="Windows Live" clId="Web-{DF6ED32D-F7AD-49F5-B741-C3BD86465F4F}" dt="2019-11-04T12:41:47.823" v="380" actId="20577"/>
          <ac:spMkLst>
            <pc:docMk/>
            <pc:sldMk cId="1100751985" sldId="261"/>
            <ac:spMk id="7" creationId="{BD23DFE0-7204-48C5-BF2C-3D7B79816E83}"/>
          </ac:spMkLst>
        </pc:spChg>
      </pc:sldChg>
      <pc:sldChg chg="modSp">
        <pc:chgData name="Utilisateur invité" userId="" providerId="Windows Live" clId="Web-{DF6ED32D-F7AD-49F5-B741-C3BD86465F4F}" dt="2019-11-04T12:43:31.027" v="383" actId="20577"/>
        <pc:sldMkLst>
          <pc:docMk/>
          <pc:sldMk cId="1814069337" sldId="262"/>
        </pc:sldMkLst>
        <pc:spChg chg="mod">
          <ac:chgData name="Utilisateur invité" userId="" providerId="Windows Live" clId="Web-{DF6ED32D-F7AD-49F5-B741-C3BD86465F4F}" dt="2019-11-04T12:43:31.027" v="383" actId="20577"/>
          <ac:spMkLst>
            <pc:docMk/>
            <pc:sldMk cId="1814069337" sldId="262"/>
            <ac:spMk id="6" creationId="{5C6783AA-D434-42EA-ABA9-4C2D72100160}"/>
          </ac:spMkLst>
        </pc:spChg>
      </pc:sldChg>
    </pc:docChg>
  </pc:docChgLst>
  <pc:docChgLst>
    <pc:chgData name="Utilisateur invité" providerId="Windows Live" clId="Web-{22D08CC3-8174-4B7F-934A-BCB4669D2C9D}"/>
    <pc:docChg chg="modSld">
      <pc:chgData name="Utilisateur invité" userId="" providerId="Windows Live" clId="Web-{22D08CC3-8174-4B7F-934A-BCB4669D2C9D}" dt="2019-11-04T15:15:56.699" v="16" actId="20577"/>
      <pc:docMkLst>
        <pc:docMk/>
      </pc:docMkLst>
      <pc:sldChg chg="addCm">
        <pc:chgData name="Utilisateur invité" userId="" providerId="Windows Live" clId="Web-{22D08CC3-8174-4B7F-934A-BCB4669D2C9D}" dt="2019-11-04T15:08:22.962" v="3"/>
        <pc:sldMkLst>
          <pc:docMk/>
          <pc:sldMk cId="4188949269" sldId="257"/>
        </pc:sldMkLst>
      </pc:sldChg>
      <pc:sldChg chg="addCm">
        <pc:chgData name="Utilisateur invité" userId="" providerId="Windows Live" clId="Web-{22D08CC3-8174-4B7F-934A-BCB4669D2C9D}" dt="2019-11-04T15:08:17.150" v="2"/>
        <pc:sldMkLst>
          <pc:docMk/>
          <pc:sldMk cId="3210470848" sldId="258"/>
        </pc:sldMkLst>
      </pc:sldChg>
      <pc:sldChg chg="modSp">
        <pc:chgData name="Utilisateur invité" userId="" providerId="Windows Live" clId="Web-{22D08CC3-8174-4B7F-934A-BCB4669D2C9D}" dt="2019-11-04T15:15:56.699" v="16" actId="20577"/>
        <pc:sldMkLst>
          <pc:docMk/>
          <pc:sldMk cId="4094882032" sldId="260"/>
        </pc:sldMkLst>
        <pc:graphicFrameChg chg="modGraphic">
          <ac:chgData name="Utilisateur invité" userId="" providerId="Windows Live" clId="Web-{22D08CC3-8174-4B7F-934A-BCB4669D2C9D}" dt="2019-11-04T15:15:56.699" v="16" actId="20577"/>
          <ac:graphicFrameMkLst>
            <pc:docMk/>
            <pc:sldMk cId="4094882032" sldId="260"/>
            <ac:graphicFrameMk id="19" creationId="{F88D3C48-3DE5-449F-85F4-2E259DA2E8E2}"/>
          </ac:graphicFrameMkLst>
        </pc:graphicFrameChg>
      </pc:sldChg>
      <pc:sldChg chg="modSp addCm">
        <pc:chgData name="Utilisateur invité" userId="" providerId="Windows Live" clId="Web-{22D08CC3-8174-4B7F-934A-BCB4669D2C9D}" dt="2019-11-04T15:15:35.995" v="12" actId="20577"/>
        <pc:sldMkLst>
          <pc:docMk/>
          <pc:sldMk cId="1100751985" sldId="261"/>
        </pc:sldMkLst>
        <pc:graphicFrameChg chg="modGraphic">
          <ac:chgData name="Utilisateur invité" userId="" providerId="Windows Live" clId="Web-{22D08CC3-8174-4B7F-934A-BCB4669D2C9D}" dt="2019-11-04T15:15:35.995" v="12" actId="20577"/>
          <ac:graphicFrameMkLst>
            <pc:docMk/>
            <pc:sldMk cId="1100751985" sldId="261"/>
            <ac:graphicFrameMk id="9" creationId="{71656537-5A63-41B7-971C-A6A99FE2FE38}"/>
          </ac:graphicFrameMkLst>
        </pc:graphicFrameChg>
      </pc:sldChg>
      <pc:sldChg chg="modSp addCm">
        <pc:chgData name="Utilisateur invité" userId="" providerId="Windows Live" clId="Web-{22D08CC3-8174-4B7F-934A-BCB4669D2C9D}" dt="2019-11-04T15:15:08.542" v="9" actId="20577"/>
        <pc:sldMkLst>
          <pc:docMk/>
          <pc:sldMk cId="1814069337" sldId="262"/>
        </pc:sldMkLst>
        <pc:graphicFrameChg chg="modGraphic">
          <ac:chgData name="Utilisateur invité" userId="" providerId="Windows Live" clId="Web-{22D08CC3-8174-4B7F-934A-BCB4669D2C9D}" dt="2019-11-04T15:15:08.542" v="9" actId="20577"/>
          <ac:graphicFrameMkLst>
            <pc:docMk/>
            <pc:sldMk cId="1814069337" sldId="262"/>
            <ac:graphicFrameMk id="12" creationId="{D9150C70-DB24-410A-94E0-F56828246C12}"/>
          </ac:graphicFrameMkLst>
        </pc:graphicFrameChg>
      </pc:sldChg>
    </pc:docChg>
  </pc:docChgLst>
  <pc:docChgLst>
    <pc:chgData name="Hugo Bernard" userId="5e12c9d77f500f8c" providerId="LiveId" clId="{0566B9C6-0825-47ED-9E97-2E716CB545D3}"/>
    <pc:docChg chg="undo custSel mod addSld modSld sldOrd">
      <pc:chgData name="Hugo Bernard" userId="5e12c9d77f500f8c" providerId="LiveId" clId="{0566B9C6-0825-47ED-9E97-2E716CB545D3}" dt="2019-11-04T16:23:53.339" v="1543" actId="1592"/>
      <pc:docMkLst>
        <pc:docMk/>
      </pc:docMkLst>
      <pc:sldChg chg="addSp delSp modSp mod setClrOvrMap delDesignElem">
        <pc:chgData name="Hugo Bernard" userId="5e12c9d77f500f8c" providerId="LiveId" clId="{0566B9C6-0825-47ED-9E97-2E716CB545D3}" dt="2019-11-03T19:17:22.405" v="23" actId="26606"/>
        <pc:sldMkLst>
          <pc:docMk/>
          <pc:sldMk cId="2471319255" sldId="256"/>
        </pc:sldMkLst>
        <pc:spChg chg="mod">
          <ac:chgData name="Hugo Bernard" userId="5e12c9d77f500f8c" providerId="LiveId" clId="{0566B9C6-0825-47ED-9E97-2E716CB545D3}" dt="2019-11-03T19:17:22.405" v="23" actId="26606"/>
          <ac:spMkLst>
            <pc:docMk/>
            <pc:sldMk cId="2471319255" sldId="256"/>
            <ac:spMk id="6" creationId="{EB4954C7-7435-464C-ACBF-AA18D9BEA94E}"/>
          </ac:spMkLst>
        </pc:spChg>
        <pc:spChg chg="mod">
          <ac:chgData name="Hugo Bernard" userId="5e12c9d77f500f8c" providerId="LiveId" clId="{0566B9C6-0825-47ED-9E97-2E716CB545D3}" dt="2019-11-03T19:17:22.405" v="23" actId="26606"/>
          <ac:spMkLst>
            <pc:docMk/>
            <pc:sldMk cId="2471319255" sldId="256"/>
            <ac:spMk id="7" creationId="{EE562AE4-64B6-4740-AC9F-866B80F7EF2A}"/>
          </ac:spMkLst>
        </pc:spChg>
        <pc:spChg chg="mod ord">
          <ac:chgData name="Hugo Bernard" userId="5e12c9d77f500f8c" providerId="LiveId" clId="{0566B9C6-0825-47ED-9E97-2E716CB545D3}" dt="2019-11-03T19:17:22.405" v="23" actId="26606"/>
          <ac:spMkLst>
            <pc:docMk/>
            <pc:sldMk cId="2471319255" sldId="256"/>
            <ac:spMk id="8" creationId="{EA42FEE4-B81D-4396-AC98-2892EAA8D874}"/>
          </ac:spMkLst>
        </pc:spChg>
        <pc:spChg chg="add">
          <ac:chgData name="Hugo Bernard" userId="5e12c9d77f500f8c" providerId="LiveId" clId="{0566B9C6-0825-47ED-9E97-2E716CB545D3}" dt="2019-11-03T19:17:22.405" v="23" actId="26606"/>
          <ac:spMkLst>
            <pc:docMk/>
            <pc:sldMk cId="2471319255" sldId="256"/>
            <ac:spMk id="10" creationId="{03463256-2874-4AB8-BE2C-9DE89C4A73AC}"/>
          </ac:spMkLst>
        </pc:spChg>
        <pc:spChg chg="add">
          <ac:chgData name="Hugo Bernard" userId="5e12c9d77f500f8c" providerId="LiveId" clId="{0566B9C6-0825-47ED-9E97-2E716CB545D3}" dt="2019-11-03T19:17:22.405" v="23" actId="26606"/>
          <ac:spMkLst>
            <pc:docMk/>
            <pc:sldMk cId="2471319255" sldId="256"/>
            <ac:spMk id="11" creationId="{96078A10-9FA1-43BD-9125-BEF5DB4D6DB2}"/>
          </ac:spMkLst>
        </pc:spChg>
        <pc:spChg chg="del">
          <ac:chgData name="Hugo Bernard" userId="5e12c9d77f500f8c" providerId="LiveId" clId="{0566B9C6-0825-47ED-9E97-2E716CB545D3}" dt="2019-11-03T18:24:29.168" v="21"/>
          <ac:spMkLst>
            <pc:docMk/>
            <pc:sldMk cId="2471319255" sldId="256"/>
            <ac:spMk id="13" creationId="{C4AAA502-5435-489E-9538-3A40E6C71461}"/>
          </ac:spMkLst>
        </pc:spChg>
        <pc:spChg chg="del">
          <ac:chgData name="Hugo Bernard" userId="5e12c9d77f500f8c" providerId="LiveId" clId="{0566B9C6-0825-47ED-9E97-2E716CB545D3}" dt="2019-11-03T18:24:29.168" v="21"/>
          <ac:spMkLst>
            <pc:docMk/>
            <pc:sldMk cId="2471319255" sldId="256"/>
            <ac:spMk id="17" creationId="{DE42378B-2E28-4810-8421-7A473A40E376}"/>
          </ac:spMkLst>
        </pc:spChg>
        <pc:spChg chg="del">
          <ac:chgData name="Hugo Bernard" userId="5e12c9d77f500f8c" providerId="LiveId" clId="{0566B9C6-0825-47ED-9E97-2E716CB545D3}" dt="2019-11-03T18:24:29.168" v="21"/>
          <ac:spMkLst>
            <pc:docMk/>
            <pc:sldMk cId="2471319255" sldId="256"/>
            <ac:spMk id="19" creationId="{0D91DD17-237F-4811-BC0E-128EB1BD7CFE}"/>
          </ac:spMkLst>
        </pc:spChg>
        <pc:picChg chg="mod">
          <ac:chgData name="Hugo Bernard" userId="5e12c9d77f500f8c" providerId="LiveId" clId="{0566B9C6-0825-47ED-9E97-2E716CB545D3}" dt="2019-11-03T19:17:22.405" v="23" actId="26606"/>
          <ac:picMkLst>
            <pc:docMk/>
            <pc:sldMk cId="2471319255" sldId="256"/>
            <ac:picMk id="5" creationId="{1150C49E-BFF1-4A33-A1A0-68C262EB3F21}"/>
          </ac:picMkLst>
        </pc:picChg>
        <pc:cxnChg chg="del">
          <ac:chgData name="Hugo Bernard" userId="5e12c9d77f500f8c" providerId="LiveId" clId="{0566B9C6-0825-47ED-9E97-2E716CB545D3}" dt="2019-11-03T18:24:29.168" v="21"/>
          <ac:cxnSpMkLst>
            <pc:docMk/>
            <pc:sldMk cId="2471319255" sldId="256"/>
            <ac:cxnSpMk id="15" creationId="{C9AC0290-4702-4519-B0F4-C2A46880997B}"/>
          </ac:cxnSpMkLst>
        </pc:cxnChg>
      </pc:sldChg>
      <pc:sldChg chg="addSp delSp modSp mod setBg setClrOvrMap delCm modCm">
        <pc:chgData name="Hugo Bernard" userId="5e12c9d77f500f8c" providerId="LiveId" clId="{0566B9C6-0825-47ED-9E97-2E716CB545D3}" dt="2019-11-04T16:23:30.219" v="1539" actId="1592"/>
        <pc:sldMkLst>
          <pc:docMk/>
          <pc:sldMk cId="4188949269" sldId="257"/>
        </pc:sldMkLst>
        <pc:spChg chg="add del mod">
          <ac:chgData name="Hugo Bernard" userId="5e12c9d77f500f8c" providerId="LiveId" clId="{0566B9C6-0825-47ED-9E97-2E716CB545D3}" dt="2019-11-04T12:21:56.464" v="266" actId="26606"/>
          <ac:spMkLst>
            <pc:docMk/>
            <pc:sldMk cId="4188949269" sldId="257"/>
            <ac:spMk id="2" creationId="{559DE89E-8173-4CDC-B10D-313A6644309E}"/>
          </ac:spMkLst>
        </pc:spChg>
        <pc:spChg chg="mod">
          <ac:chgData name="Hugo Bernard" userId="5e12c9d77f500f8c" providerId="LiveId" clId="{0566B9C6-0825-47ED-9E97-2E716CB545D3}" dt="2019-11-04T12:21:56.464" v="266" actId="26606"/>
          <ac:spMkLst>
            <pc:docMk/>
            <pc:sldMk cId="4188949269" sldId="257"/>
            <ac:spMk id="4" creationId="{A8F38337-2C3F-44D6-8383-D20ADF9308BD}"/>
          </ac:spMkLst>
        </pc:spChg>
        <pc:spChg chg="mod">
          <ac:chgData name="Hugo Bernard" userId="5e12c9d77f500f8c" providerId="LiveId" clId="{0566B9C6-0825-47ED-9E97-2E716CB545D3}" dt="2019-11-04T12:21:56.464" v="266" actId="26606"/>
          <ac:spMkLst>
            <pc:docMk/>
            <pc:sldMk cId="4188949269" sldId="257"/>
            <ac:spMk id="6" creationId="{D34B61A7-1A05-4140-86B7-B3D61D838EEB}"/>
          </ac:spMkLst>
        </pc:spChg>
        <pc:spChg chg="mod">
          <ac:chgData name="Hugo Bernard" userId="5e12c9d77f500f8c" providerId="LiveId" clId="{0566B9C6-0825-47ED-9E97-2E716CB545D3}" dt="2019-11-04T12:21:56.464" v="266" actId="26606"/>
          <ac:spMkLst>
            <pc:docMk/>
            <pc:sldMk cId="4188949269" sldId="257"/>
            <ac:spMk id="7" creationId="{0CEB2973-205B-4903-9886-984D4C197AD5}"/>
          </ac:spMkLst>
        </pc:spChg>
        <pc:spChg chg="add del">
          <ac:chgData name="Hugo Bernard" userId="5e12c9d77f500f8c" providerId="LiveId" clId="{0566B9C6-0825-47ED-9E97-2E716CB545D3}" dt="2019-11-04T12:21:39.330" v="251" actId="26606"/>
          <ac:spMkLst>
            <pc:docMk/>
            <pc:sldMk cId="4188949269" sldId="257"/>
            <ac:spMk id="14" creationId="{903EC245-C9B2-41DB-AC99-41DB7FC148D7}"/>
          </ac:spMkLst>
        </pc:spChg>
        <pc:spChg chg="add del">
          <ac:chgData name="Hugo Bernard" userId="5e12c9d77f500f8c" providerId="LiveId" clId="{0566B9C6-0825-47ED-9E97-2E716CB545D3}" dt="2019-11-04T12:21:39.330" v="251" actId="26606"/>
          <ac:spMkLst>
            <pc:docMk/>
            <pc:sldMk cId="4188949269" sldId="257"/>
            <ac:spMk id="16" creationId="{DD006CB6-41D0-433B-A9A4-C3C0695FD141}"/>
          </ac:spMkLst>
        </pc:spChg>
        <pc:spChg chg="add del">
          <ac:chgData name="Hugo Bernard" userId="5e12c9d77f500f8c" providerId="LiveId" clId="{0566B9C6-0825-47ED-9E97-2E716CB545D3}" dt="2019-11-04T12:21:39.330" v="251" actId="26606"/>
          <ac:spMkLst>
            <pc:docMk/>
            <pc:sldMk cId="4188949269" sldId="257"/>
            <ac:spMk id="18" creationId="{6B085380-27CE-4E71-AA77-81E6A0399166}"/>
          </ac:spMkLst>
        </pc:spChg>
        <pc:spChg chg="add del">
          <ac:chgData name="Hugo Bernard" userId="5e12c9d77f500f8c" providerId="LiveId" clId="{0566B9C6-0825-47ED-9E97-2E716CB545D3}" dt="2019-11-04T12:21:43.565" v="255" actId="26606"/>
          <ac:spMkLst>
            <pc:docMk/>
            <pc:sldMk cId="4188949269" sldId="257"/>
            <ac:spMk id="22" creationId="{07D0AF04-4ECC-44D9-93BA-F32A480C77A8}"/>
          </ac:spMkLst>
        </pc:spChg>
        <pc:spChg chg="add del">
          <ac:chgData name="Hugo Bernard" userId="5e12c9d77f500f8c" providerId="LiveId" clId="{0566B9C6-0825-47ED-9E97-2E716CB545D3}" dt="2019-11-04T12:21:43.565" v="255" actId="26606"/>
          <ac:spMkLst>
            <pc:docMk/>
            <pc:sldMk cId="4188949269" sldId="257"/>
            <ac:spMk id="23" creationId="{BA51945D-2210-4FFD-939B-FAB06B9F8016}"/>
          </ac:spMkLst>
        </pc:spChg>
        <pc:spChg chg="add del">
          <ac:chgData name="Hugo Bernard" userId="5e12c9d77f500f8c" providerId="LiveId" clId="{0566B9C6-0825-47ED-9E97-2E716CB545D3}" dt="2019-11-04T12:21:47.335" v="257" actId="26606"/>
          <ac:spMkLst>
            <pc:docMk/>
            <pc:sldMk cId="4188949269" sldId="257"/>
            <ac:spMk id="26" creationId="{237B7956-A553-41D5-8F6E-3214FE1AA92A}"/>
          </ac:spMkLst>
        </pc:spChg>
        <pc:spChg chg="add del">
          <ac:chgData name="Hugo Bernard" userId="5e12c9d77f500f8c" providerId="LiveId" clId="{0566B9C6-0825-47ED-9E97-2E716CB545D3}" dt="2019-11-04T12:21:47.335" v="257" actId="26606"/>
          <ac:spMkLst>
            <pc:docMk/>
            <pc:sldMk cId="4188949269" sldId="257"/>
            <ac:spMk id="27" creationId="{14C5E7D1-5B1B-43B4-A338-E9D0077BA389}"/>
          </ac:spMkLst>
        </pc:spChg>
        <pc:spChg chg="add del">
          <ac:chgData name="Hugo Bernard" userId="5e12c9d77f500f8c" providerId="LiveId" clId="{0566B9C6-0825-47ED-9E97-2E716CB545D3}" dt="2019-11-04T12:21:52.682" v="261" actId="26606"/>
          <ac:spMkLst>
            <pc:docMk/>
            <pc:sldMk cId="4188949269" sldId="257"/>
            <ac:spMk id="32" creationId="{903EC245-C9B2-41DB-AC99-41DB7FC148D7}"/>
          </ac:spMkLst>
        </pc:spChg>
        <pc:spChg chg="add del">
          <ac:chgData name="Hugo Bernard" userId="5e12c9d77f500f8c" providerId="LiveId" clId="{0566B9C6-0825-47ED-9E97-2E716CB545D3}" dt="2019-11-04T12:21:52.682" v="261" actId="26606"/>
          <ac:spMkLst>
            <pc:docMk/>
            <pc:sldMk cId="4188949269" sldId="257"/>
            <ac:spMk id="33" creationId="{DD006CB6-41D0-433B-A9A4-C3C0695FD141}"/>
          </ac:spMkLst>
        </pc:spChg>
        <pc:spChg chg="add del">
          <ac:chgData name="Hugo Bernard" userId="5e12c9d77f500f8c" providerId="LiveId" clId="{0566B9C6-0825-47ED-9E97-2E716CB545D3}" dt="2019-11-04T12:21:52.682" v="261" actId="26606"/>
          <ac:spMkLst>
            <pc:docMk/>
            <pc:sldMk cId="4188949269" sldId="257"/>
            <ac:spMk id="34" creationId="{6B085380-27CE-4E71-AA77-81E6A0399166}"/>
          </ac:spMkLst>
        </pc:spChg>
        <pc:spChg chg="add del">
          <ac:chgData name="Hugo Bernard" userId="5e12c9d77f500f8c" providerId="LiveId" clId="{0566B9C6-0825-47ED-9E97-2E716CB545D3}" dt="2019-11-04T12:21:55.593" v="263" actId="26606"/>
          <ac:spMkLst>
            <pc:docMk/>
            <pc:sldMk cId="4188949269" sldId="257"/>
            <ac:spMk id="37" creationId="{9A457F22-2034-4200-B6E4-5B8372AAC226}"/>
          </ac:spMkLst>
        </pc:spChg>
        <pc:spChg chg="add del">
          <ac:chgData name="Hugo Bernard" userId="5e12c9d77f500f8c" providerId="LiveId" clId="{0566B9C6-0825-47ED-9E97-2E716CB545D3}" dt="2019-11-04T12:21:55.593" v="263" actId="26606"/>
          <ac:spMkLst>
            <pc:docMk/>
            <pc:sldMk cId="4188949269" sldId="257"/>
            <ac:spMk id="38" creationId="{A9DA7986-F4F5-4F92-94A3-343B2D72001D}"/>
          </ac:spMkLst>
        </pc:spChg>
        <pc:spChg chg="add del">
          <ac:chgData name="Hugo Bernard" userId="5e12c9d77f500f8c" providerId="LiveId" clId="{0566B9C6-0825-47ED-9E97-2E716CB545D3}" dt="2019-11-04T12:21:55.593" v="263" actId="26606"/>
          <ac:spMkLst>
            <pc:docMk/>
            <pc:sldMk cId="4188949269" sldId="257"/>
            <ac:spMk id="39" creationId="{559DE89E-8173-4CDC-B10D-313A6644309E}"/>
          </ac:spMkLst>
        </pc:spChg>
        <pc:spChg chg="add del">
          <ac:chgData name="Hugo Bernard" userId="5e12c9d77f500f8c" providerId="LiveId" clId="{0566B9C6-0825-47ED-9E97-2E716CB545D3}" dt="2019-11-04T12:21:55.593" v="263" actId="26606"/>
          <ac:spMkLst>
            <pc:docMk/>
            <pc:sldMk cId="4188949269" sldId="257"/>
            <ac:spMk id="40" creationId="{428E76FD-76EE-4DE6-BBA4-EEA6E4B98CD0}"/>
          </ac:spMkLst>
        </pc:spChg>
        <pc:spChg chg="add del">
          <ac:chgData name="Hugo Bernard" userId="5e12c9d77f500f8c" providerId="LiveId" clId="{0566B9C6-0825-47ED-9E97-2E716CB545D3}" dt="2019-11-04T12:21:56.270" v="265" actId="26606"/>
          <ac:spMkLst>
            <pc:docMk/>
            <pc:sldMk cId="4188949269" sldId="257"/>
            <ac:spMk id="42" creationId="{9A457F22-2034-4200-B6E4-5B8372AAC226}"/>
          </ac:spMkLst>
        </pc:spChg>
        <pc:spChg chg="add del">
          <ac:chgData name="Hugo Bernard" userId="5e12c9d77f500f8c" providerId="LiveId" clId="{0566B9C6-0825-47ED-9E97-2E716CB545D3}" dt="2019-11-04T12:21:56.270" v="265" actId="26606"/>
          <ac:spMkLst>
            <pc:docMk/>
            <pc:sldMk cId="4188949269" sldId="257"/>
            <ac:spMk id="43" creationId="{A9DA7986-F4F5-4F92-94A3-343B2D72001D}"/>
          </ac:spMkLst>
        </pc:spChg>
        <pc:spChg chg="add del">
          <ac:chgData name="Hugo Bernard" userId="5e12c9d77f500f8c" providerId="LiveId" clId="{0566B9C6-0825-47ED-9E97-2E716CB545D3}" dt="2019-11-04T12:21:56.270" v="265" actId="26606"/>
          <ac:spMkLst>
            <pc:docMk/>
            <pc:sldMk cId="4188949269" sldId="257"/>
            <ac:spMk id="44" creationId="{559DE89E-8173-4CDC-B10D-313A6644309E}"/>
          </ac:spMkLst>
        </pc:spChg>
        <pc:spChg chg="add del">
          <ac:chgData name="Hugo Bernard" userId="5e12c9d77f500f8c" providerId="LiveId" clId="{0566B9C6-0825-47ED-9E97-2E716CB545D3}" dt="2019-11-04T12:21:56.270" v="265" actId="26606"/>
          <ac:spMkLst>
            <pc:docMk/>
            <pc:sldMk cId="4188949269" sldId="257"/>
            <ac:spMk id="45" creationId="{428E76FD-76EE-4DE6-BBA4-EEA6E4B98CD0}"/>
          </ac:spMkLst>
        </pc:spChg>
        <pc:spChg chg="add">
          <ac:chgData name="Hugo Bernard" userId="5e12c9d77f500f8c" providerId="LiveId" clId="{0566B9C6-0825-47ED-9E97-2E716CB545D3}" dt="2019-11-04T12:21:56.464" v="266" actId="26606"/>
          <ac:spMkLst>
            <pc:docMk/>
            <pc:sldMk cId="4188949269" sldId="257"/>
            <ac:spMk id="48" creationId="{903EC245-C9B2-41DB-AC99-41DB7FC148D7}"/>
          </ac:spMkLst>
        </pc:spChg>
        <pc:spChg chg="add">
          <ac:chgData name="Hugo Bernard" userId="5e12c9d77f500f8c" providerId="LiveId" clId="{0566B9C6-0825-47ED-9E97-2E716CB545D3}" dt="2019-11-04T12:21:56.464" v="266" actId="26606"/>
          <ac:spMkLst>
            <pc:docMk/>
            <pc:sldMk cId="4188949269" sldId="257"/>
            <ac:spMk id="49" creationId="{DD006CB6-41D0-433B-A9A4-C3C0695FD141}"/>
          </ac:spMkLst>
        </pc:spChg>
        <pc:spChg chg="add">
          <ac:chgData name="Hugo Bernard" userId="5e12c9d77f500f8c" providerId="LiveId" clId="{0566B9C6-0825-47ED-9E97-2E716CB545D3}" dt="2019-11-04T12:21:56.464" v="266" actId="26606"/>
          <ac:spMkLst>
            <pc:docMk/>
            <pc:sldMk cId="4188949269" sldId="257"/>
            <ac:spMk id="50" creationId="{6B085380-27CE-4E71-AA77-81E6A0399166}"/>
          </ac:spMkLst>
        </pc:spChg>
        <pc:graphicFrameChg chg="add del">
          <ac:chgData name="Hugo Bernard" userId="5e12c9d77f500f8c" providerId="LiveId" clId="{0566B9C6-0825-47ED-9E97-2E716CB545D3}" dt="2019-11-04T12:21:39.330" v="251" actId="26606"/>
          <ac:graphicFrameMkLst>
            <pc:docMk/>
            <pc:sldMk cId="4188949269" sldId="257"/>
            <ac:graphicFrameMk id="9" creationId="{2F219D6E-3450-456C-A008-B64C8E3C18F3}"/>
          </ac:graphicFrameMkLst>
        </pc:graphicFrameChg>
        <pc:graphicFrameChg chg="add del">
          <ac:chgData name="Hugo Bernard" userId="5e12c9d77f500f8c" providerId="LiveId" clId="{0566B9C6-0825-47ED-9E97-2E716CB545D3}" dt="2019-11-04T12:21:40.239" v="253" actId="26606"/>
          <ac:graphicFrameMkLst>
            <pc:docMk/>
            <pc:sldMk cId="4188949269" sldId="257"/>
            <ac:graphicFrameMk id="20" creationId="{DA8556EF-7C14-49B7-ABEE-399A62FB51A0}"/>
          </ac:graphicFrameMkLst>
        </pc:graphicFrameChg>
        <pc:graphicFrameChg chg="add del">
          <ac:chgData name="Hugo Bernard" userId="5e12c9d77f500f8c" providerId="LiveId" clId="{0566B9C6-0825-47ED-9E97-2E716CB545D3}" dt="2019-11-04T12:21:43.565" v="255" actId="26606"/>
          <ac:graphicFrameMkLst>
            <pc:docMk/>
            <pc:sldMk cId="4188949269" sldId="257"/>
            <ac:graphicFrameMk id="24" creationId="{E1FDDCAA-8E5D-43DC-B63C-07242A174494}"/>
          </ac:graphicFrameMkLst>
        </pc:graphicFrameChg>
        <pc:graphicFrameChg chg="add del">
          <ac:chgData name="Hugo Bernard" userId="5e12c9d77f500f8c" providerId="LiveId" clId="{0566B9C6-0825-47ED-9E97-2E716CB545D3}" dt="2019-11-04T12:21:47.335" v="257" actId="26606"/>
          <ac:graphicFrameMkLst>
            <pc:docMk/>
            <pc:sldMk cId="4188949269" sldId="257"/>
            <ac:graphicFrameMk id="28" creationId="{CC5B22E8-C936-48CC-8849-8881D2BDFF49}"/>
          </ac:graphicFrameMkLst>
        </pc:graphicFrameChg>
        <pc:graphicFrameChg chg="add del">
          <ac:chgData name="Hugo Bernard" userId="5e12c9d77f500f8c" providerId="LiveId" clId="{0566B9C6-0825-47ED-9E97-2E716CB545D3}" dt="2019-11-04T12:21:50.559" v="259" actId="26606"/>
          <ac:graphicFrameMkLst>
            <pc:docMk/>
            <pc:sldMk cId="4188949269" sldId="257"/>
            <ac:graphicFrameMk id="30" creationId="{DA8556EF-7C14-49B7-ABEE-399A62FB51A0}"/>
          </ac:graphicFrameMkLst>
        </pc:graphicFrameChg>
        <pc:graphicFrameChg chg="add del">
          <ac:chgData name="Hugo Bernard" userId="5e12c9d77f500f8c" providerId="LiveId" clId="{0566B9C6-0825-47ED-9E97-2E716CB545D3}" dt="2019-11-04T12:21:52.682" v="261" actId="26606"/>
          <ac:graphicFrameMkLst>
            <pc:docMk/>
            <pc:sldMk cId="4188949269" sldId="257"/>
            <ac:graphicFrameMk id="35" creationId="{2F219D6E-3450-456C-A008-B64C8E3C18F3}"/>
          </ac:graphicFrameMkLst>
        </pc:graphicFrameChg>
        <pc:graphicFrameChg chg="add mod">
          <ac:chgData name="Hugo Bernard" userId="5e12c9d77f500f8c" providerId="LiveId" clId="{0566B9C6-0825-47ED-9E97-2E716CB545D3}" dt="2019-11-04T12:22:57.797" v="331" actId="20577"/>
          <ac:graphicFrameMkLst>
            <pc:docMk/>
            <pc:sldMk cId="4188949269" sldId="257"/>
            <ac:graphicFrameMk id="51" creationId="{2F219D6E-3450-456C-A008-B64C8E3C18F3}"/>
          </ac:graphicFrameMkLst>
        </pc:graphicFrameChg>
        <pc:picChg chg="add del">
          <ac:chgData name="Hugo Bernard" userId="5e12c9d77f500f8c" providerId="LiveId" clId="{0566B9C6-0825-47ED-9E97-2E716CB545D3}" dt="2019-11-04T12:21:55.593" v="263" actId="26606"/>
          <ac:picMkLst>
            <pc:docMk/>
            <pc:sldMk cId="4188949269" sldId="257"/>
            <ac:picMk id="11" creationId="{A4862EC5-1EA3-4154-90A4-7EA730E72467}"/>
          </ac:picMkLst>
        </pc:picChg>
        <pc:picChg chg="add del">
          <ac:chgData name="Hugo Bernard" userId="5e12c9d77f500f8c" providerId="LiveId" clId="{0566B9C6-0825-47ED-9E97-2E716CB545D3}" dt="2019-11-04T12:21:56.270" v="265" actId="26606"/>
          <ac:picMkLst>
            <pc:docMk/>
            <pc:sldMk cId="4188949269" sldId="257"/>
            <ac:picMk id="46" creationId="{34B5A68D-CEB3-4013-9CDD-CFE0B131D283}"/>
          </ac:picMkLst>
        </pc:picChg>
      </pc:sldChg>
      <pc:sldChg chg="addSp delSp modSp mod setBg setClrOvrMap delCm">
        <pc:chgData name="Hugo Bernard" userId="5e12c9d77f500f8c" providerId="LiveId" clId="{0566B9C6-0825-47ED-9E97-2E716CB545D3}" dt="2019-11-04T16:23:40.212" v="1540" actId="1592"/>
        <pc:sldMkLst>
          <pc:docMk/>
          <pc:sldMk cId="3210470848" sldId="258"/>
        </pc:sldMkLst>
        <pc:spChg chg="add del mod">
          <ac:chgData name="Hugo Bernard" userId="5e12c9d77f500f8c" providerId="LiveId" clId="{0566B9C6-0825-47ED-9E97-2E716CB545D3}" dt="2019-11-04T12:26:25.081" v="689" actId="26606"/>
          <ac:spMkLst>
            <pc:docMk/>
            <pc:sldMk cId="3210470848" sldId="258"/>
            <ac:spMk id="2" creationId="{8D25B02E-EED2-4069-BA8B-2FCD479EE739}"/>
          </ac:spMkLst>
        </pc:spChg>
        <pc:spChg chg="mod">
          <ac:chgData name="Hugo Bernard" userId="5e12c9d77f500f8c" providerId="LiveId" clId="{0566B9C6-0825-47ED-9E97-2E716CB545D3}" dt="2019-11-04T12:26:25.081" v="689" actId="26606"/>
          <ac:spMkLst>
            <pc:docMk/>
            <pc:sldMk cId="3210470848" sldId="258"/>
            <ac:spMk id="4" creationId="{28427D5A-86A8-4F5F-B99B-AC45A735B9B0}"/>
          </ac:spMkLst>
        </pc:spChg>
        <pc:spChg chg="mod">
          <ac:chgData name="Hugo Bernard" userId="5e12c9d77f500f8c" providerId="LiveId" clId="{0566B9C6-0825-47ED-9E97-2E716CB545D3}" dt="2019-11-04T12:26:25.081" v="689" actId="26606"/>
          <ac:spMkLst>
            <pc:docMk/>
            <pc:sldMk cId="3210470848" sldId="258"/>
            <ac:spMk id="5" creationId="{A35275A1-F629-496D-BBD5-262908062A6C}"/>
          </ac:spMkLst>
        </pc:spChg>
        <pc:spChg chg="add del mod">
          <ac:chgData name="Hugo Bernard" userId="5e12c9d77f500f8c" providerId="LiveId" clId="{0566B9C6-0825-47ED-9E97-2E716CB545D3}" dt="2019-11-03T21:42:00.910" v="32"/>
          <ac:spMkLst>
            <pc:docMk/>
            <pc:sldMk cId="3210470848" sldId="258"/>
            <ac:spMk id="6" creationId="{F2D2D7A8-3E39-4A12-A7BF-3C3380010668}"/>
          </ac:spMkLst>
        </pc:spChg>
        <pc:spChg chg="add mod ord">
          <ac:chgData name="Hugo Bernard" userId="5e12c9d77f500f8c" providerId="LiveId" clId="{0566B9C6-0825-47ED-9E97-2E716CB545D3}" dt="2019-11-04T12:26:25.081" v="689" actId="26606"/>
          <ac:spMkLst>
            <pc:docMk/>
            <pc:sldMk cId="3210470848" sldId="258"/>
            <ac:spMk id="7" creationId="{A3A636CF-5D26-4CA6-A50D-FC9EE75048B9}"/>
          </ac:spMkLst>
        </pc:spChg>
        <pc:spChg chg="add del">
          <ac:chgData name="Hugo Bernard" userId="5e12c9d77f500f8c" providerId="LiveId" clId="{0566B9C6-0825-47ED-9E97-2E716CB545D3}" dt="2019-11-04T12:26:24.965" v="688" actId="26606"/>
          <ac:spMkLst>
            <pc:docMk/>
            <pc:sldMk cId="3210470848" sldId="258"/>
            <ac:spMk id="12" creationId="{1A6D86F0-98E0-4468-9315-41BF7B0F2E68}"/>
          </ac:spMkLst>
        </pc:spChg>
        <pc:spChg chg="add del">
          <ac:chgData name="Hugo Bernard" userId="5e12c9d77f500f8c" providerId="LiveId" clId="{0566B9C6-0825-47ED-9E97-2E716CB545D3}" dt="2019-11-04T12:26:17.620" v="682" actId="26606"/>
          <ac:spMkLst>
            <pc:docMk/>
            <pc:sldMk cId="3210470848" sldId="258"/>
            <ac:spMk id="14" creationId="{CE471017-3497-4F9F-A862-BA1016D13A07}"/>
          </ac:spMkLst>
        </pc:spChg>
        <pc:spChg chg="add del">
          <ac:chgData name="Hugo Bernard" userId="5e12c9d77f500f8c" providerId="LiveId" clId="{0566B9C6-0825-47ED-9E97-2E716CB545D3}" dt="2019-11-04T12:26:17.620" v="682" actId="26606"/>
          <ac:spMkLst>
            <pc:docMk/>
            <pc:sldMk cId="3210470848" sldId="258"/>
            <ac:spMk id="16" creationId="{6E7BB245-1516-48B9-8C45-E83FC9BF66E6}"/>
          </ac:spMkLst>
        </pc:spChg>
        <pc:spChg chg="add del">
          <ac:chgData name="Hugo Bernard" userId="5e12c9d77f500f8c" providerId="LiveId" clId="{0566B9C6-0825-47ED-9E97-2E716CB545D3}" dt="2019-11-04T12:26:17.620" v="682" actId="26606"/>
          <ac:spMkLst>
            <pc:docMk/>
            <pc:sldMk cId="3210470848" sldId="258"/>
            <ac:spMk id="18" creationId="{762C5FF7-82FA-4981-A20D-264C4BBF1800}"/>
          </ac:spMkLst>
        </pc:spChg>
        <pc:spChg chg="add del">
          <ac:chgData name="Hugo Bernard" userId="5e12c9d77f500f8c" providerId="LiveId" clId="{0566B9C6-0825-47ED-9E97-2E716CB545D3}" dt="2019-11-04T12:26:21.991" v="684" actId="26606"/>
          <ac:spMkLst>
            <pc:docMk/>
            <pc:sldMk cId="3210470848" sldId="258"/>
            <ac:spMk id="20" creationId="{02AA7DAC-63E3-4363-B392-928A4B435516}"/>
          </ac:spMkLst>
        </pc:spChg>
        <pc:spChg chg="add del">
          <ac:chgData name="Hugo Bernard" userId="5e12c9d77f500f8c" providerId="LiveId" clId="{0566B9C6-0825-47ED-9E97-2E716CB545D3}" dt="2019-11-04T12:26:21.991" v="684" actId="26606"/>
          <ac:spMkLst>
            <pc:docMk/>
            <pc:sldMk cId="3210470848" sldId="258"/>
            <ac:spMk id="21" creationId="{FDE7E7E2-5444-4DE5-831F-A402D84ADFF6}"/>
          </ac:spMkLst>
        </pc:spChg>
        <pc:spChg chg="add del">
          <ac:chgData name="Hugo Bernard" userId="5e12c9d77f500f8c" providerId="LiveId" clId="{0566B9C6-0825-47ED-9E97-2E716CB545D3}" dt="2019-11-04T12:26:21.991" v="684" actId="26606"/>
          <ac:spMkLst>
            <pc:docMk/>
            <pc:sldMk cId="3210470848" sldId="258"/>
            <ac:spMk id="22" creationId="{66A5E612-E7F8-4778-9A79-EEE1EA76EBD5}"/>
          </ac:spMkLst>
        </pc:spChg>
        <pc:spChg chg="add del">
          <ac:chgData name="Hugo Bernard" userId="5e12c9d77f500f8c" providerId="LiveId" clId="{0566B9C6-0825-47ED-9E97-2E716CB545D3}" dt="2019-11-04T12:26:24.043" v="686" actId="26606"/>
          <ac:spMkLst>
            <pc:docMk/>
            <pc:sldMk cId="3210470848" sldId="258"/>
            <ac:spMk id="25" creationId="{903EC245-C9B2-41DB-AC99-41DB7FC148D7}"/>
          </ac:spMkLst>
        </pc:spChg>
        <pc:spChg chg="add del">
          <ac:chgData name="Hugo Bernard" userId="5e12c9d77f500f8c" providerId="LiveId" clId="{0566B9C6-0825-47ED-9E97-2E716CB545D3}" dt="2019-11-04T12:26:24.043" v="686" actId="26606"/>
          <ac:spMkLst>
            <pc:docMk/>
            <pc:sldMk cId="3210470848" sldId="258"/>
            <ac:spMk id="26" creationId="{DD006CB6-41D0-433B-A9A4-C3C0695FD141}"/>
          </ac:spMkLst>
        </pc:spChg>
        <pc:spChg chg="add del">
          <ac:chgData name="Hugo Bernard" userId="5e12c9d77f500f8c" providerId="LiveId" clId="{0566B9C6-0825-47ED-9E97-2E716CB545D3}" dt="2019-11-04T12:26:24.043" v="686" actId="26606"/>
          <ac:spMkLst>
            <pc:docMk/>
            <pc:sldMk cId="3210470848" sldId="258"/>
            <ac:spMk id="27" creationId="{6B085380-27CE-4E71-AA77-81E6A0399166}"/>
          </ac:spMkLst>
        </pc:spChg>
        <pc:spChg chg="add del">
          <ac:chgData name="Hugo Bernard" userId="5e12c9d77f500f8c" providerId="LiveId" clId="{0566B9C6-0825-47ED-9E97-2E716CB545D3}" dt="2019-11-04T12:26:24.965" v="688" actId="26606"/>
          <ac:spMkLst>
            <pc:docMk/>
            <pc:sldMk cId="3210470848" sldId="258"/>
            <ac:spMk id="30" creationId="{CE957058-57AD-46A9-BAE9-7145CB3504F9}"/>
          </ac:spMkLst>
        </pc:spChg>
        <pc:spChg chg="add del">
          <ac:chgData name="Hugo Bernard" userId="5e12c9d77f500f8c" providerId="LiveId" clId="{0566B9C6-0825-47ED-9E97-2E716CB545D3}" dt="2019-11-04T12:26:24.965" v="688" actId="26606"/>
          <ac:spMkLst>
            <pc:docMk/>
            <pc:sldMk cId="3210470848" sldId="258"/>
            <ac:spMk id="31" creationId="{8D25B02E-EED2-4069-BA8B-2FCD479EE739}"/>
          </ac:spMkLst>
        </pc:spChg>
        <pc:graphicFrameChg chg="add del">
          <ac:chgData name="Hugo Bernard" userId="5e12c9d77f500f8c" providerId="LiveId" clId="{0566B9C6-0825-47ED-9E97-2E716CB545D3}" dt="2019-11-04T12:26:07.924" v="676" actId="26606"/>
          <ac:graphicFrameMkLst>
            <pc:docMk/>
            <pc:sldMk cId="3210470848" sldId="258"/>
            <ac:graphicFrameMk id="9" creationId="{1EC507B8-FDEC-4D39-9D49-715EC7C0BE7B}"/>
          </ac:graphicFrameMkLst>
        </pc:graphicFrameChg>
        <pc:graphicFrameChg chg="add del">
          <ac:chgData name="Hugo Bernard" userId="5e12c9d77f500f8c" providerId="LiveId" clId="{0566B9C6-0825-47ED-9E97-2E716CB545D3}" dt="2019-11-04T12:26:14.397" v="678" actId="26606"/>
          <ac:graphicFrameMkLst>
            <pc:docMk/>
            <pc:sldMk cId="3210470848" sldId="258"/>
            <ac:graphicFrameMk id="11" creationId="{50A6E308-7FB9-4D1A-B1E5-E07A064E5E0F}"/>
          </ac:graphicFrameMkLst>
        </pc:graphicFrameChg>
        <pc:graphicFrameChg chg="add del">
          <ac:chgData name="Hugo Bernard" userId="5e12c9d77f500f8c" providerId="LiveId" clId="{0566B9C6-0825-47ED-9E97-2E716CB545D3}" dt="2019-11-04T12:26:15.161" v="680" actId="26606"/>
          <ac:graphicFrameMkLst>
            <pc:docMk/>
            <pc:sldMk cId="3210470848" sldId="258"/>
            <ac:graphicFrameMk id="13" creationId="{1EC507B8-FDEC-4D39-9D49-715EC7C0BE7B}"/>
          </ac:graphicFrameMkLst>
        </pc:graphicFrameChg>
        <pc:graphicFrameChg chg="add del">
          <ac:chgData name="Hugo Bernard" userId="5e12c9d77f500f8c" providerId="LiveId" clId="{0566B9C6-0825-47ED-9E97-2E716CB545D3}" dt="2019-11-04T12:26:17.620" v="682" actId="26606"/>
          <ac:graphicFrameMkLst>
            <pc:docMk/>
            <pc:sldMk cId="3210470848" sldId="258"/>
            <ac:graphicFrameMk id="15" creationId="{17BCD11B-C4BB-4068-8C75-DFA54F1918C1}"/>
          </ac:graphicFrameMkLst>
        </pc:graphicFrameChg>
        <pc:graphicFrameChg chg="add del">
          <ac:chgData name="Hugo Bernard" userId="5e12c9d77f500f8c" providerId="LiveId" clId="{0566B9C6-0825-47ED-9E97-2E716CB545D3}" dt="2019-11-04T12:26:21.991" v="684" actId="26606"/>
          <ac:graphicFrameMkLst>
            <pc:docMk/>
            <pc:sldMk cId="3210470848" sldId="258"/>
            <ac:graphicFrameMk id="23" creationId="{6C5B19F6-A827-4A03-ACF7-058D08CFC207}"/>
          </ac:graphicFrameMkLst>
        </pc:graphicFrameChg>
        <pc:graphicFrameChg chg="add del">
          <ac:chgData name="Hugo Bernard" userId="5e12c9d77f500f8c" providerId="LiveId" clId="{0566B9C6-0825-47ED-9E97-2E716CB545D3}" dt="2019-11-04T12:26:24.043" v="686" actId="26606"/>
          <ac:graphicFrameMkLst>
            <pc:docMk/>
            <pc:sldMk cId="3210470848" sldId="258"/>
            <ac:graphicFrameMk id="28" creationId="{A9069F0C-2C7B-4056-BBAE-83875A3D2073}"/>
          </ac:graphicFrameMkLst>
        </pc:graphicFrameChg>
        <pc:graphicFrameChg chg="add mod">
          <ac:chgData name="Hugo Bernard" userId="5e12c9d77f500f8c" providerId="LiveId" clId="{0566B9C6-0825-47ED-9E97-2E716CB545D3}" dt="2019-11-04T12:41:24.376" v="1477" actId="20577"/>
          <ac:graphicFrameMkLst>
            <pc:docMk/>
            <pc:sldMk cId="3210470848" sldId="258"/>
            <ac:graphicFrameMk id="33" creationId="{1EC507B8-FDEC-4D39-9D49-715EC7C0BE7B}"/>
          </ac:graphicFrameMkLst>
        </pc:graphicFrameChg>
      </pc:sldChg>
      <pc:sldChg chg="addSp delSp modSp mod setBg setClrOvrMap">
        <pc:chgData name="Hugo Bernard" userId="5e12c9d77f500f8c" providerId="LiveId" clId="{0566B9C6-0825-47ED-9E97-2E716CB545D3}" dt="2019-11-04T14:54:35.825" v="1537"/>
        <pc:sldMkLst>
          <pc:docMk/>
          <pc:sldMk cId="3979285684" sldId="259"/>
        </pc:sldMkLst>
        <pc:spChg chg="mod">
          <ac:chgData name="Hugo Bernard" userId="5e12c9d77f500f8c" providerId="LiveId" clId="{0566B9C6-0825-47ED-9E97-2E716CB545D3}" dt="2019-11-03T19:17:35.774" v="26" actId="26606"/>
          <ac:spMkLst>
            <pc:docMk/>
            <pc:sldMk cId="3979285684" sldId="259"/>
            <ac:spMk id="4" creationId="{5FBA9364-61E6-46E3-A80C-A7CCBB3620B8}"/>
          </ac:spMkLst>
        </pc:spChg>
        <pc:spChg chg="mod">
          <ac:chgData name="Hugo Bernard" userId="5e12c9d77f500f8c" providerId="LiveId" clId="{0566B9C6-0825-47ED-9E97-2E716CB545D3}" dt="2019-11-03T19:17:35.774" v="26" actId="26606"/>
          <ac:spMkLst>
            <pc:docMk/>
            <pc:sldMk cId="3979285684" sldId="259"/>
            <ac:spMk id="5" creationId="{491C4242-A617-4CDB-B2F4-58760163A2A9}"/>
          </ac:spMkLst>
        </pc:spChg>
        <pc:spChg chg="mod ord">
          <ac:chgData name="Hugo Bernard" userId="5e12c9d77f500f8c" providerId="LiveId" clId="{0566B9C6-0825-47ED-9E97-2E716CB545D3}" dt="2019-11-03T19:17:35.774" v="26" actId="26606"/>
          <ac:spMkLst>
            <pc:docMk/>
            <pc:sldMk cId="3979285684" sldId="259"/>
            <ac:spMk id="6" creationId="{95445084-52E8-48F1-8B47-3B5D0BC3346E}"/>
          </ac:spMkLst>
        </pc:spChg>
        <pc:spChg chg="add del mod">
          <ac:chgData name="Hugo Bernard" userId="5e12c9d77f500f8c" providerId="LiveId" clId="{0566B9C6-0825-47ED-9E97-2E716CB545D3}" dt="2019-11-03T18:23:54.388" v="13" actId="26606"/>
          <ac:spMkLst>
            <pc:docMk/>
            <pc:sldMk cId="3979285684" sldId="259"/>
            <ac:spMk id="7" creationId="{651895D5-73CD-4389-9515-01B50CF7BF43}"/>
          </ac:spMkLst>
        </pc:spChg>
        <pc:spChg chg="add del">
          <ac:chgData name="Hugo Bernard" userId="5e12c9d77f500f8c" providerId="LiveId" clId="{0566B9C6-0825-47ED-9E97-2E716CB545D3}" dt="2019-11-03T18:23:54.263" v="12" actId="26606"/>
          <ac:spMkLst>
            <pc:docMk/>
            <pc:sldMk cId="3979285684" sldId="259"/>
            <ac:spMk id="14" creationId="{FB5993E2-C02B-4335-ABA5-D8EC465551E3}"/>
          </ac:spMkLst>
        </pc:spChg>
        <pc:spChg chg="add del">
          <ac:chgData name="Hugo Bernard" userId="5e12c9d77f500f8c" providerId="LiveId" clId="{0566B9C6-0825-47ED-9E97-2E716CB545D3}" dt="2019-11-03T18:23:54.263" v="12" actId="26606"/>
          <ac:spMkLst>
            <pc:docMk/>
            <pc:sldMk cId="3979285684" sldId="259"/>
            <ac:spMk id="16" creationId="{C0B801A2-5622-4BE8-9AD2-C337A2CD0022}"/>
          </ac:spMkLst>
        </pc:spChg>
        <pc:spChg chg="add del">
          <ac:chgData name="Hugo Bernard" userId="5e12c9d77f500f8c" providerId="LiveId" clId="{0566B9C6-0825-47ED-9E97-2E716CB545D3}" dt="2019-11-03T18:23:54.263" v="12" actId="26606"/>
          <ac:spMkLst>
            <pc:docMk/>
            <pc:sldMk cId="3979285684" sldId="259"/>
            <ac:spMk id="18" creationId="{B7AF614F-5BC3-4086-99F5-B87C5847A071}"/>
          </ac:spMkLst>
        </pc:spChg>
        <pc:spChg chg="add">
          <ac:chgData name="Hugo Bernard" userId="5e12c9d77f500f8c" providerId="LiveId" clId="{0566B9C6-0825-47ED-9E97-2E716CB545D3}" dt="2019-11-03T19:17:35.774" v="26" actId="26606"/>
          <ac:spMkLst>
            <pc:docMk/>
            <pc:sldMk cId="3979285684" sldId="259"/>
            <ac:spMk id="25" creationId="{903EC245-C9B2-41DB-AC99-41DB7FC148D7}"/>
          </ac:spMkLst>
        </pc:spChg>
        <pc:spChg chg="add">
          <ac:chgData name="Hugo Bernard" userId="5e12c9d77f500f8c" providerId="LiveId" clId="{0566B9C6-0825-47ED-9E97-2E716CB545D3}" dt="2019-11-03T19:17:35.774" v="26" actId="26606"/>
          <ac:spMkLst>
            <pc:docMk/>
            <pc:sldMk cId="3979285684" sldId="259"/>
            <ac:spMk id="27" creationId="{DD006CB6-41D0-433B-A9A4-C3C0695FD141}"/>
          </ac:spMkLst>
        </pc:spChg>
        <pc:spChg chg="add">
          <ac:chgData name="Hugo Bernard" userId="5e12c9d77f500f8c" providerId="LiveId" clId="{0566B9C6-0825-47ED-9E97-2E716CB545D3}" dt="2019-11-03T19:17:35.774" v="26" actId="26606"/>
          <ac:spMkLst>
            <pc:docMk/>
            <pc:sldMk cId="3979285684" sldId="259"/>
            <ac:spMk id="29" creationId="{6B085380-27CE-4E71-AA77-81E6A0399166}"/>
          </ac:spMkLst>
        </pc:spChg>
        <pc:graphicFrameChg chg="add del">
          <ac:chgData name="Hugo Bernard" userId="5e12c9d77f500f8c" providerId="LiveId" clId="{0566B9C6-0825-47ED-9E97-2E716CB545D3}" dt="2019-11-03T18:23:54.263" v="12" actId="26606"/>
          <ac:graphicFrameMkLst>
            <pc:docMk/>
            <pc:sldMk cId="3979285684" sldId="259"/>
            <ac:graphicFrameMk id="9" creationId="{A35DF374-957D-446D-BE05-2E569C0D81CE}"/>
          </ac:graphicFrameMkLst>
        </pc:graphicFrameChg>
        <pc:graphicFrameChg chg="add mod modGraphic">
          <ac:chgData name="Hugo Bernard" userId="5e12c9d77f500f8c" providerId="LiveId" clId="{0566B9C6-0825-47ED-9E97-2E716CB545D3}" dt="2019-11-04T14:54:35.825" v="1537"/>
          <ac:graphicFrameMkLst>
            <pc:docMk/>
            <pc:sldMk cId="3979285684" sldId="259"/>
            <ac:graphicFrameMk id="20" creationId="{21D7264D-0E9F-4392-AB97-17CE6DD4B6B2}"/>
          </ac:graphicFrameMkLst>
        </pc:graphicFrameChg>
      </pc:sldChg>
      <pc:sldChg chg="addSp delSp modSp add mod setBg setClrOvrMap delCm">
        <pc:chgData name="Hugo Bernard" userId="5e12c9d77f500f8c" providerId="LiveId" clId="{0566B9C6-0825-47ED-9E97-2E716CB545D3}" dt="2019-11-04T16:23:47.252" v="1541" actId="1592"/>
        <pc:sldMkLst>
          <pc:docMk/>
          <pc:sldMk cId="4094882032" sldId="260"/>
        </pc:sldMkLst>
        <pc:spChg chg="mod">
          <ac:chgData name="Hugo Bernard" userId="5e12c9d77f500f8c" providerId="LiveId" clId="{0566B9C6-0825-47ED-9E97-2E716CB545D3}" dt="2019-11-04T12:29:39.207" v="841" actId="26606"/>
          <ac:spMkLst>
            <pc:docMk/>
            <pc:sldMk cId="4094882032" sldId="260"/>
            <ac:spMk id="2" creationId="{719F3D5D-F160-4DDA-A8EE-B9A3CEB8F63A}"/>
          </ac:spMkLst>
        </pc:spChg>
        <pc:spChg chg="del">
          <ac:chgData name="Hugo Bernard" userId="5e12c9d77f500f8c" providerId="LiveId" clId="{0566B9C6-0825-47ED-9E97-2E716CB545D3}" dt="2019-11-04T12:27:46.965" v="706" actId="478"/>
          <ac:spMkLst>
            <pc:docMk/>
            <pc:sldMk cId="4094882032" sldId="260"/>
            <ac:spMk id="3" creationId="{59AE5393-DB75-468F-983B-106CBA02E141}"/>
          </ac:spMkLst>
        </pc:spChg>
        <pc:spChg chg="mod">
          <ac:chgData name="Hugo Bernard" userId="5e12c9d77f500f8c" providerId="LiveId" clId="{0566B9C6-0825-47ED-9E97-2E716CB545D3}" dt="2019-11-04T12:29:39.207" v="841" actId="26606"/>
          <ac:spMkLst>
            <pc:docMk/>
            <pc:sldMk cId="4094882032" sldId="260"/>
            <ac:spMk id="4" creationId="{60629F2A-F5F5-42AE-BA6F-E08AA4F149C6}"/>
          </ac:spMkLst>
        </pc:spChg>
        <pc:spChg chg="mod">
          <ac:chgData name="Hugo Bernard" userId="5e12c9d77f500f8c" providerId="LiveId" clId="{0566B9C6-0825-47ED-9E97-2E716CB545D3}" dt="2019-11-04T12:29:39.207" v="841" actId="26606"/>
          <ac:spMkLst>
            <pc:docMk/>
            <pc:sldMk cId="4094882032" sldId="260"/>
            <ac:spMk id="5" creationId="{D3933427-C7B1-4717-9F75-6CF4E45320F2}"/>
          </ac:spMkLst>
        </pc:spChg>
        <pc:spChg chg="add del mod">
          <ac:chgData name="Hugo Bernard" userId="5e12c9d77f500f8c" providerId="LiveId" clId="{0566B9C6-0825-47ED-9E97-2E716CB545D3}" dt="2019-11-04T12:29:39.207" v="841" actId="26606"/>
          <ac:spMkLst>
            <pc:docMk/>
            <pc:sldMk cId="4094882032" sldId="260"/>
            <ac:spMk id="6" creationId="{EA039338-2513-41E0-8E2A-514C2957AC02}"/>
          </ac:spMkLst>
        </pc:spChg>
        <pc:spChg chg="add del">
          <ac:chgData name="Hugo Bernard" userId="5e12c9d77f500f8c" providerId="LiveId" clId="{0566B9C6-0825-47ED-9E97-2E716CB545D3}" dt="2019-11-04T12:29:38.991" v="840" actId="26606"/>
          <ac:spMkLst>
            <pc:docMk/>
            <pc:sldMk cId="4094882032" sldId="260"/>
            <ac:spMk id="13" creationId="{903EC245-C9B2-41DB-AC99-41DB7FC148D7}"/>
          </ac:spMkLst>
        </pc:spChg>
        <pc:spChg chg="add del">
          <ac:chgData name="Hugo Bernard" userId="5e12c9d77f500f8c" providerId="LiveId" clId="{0566B9C6-0825-47ED-9E97-2E716CB545D3}" dt="2019-11-04T12:29:38.991" v="840" actId="26606"/>
          <ac:spMkLst>
            <pc:docMk/>
            <pc:sldMk cId="4094882032" sldId="260"/>
            <ac:spMk id="15" creationId="{DD006CB6-41D0-433B-A9A4-C3C0695FD141}"/>
          </ac:spMkLst>
        </pc:spChg>
        <pc:spChg chg="add del">
          <ac:chgData name="Hugo Bernard" userId="5e12c9d77f500f8c" providerId="LiveId" clId="{0566B9C6-0825-47ED-9E97-2E716CB545D3}" dt="2019-11-04T12:29:38.991" v="840" actId="26606"/>
          <ac:spMkLst>
            <pc:docMk/>
            <pc:sldMk cId="4094882032" sldId="260"/>
            <ac:spMk id="17" creationId="{6B085380-27CE-4E71-AA77-81E6A0399166}"/>
          </ac:spMkLst>
        </pc:spChg>
        <pc:graphicFrameChg chg="add del">
          <ac:chgData name="Hugo Bernard" userId="5e12c9d77f500f8c" providerId="LiveId" clId="{0566B9C6-0825-47ED-9E97-2E716CB545D3}" dt="2019-11-04T12:29:38.991" v="840" actId="26606"/>
          <ac:graphicFrameMkLst>
            <pc:docMk/>
            <pc:sldMk cId="4094882032" sldId="260"/>
            <ac:graphicFrameMk id="8" creationId="{064C176C-5EF8-487E-8461-2BFB9C6B3F55}"/>
          </ac:graphicFrameMkLst>
        </pc:graphicFrameChg>
        <pc:graphicFrameChg chg="add mod">
          <ac:chgData name="Hugo Bernard" userId="5e12c9d77f500f8c" providerId="LiveId" clId="{0566B9C6-0825-47ED-9E97-2E716CB545D3}" dt="2019-11-04T12:45:14.844" v="1534"/>
          <ac:graphicFrameMkLst>
            <pc:docMk/>
            <pc:sldMk cId="4094882032" sldId="260"/>
            <ac:graphicFrameMk id="19" creationId="{F88D3C48-3DE5-449F-85F4-2E259DA2E8E2}"/>
          </ac:graphicFrameMkLst>
        </pc:graphicFrameChg>
      </pc:sldChg>
      <pc:sldChg chg="addSp delSp modSp add mod setBg delCm">
        <pc:chgData name="Hugo Bernard" userId="5e12c9d77f500f8c" providerId="LiveId" clId="{0566B9C6-0825-47ED-9E97-2E716CB545D3}" dt="2019-11-04T16:23:53.339" v="1543" actId="1592"/>
        <pc:sldMkLst>
          <pc:docMk/>
          <pc:sldMk cId="1100751985" sldId="261"/>
        </pc:sldMkLst>
        <pc:spChg chg="del">
          <ac:chgData name="Hugo Bernard" userId="5e12c9d77f500f8c" providerId="LiveId" clId="{0566B9C6-0825-47ED-9E97-2E716CB545D3}" dt="2019-11-04T12:30:18.622" v="863" actId="478"/>
          <ac:spMkLst>
            <pc:docMk/>
            <pc:sldMk cId="1100751985" sldId="261"/>
            <ac:spMk id="2" creationId="{89628670-3358-4F40-A65D-4FF42E1E6128}"/>
          </ac:spMkLst>
        </pc:spChg>
        <pc:spChg chg="del">
          <ac:chgData name="Hugo Bernard" userId="5e12c9d77f500f8c" providerId="LiveId" clId="{0566B9C6-0825-47ED-9E97-2E716CB545D3}" dt="2019-11-04T12:30:22.010" v="864" actId="478"/>
          <ac:spMkLst>
            <pc:docMk/>
            <pc:sldMk cId="1100751985" sldId="261"/>
            <ac:spMk id="3" creationId="{C2679C7A-0372-4E22-A514-A056E494BF5D}"/>
          </ac:spMkLst>
        </pc:spChg>
        <pc:spChg chg="mod">
          <ac:chgData name="Hugo Bernard" userId="5e12c9d77f500f8c" providerId="LiveId" clId="{0566B9C6-0825-47ED-9E97-2E716CB545D3}" dt="2019-11-04T12:43:13.776" v="1527" actId="26606"/>
          <ac:spMkLst>
            <pc:docMk/>
            <pc:sldMk cId="1100751985" sldId="261"/>
            <ac:spMk id="4" creationId="{806D95A8-D254-423C-8B50-92188FA2F93C}"/>
          </ac:spMkLst>
        </pc:spChg>
        <pc:spChg chg="mod">
          <ac:chgData name="Hugo Bernard" userId="5e12c9d77f500f8c" providerId="LiveId" clId="{0566B9C6-0825-47ED-9E97-2E716CB545D3}" dt="2019-11-04T12:43:13.776" v="1527" actId="26606"/>
          <ac:spMkLst>
            <pc:docMk/>
            <pc:sldMk cId="1100751985" sldId="261"/>
            <ac:spMk id="5" creationId="{DCA9A230-E150-4FB4-A1BD-C08425ABEC35}"/>
          </ac:spMkLst>
        </pc:spChg>
        <pc:spChg chg="add mod ord">
          <ac:chgData name="Hugo Bernard" userId="5e12c9d77f500f8c" providerId="LiveId" clId="{0566B9C6-0825-47ED-9E97-2E716CB545D3}" dt="2019-11-04T12:43:13.776" v="1527" actId="26606"/>
          <ac:spMkLst>
            <pc:docMk/>
            <pc:sldMk cId="1100751985" sldId="261"/>
            <ac:spMk id="6" creationId="{36C16F7B-EEEB-4793-A34F-5B978AADFC14}"/>
          </ac:spMkLst>
        </pc:spChg>
        <pc:spChg chg="add del mod">
          <ac:chgData name="Hugo Bernard" userId="5e12c9d77f500f8c" providerId="LiveId" clId="{0566B9C6-0825-47ED-9E97-2E716CB545D3}" dt="2019-11-04T12:43:13.776" v="1527" actId="26606"/>
          <ac:spMkLst>
            <pc:docMk/>
            <pc:sldMk cId="1100751985" sldId="261"/>
            <ac:spMk id="7" creationId="{BD23DFE0-7204-48C5-BF2C-3D7B79816E83}"/>
          </ac:spMkLst>
        </pc:spChg>
        <pc:graphicFrameChg chg="add mod">
          <ac:chgData name="Hugo Bernard" userId="5e12c9d77f500f8c" providerId="LiveId" clId="{0566B9C6-0825-47ED-9E97-2E716CB545D3}" dt="2019-11-04T12:44:34.509" v="1533"/>
          <ac:graphicFrameMkLst>
            <pc:docMk/>
            <pc:sldMk cId="1100751985" sldId="261"/>
            <ac:graphicFrameMk id="9" creationId="{71656537-5A63-41B7-971C-A6A99FE2FE38}"/>
          </ac:graphicFrameMkLst>
        </pc:graphicFrameChg>
      </pc:sldChg>
      <pc:sldChg chg="addSp delSp modSp add mod ord setBg delCm">
        <pc:chgData name="Hugo Bernard" userId="5e12c9d77f500f8c" providerId="LiveId" clId="{0566B9C6-0825-47ED-9E97-2E716CB545D3}" dt="2019-11-04T16:23:50.567" v="1542" actId="1592"/>
        <pc:sldMkLst>
          <pc:docMk/>
          <pc:sldMk cId="1814069337" sldId="262"/>
        </pc:sldMkLst>
        <pc:spChg chg="mod">
          <ac:chgData name="Hugo Bernard" userId="5e12c9d77f500f8c" providerId="LiveId" clId="{0566B9C6-0825-47ED-9E97-2E716CB545D3}" dt="2019-11-04T12:43:59.635" v="1532" actId="26606"/>
          <ac:spMkLst>
            <pc:docMk/>
            <pc:sldMk cId="1814069337" sldId="262"/>
            <ac:spMk id="2" creationId="{5F5A0D0C-BAA2-4A5C-824D-65810C288B20}"/>
          </ac:spMkLst>
        </pc:spChg>
        <pc:spChg chg="del">
          <ac:chgData name="Hugo Bernard" userId="5e12c9d77f500f8c" providerId="LiveId" clId="{0566B9C6-0825-47ED-9E97-2E716CB545D3}" dt="2019-11-04T12:37:26.158" v="1195" actId="478"/>
          <ac:spMkLst>
            <pc:docMk/>
            <pc:sldMk cId="1814069337" sldId="262"/>
            <ac:spMk id="3" creationId="{3D02B14B-DBD2-48EB-A681-20B71DAD3CC8}"/>
          </ac:spMkLst>
        </pc:spChg>
        <pc:spChg chg="mod">
          <ac:chgData name="Hugo Bernard" userId="5e12c9d77f500f8c" providerId="LiveId" clId="{0566B9C6-0825-47ED-9E97-2E716CB545D3}" dt="2019-11-04T12:43:59.635" v="1532" actId="26606"/>
          <ac:spMkLst>
            <pc:docMk/>
            <pc:sldMk cId="1814069337" sldId="262"/>
            <ac:spMk id="4" creationId="{51EDCAF0-1D95-4F20-AF32-06B893F19F32}"/>
          </ac:spMkLst>
        </pc:spChg>
        <pc:spChg chg="mod">
          <ac:chgData name="Hugo Bernard" userId="5e12c9d77f500f8c" providerId="LiveId" clId="{0566B9C6-0825-47ED-9E97-2E716CB545D3}" dt="2019-11-04T12:43:59.635" v="1532" actId="26606"/>
          <ac:spMkLst>
            <pc:docMk/>
            <pc:sldMk cId="1814069337" sldId="262"/>
            <ac:spMk id="5" creationId="{03608C6B-65ED-4B84-A7EE-BE650189CE0F}"/>
          </ac:spMkLst>
        </pc:spChg>
        <pc:spChg chg="add del mod">
          <ac:chgData name="Hugo Bernard" userId="5e12c9d77f500f8c" providerId="LiveId" clId="{0566B9C6-0825-47ED-9E97-2E716CB545D3}" dt="2019-11-04T12:43:59.635" v="1532" actId="26606"/>
          <ac:spMkLst>
            <pc:docMk/>
            <pc:sldMk cId="1814069337" sldId="262"/>
            <ac:spMk id="6" creationId="{5C6783AA-D434-42EA-ABA9-4C2D72100160}"/>
          </ac:spMkLst>
        </pc:spChg>
        <pc:graphicFrameChg chg="add del">
          <ac:chgData name="Hugo Bernard" userId="5e12c9d77f500f8c" providerId="LiveId" clId="{0566B9C6-0825-47ED-9E97-2E716CB545D3}" dt="2019-11-04T12:43:58.386" v="1529" actId="26606"/>
          <ac:graphicFrameMkLst>
            <pc:docMk/>
            <pc:sldMk cId="1814069337" sldId="262"/>
            <ac:graphicFrameMk id="8" creationId="{D9150C70-DB24-410A-94E0-F56828246C12}"/>
          </ac:graphicFrameMkLst>
        </pc:graphicFrameChg>
        <pc:graphicFrameChg chg="add del">
          <ac:chgData name="Hugo Bernard" userId="5e12c9d77f500f8c" providerId="LiveId" clId="{0566B9C6-0825-47ED-9E97-2E716CB545D3}" dt="2019-11-04T12:43:59.511" v="1531" actId="26606"/>
          <ac:graphicFrameMkLst>
            <pc:docMk/>
            <pc:sldMk cId="1814069337" sldId="262"/>
            <ac:graphicFrameMk id="10" creationId="{1D8BBF64-5161-4B4A-943E-E3A431052A5F}"/>
          </ac:graphicFrameMkLst>
        </pc:graphicFrameChg>
        <pc:graphicFrameChg chg="add">
          <ac:chgData name="Hugo Bernard" userId="5e12c9d77f500f8c" providerId="LiveId" clId="{0566B9C6-0825-47ED-9E97-2E716CB545D3}" dt="2019-11-04T12:43:59.635" v="1532" actId="26606"/>
          <ac:graphicFrameMkLst>
            <pc:docMk/>
            <pc:sldMk cId="1814069337" sldId="262"/>
            <ac:graphicFrameMk id="12" creationId="{D9150C70-DB24-410A-94E0-F56828246C12}"/>
          </ac:graphicFrameMkLst>
        </pc:graphicFrameChg>
      </pc:sldChg>
      <pc:sldChg chg="addSp delSp modSp">
        <pc:chgData name="Hugo Bernard" userId="5e12c9d77f500f8c" providerId="LiveId" clId="{0566B9C6-0825-47ED-9E97-2E716CB545D3}" dt="2019-11-04T13:04:02.077" v="1536" actId="26606"/>
        <pc:sldMkLst>
          <pc:docMk/>
          <pc:sldMk cId="3103672816" sldId="263"/>
        </pc:sldMkLst>
        <pc:spChg chg="mod">
          <ac:chgData name="Hugo Bernard" userId="5e12c9d77f500f8c" providerId="LiveId" clId="{0566B9C6-0825-47ED-9E97-2E716CB545D3}" dt="2019-11-04T13:04:02.077" v="1536" actId="26606"/>
          <ac:spMkLst>
            <pc:docMk/>
            <pc:sldMk cId="3103672816" sldId="263"/>
            <ac:spMk id="2" creationId="{046E7A30-DB44-4DDC-A518-ECD71384BDA9}"/>
          </ac:spMkLst>
        </pc:spChg>
        <pc:spChg chg="mod">
          <ac:chgData name="Hugo Bernard" userId="5e12c9d77f500f8c" providerId="LiveId" clId="{0566B9C6-0825-47ED-9E97-2E716CB545D3}" dt="2019-11-04T13:04:02.077" v="1536" actId="26606"/>
          <ac:spMkLst>
            <pc:docMk/>
            <pc:sldMk cId="3103672816" sldId="263"/>
            <ac:spMk id="4" creationId="{7AEA7E26-7B1B-4B0B-AD45-F654831DEE55}"/>
          </ac:spMkLst>
        </pc:spChg>
        <pc:spChg chg="mod">
          <ac:chgData name="Hugo Bernard" userId="5e12c9d77f500f8c" providerId="LiveId" clId="{0566B9C6-0825-47ED-9E97-2E716CB545D3}" dt="2019-11-04T13:04:02.077" v="1536" actId="26606"/>
          <ac:spMkLst>
            <pc:docMk/>
            <pc:sldMk cId="3103672816" sldId="263"/>
            <ac:spMk id="5" creationId="{E060D9F6-DAED-4158-B685-28A01D4708CA}"/>
          </ac:spMkLst>
        </pc:spChg>
        <pc:spChg chg="del">
          <ac:chgData name="Hugo Bernard" userId="5e12c9d77f500f8c" providerId="LiveId" clId="{0566B9C6-0825-47ED-9E97-2E716CB545D3}" dt="2019-11-04T13:04:02.077" v="1536" actId="26606"/>
          <ac:spMkLst>
            <pc:docMk/>
            <pc:sldMk cId="3103672816" sldId="263"/>
            <ac:spMk id="7" creationId="{CB972422-B794-4FA8-BCC6-BAF6938A1B53}"/>
          </ac:spMkLst>
        </pc:spChg>
        <pc:spChg chg="del">
          <ac:chgData name="Hugo Bernard" userId="5e12c9d77f500f8c" providerId="LiveId" clId="{0566B9C6-0825-47ED-9E97-2E716CB545D3}" dt="2019-11-04T13:04:02.077" v="1536" actId="26606"/>
          <ac:spMkLst>
            <pc:docMk/>
            <pc:sldMk cId="3103672816" sldId="263"/>
            <ac:spMk id="8" creationId="{89DE9E2B-5611-49C8-862E-AD4D43A8AA6D}"/>
          </ac:spMkLst>
        </pc:spChg>
        <pc:spChg chg="del">
          <ac:chgData name="Hugo Bernard" userId="5e12c9d77f500f8c" providerId="LiveId" clId="{0566B9C6-0825-47ED-9E97-2E716CB545D3}" dt="2019-11-04T13:04:02.077" v="1536" actId="26606"/>
          <ac:spMkLst>
            <pc:docMk/>
            <pc:sldMk cId="3103672816" sldId="263"/>
            <ac:spMk id="16" creationId="{519C7155-1644-4C60-B0B5-32B1800D6044}"/>
          </ac:spMkLst>
        </pc:spChg>
        <pc:spChg chg="add">
          <ac:chgData name="Hugo Bernard" userId="5e12c9d77f500f8c" providerId="LiveId" clId="{0566B9C6-0825-47ED-9E97-2E716CB545D3}" dt="2019-11-04T13:04:02.077" v="1536" actId="26606"/>
          <ac:spMkLst>
            <pc:docMk/>
            <pc:sldMk cId="3103672816" sldId="263"/>
            <ac:spMk id="21" creationId="{03463256-2874-4AB8-BE2C-9DE89C4A73AC}"/>
          </ac:spMkLst>
        </pc:spChg>
        <pc:spChg chg="add">
          <ac:chgData name="Hugo Bernard" userId="5e12c9d77f500f8c" providerId="LiveId" clId="{0566B9C6-0825-47ED-9E97-2E716CB545D3}" dt="2019-11-04T13:04:02.077" v="1536" actId="26606"/>
          <ac:spMkLst>
            <pc:docMk/>
            <pc:sldMk cId="3103672816" sldId="263"/>
            <ac:spMk id="23" creationId="{96078A10-9FA1-43BD-9125-BEF5DB4D6DB2}"/>
          </ac:spMkLst>
        </pc:spChg>
        <pc:picChg chg="add mod ord">
          <ac:chgData name="Hugo Bernard" userId="5e12c9d77f500f8c" providerId="LiveId" clId="{0566B9C6-0825-47ED-9E97-2E716CB545D3}" dt="2019-11-04T13:04:02.077" v="1536" actId="26606"/>
          <ac:picMkLst>
            <pc:docMk/>
            <pc:sldMk cId="3103672816" sldId="263"/>
            <ac:picMk id="3" creationId="{B871516C-7768-4FCA-A568-067AF4D65DC8}"/>
          </ac:picMkLst>
        </pc:picChg>
        <pc:cxnChg chg="del">
          <ac:chgData name="Hugo Bernard" userId="5e12c9d77f500f8c" providerId="LiveId" clId="{0566B9C6-0825-47ED-9E97-2E716CB545D3}" dt="2019-11-04T13:04:02.077" v="1536" actId="26606"/>
          <ac:cxnSpMkLst>
            <pc:docMk/>
            <pc:sldMk cId="3103672816" sldId="263"/>
            <ac:cxnSpMk id="14" creationId="{5296EC4F-8732-481B-94CB-C98E4EF297FF}"/>
          </ac:cxnSpMkLst>
        </pc:cxnChg>
      </pc:sldChg>
    </pc:docChg>
  </pc:docChgLst>
  <pc:docChgLst>
    <pc:chgData name="Utilisateur invité" providerId="Windows Live" clId="Web-{648DAB03-CD46-46FA-95D5-6B7DA6712389}"/>
    <pc:docChg chg="addSld modSld sldOrd">
      <pc:chgData name="Utilisateur invité" userId="" providerId="Windows Live" clId="Web-{648DAB03-CD46-46FA-95D5-6B7DA6712389}" dt="2019-11-04T13:02:59.883" v="39"/>
      <pc:docMkLst>
        <pc:docMk/>
      </pc:docMkLst>
      <pc:sldChg chg="addSp delSp modSp new mod ord setBg setClrOvrMap">
        <pc:chgData name="Utilisateur invité" userId="" providerId="Windows Live" clId="Web-{648DAB03-CD46-46FA-95D5-6B7DA6712389}" dt="2019-11-04T13:02:59.883" v="39"/>
        <pc:sldMkLst>
          <pc:docMk/>
          <pc:sldMk cId="3103672816" sldId="263"/>
        </pc:sldMkLst>
        <pc:spChg chg="mod">
          <ac:chgData name="Utilisateur invité" userId="" providerId="Windows Live" clId="Web-{648DAB03-CD46-46FA-95D5-6B7DA6712389}" dt="2019-11-04T13:02:59.883" v="39"/>
          <ac:spMkLst>
            <pc:docMk/>
            <pc:sldMk cId="3103672816" sldId="263"/>
            <ac:spMk id="2" creationId="{046E7A30-DB44-4DDC-A518-ECD71384BDA9}"/>
          </ac:spMkLst>
        </pc:spChg>
        <pc:spChg chg="del">
          <ac:chgData name="Utilisateur invité" userId="" providerId="Windows Live" clId="Web-{648DAB03-CD46-46FA-95D5-6B7DA6712389}" dt="2019-11-04T13:02:37.195" v="36"/>
          <ac:spMkLst>
            <pc:docMk/>
            <pc:sldMk cId="3103672816" sldId="263"/>
            <ac:spMk id="3" creationId="{AA0648A8-9B6B-48A0-9CD5-DA3B458D1E94}"/>
          </ac:spMkLst>
        </pc:spChg>
        <pc:spChg chg="mod">
          <ac:chgData name="Utilisateur invité" userId="" providerId="Windows Live" clId="Web-{648DAB03-CD46-46FA-95D5-6B7DA6712389}" dt="2019-11-04T13:02:59.883" v="39"/>
          <ac:spMkLst>
            <pc:docMk/>
            <pc:sldMk cId="3103672816" sldId="263"/>
            <ac:spMk id="4" creationId="{7AEA7E26-7B1B-4B0B-AD45-F654831DEE55}"/>
          </ac:spMkLst>
        </pc:spChg>
        <pc:spChg chg="mod">
          <ac:chgData name="Utilisateur invité" userId="" providerId="Windows Live" clId="Web-{648DAB03-CD46-46FA-95D5-6B7DA6712389}" dt="2019-11-04T13:02:59.883" v="39"/>
          <ac:spMkLst>
            <pc:docMk/>
            <pc:sldMk cId="3103672816" sldId="263"/>
            <ac:spMk id="5" creationId="{E060D9F6-DAED-4158-B685-28A01D4708CA}"/>
          </ac:spMkLst>
        </pc:spChg>
        <pc:spChg chg="add">
          <ac:chgData name="Utilisateur invité" userId="" providerId="Windows Live" clId="Web-{648DAB03-CD46-46FA-95D5-6B7DA6712389}" dt="2019-11-04T13:02:59.883" v="39"/>
          <ac:spMkLst>
            <pc:docMk/>
            <pc:sldMk cId="3103672816" sldId="263"/>
            <ac:spMk id="7" creationId="{CB972422-B794-4FA8-BCC6-BAF6938A1B53}"/>
          </ac:spMkLst>
        </pc:spChg>
        <pc:spChg chg="add">
          <ac:chgData name="Utilisateur invité" userId="" providerId="Windows Live" clId="Web-{648DAB03-CD46-46FA-95D5-6B7DA6712389}" dt="2019-11-04T13:02:59.883" v="39"/>
          <ac:spMkLst>
            <pc:docMk/>
            <pc:sldMk cId="3103672816" sldId="263"/>
            <ac:spMk id="8" creationId="{89DE9E2B-5611-49C8-862E-AD4D43A8AA6D}"/>
          </ac:spMkLst>
        </pc:spChg>
        <pc:spChg chg="add del">
          <ac:chgData name="Utilisateur invité" userId="" providerId="Windows Live" clId="Web-{648DAB03-CD46-46FA-95D5-6B7DA6712389}" dt="2019-11-04T13:02:59.867" v="38"/>
          <ac:spMkLst>
            <pc:docMk/>
            <pc:sldMk cId="3103672816" sldId="263"/>
            <ac:spMk id="10" creationId="{36B93B81-5ED7-4387-828F-605FD3B1B004}"/>
          </ac:spMkLst>
        </pc:spChg>
        <pc:spChg chg="add del">
          <ac:chgData name="Utilisateur invité" userId="" providerId="Windows Live" clId="Web-{648DAB03-CD46-46FA-95D5-6B7DA6712389}" dt="2019-11-04T13:02:59.867" v="38"/>
          <ac:spMkLst>
            <pc:docMk/>
            <pc:sldMk cId="3103672816" sldId="263"/>
            <ac:spMk id="12" creationId="{61951AA0-DD9C-4514-A46F-ABF18C50E55D}"/>
          </ac:spMkLst>
        </pc:spChg>
        <pc:spChg chg="add">
          <ac:chgData name="Utilisateur invité" userId="" providerId="Windows Live" clId="Web-{648DAB03-CD46-46FA-95D5-6B7DA6712389}" dt="2019-11-04T13:02:59.883" v="39"/>
          <ac:spMkLst>
            <pc:docMk/>
            <pc:sldMk cId="3103672816" sldId="263"/>
            <ac:spMk id="16" creationId="{519C7155-1644-4C60-B0B5-32B1800D6044}"/>
          </ac:spMkLst>
        </pc:spChg>
        <pc:cxnChg chg="add">
          <ac:chgData name="Utilisateur invité" userId="" providerId="Windows Live" clId="Web-{648DAB03-CD46-46FA-95D5-6B7DA6712389}" dt="2019-11-04T13:02:59.883" v="39"/>
          <ac:cxnSpMkLst>
            <pc:docMk/>
            <pc:sldMk cId="3103672816" sldId="263"/>
            <ac:cxnSpMk id="14" creationId="{5296EC4F-8732-481B-94CB-C98E4EF297FF}"/>
          </ac:cxnSpMkLst>
        </pc:cxnChg>
      </pc:sldChg>
    </pc:docChg>
  </pc:docChgLst>
  <pc:docChgLst>
    <pc:chgData name="Utilisateur invité" providerId="Windows Live" clId="Web-{1E99EE72-0B64-4D8A-873F-C15DFA1892FB}"/>
    <pc:docChg chg="modSld">
      <pc:chgData name="Utilisateur invité" userId="" providerId="Windows Live" clId="Web-{1E99EE72-0B64-4D8A-873F-C15DFA1892FB}" dt="2019-11-04T15:06:09.541" v="47" actId="1076"/>
      <pc:docMkLst>
        <pc:docMk/>
      </pc:docMkLst>
      <pc:sldChg chg="addSp modSp">
        <pc:chgData name="Utilisateur invité" userId="" providerId="Windows Live" clId="Web-{1E99EE72-0B64-4D8A-873F-C15DFA1892FB}" dt="2019-11-04T15:06:09.541" v="47" actId="1076"/>
        <pc:sldMkLst>
          <pc:docMk/>
          <pc:sldMk cId="2471319255" sldId="256"/>
        </pc:sldMkLst>
        <pc:spChg chg="add mod">
          <ac:chgData name="Utilisateur invité" userId="" providerId="Windows Live" clId="Web-{1E99EE72-0B64-4D8A-873F-C15DFA1892FB}" dt="2019-11-04T15:06:09.541" v="47" actId="1076"/>
          <ac:spMkLst>
            <pc:docMk/>
            <pc:sldMk cId="2471319255" sldId="256"/>
            <ac:spMk id="4" creationId="{1D8866CF-51D6-4632-B308-569483425720}"/>
          </ac:spMkLst>
        </pc:spChg>
        <pc:spChg chg="mod">
          <ac:chgData name="Utilisateur invité" userId="" providerId="Windows Live" clId="Web-{1E99EE72-0B64-4D8A-873F-C15DFA1892FB}" dt="2019-11-04T15:06:02.166" v="42" actId="20577"/>
          <ac:spMkLst>
            <pc:docMk/>
            <pc:sldMk cId="2471319255" sldId="256"/>
            <ac:spMk id="8" creationId="{EA42FEE4-B81D-4396-AC98-2892EAA8D874}"/>
          </ac:spMkLst>
        </pc:spChg>
      </pc:sldChg>
      <pc:sldChg chg="modSp">
        <pc:chgData name="Utilisateur invité" userId="" providerId="Windows Live" clId="Web-{1E99EE72-0B64-4D8A-873F-C15DFA1892FB}" dt="2019-11-04T15:02:14.401" v="5" actId="20577"/>
        <pc:sldMkLst>
          <pc:docMk/>
          <pc:sldMk cId="4188949269" sldId="257"/>
        </pc:sldMkLst>
        <pc:graphicFrameChg chg="modGraphic">
          <ac:chgData name="Utilisateur invité" userId="" providerId="Windows Live" clId="Web-{1E99EE72-0B64-4D8A-873F-C15DFA1892FB}" dt="2019-11-04T15:02:14.401" v="5" actId="20577"/>
          <ac:graphicFrameMkLst>
            <pc:docMk/>
            <pc:sldMk cId="4188949269" sldId="257"/>
            <ac:graphicFrameMk id="51" creationId="{2F219D6E-3450-456C-A008-B64C8E3C18F3}"/>
          </ac:graphicFrameMkLst>
        </pc:graphicFrameChg>
      </pc:sldChg>
      <pc:sldChg chg="addCm">
        <pc:chgData name="Utilisateur invité" userId="" providerId="Windows Live" clId="Web-{1E99EE72-0B64-4D8A-873F-C15DFA1892FB}" dt="2019-11-04T15:01:12.588" v="0"/>
        <pc:sldMkLst>
          <pc:docMk/>
          <pc:sldMk cId="4094882032" sldId="260"/>
        </pc:sldMkLst>
      </pc:sldChg>
      <pc:sldChg chg="modSp">
        <pc:chgData name="Utilisateur invité" userId="" providerId="Windows Live" clId="Web-{1E99EE72-0B64-4D8A-873F-C15DFA1892FB}" dt="2019-11-04T15:04:29.229" v="7" actId="20577"/>
        <pc:sldMkLst>
          <pc:docMk/>
          <pc:sldMk cId="1100751985" sldId="261"/>
        </pc:sldMkLst>
        <pc:graphicFrameChg chg="modGraphic">
          <ac:chgData name="Utilisateur invité" userId="" providerId="Windows Live" clId="Web-{1E99EE72-0B64-4D8A-873F-C15DFA1892FB}" dt="2019-11-04T15:04:29.229" v="7" actId="20577"/>
          <ac:graphicFrameMkLst>
            <pc:docMk/>
            <pc:sldMk cId="1100751985" sldId="261"/>
            <ac:graphicFrameMk id="9" creationId="{71656537-5A63-41B7-971C-A6A99FE2FE38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4FE18C-5469-47DC-94A0-5158A665E7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3385ABE-094F-4165-A8E2-C41BD1942C5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noProof="0"/>
            <a:t>La raison d’être de Bibli </a:t>
          </a:r>
          <a:r>
            <a:rPr lang="fr-FR" noProof="0" err="1"/>
            <a:t>O’Vox</a:t>
          </a:r>
          <a:endParaRPr lang="fr-FR" noProof="0"/>
        </a:p>
      </dgm:t>
    </dgm:pt>
    <dgm:pt modelId="{962281A8-8EC7-4C5C-B2DC-AAAA357FBD9B}" type="parTrans" cxnId="{071521F8-D76A-4542-867F-7C2C06D1D81E}">
      <dgm:prSet/>
      <dgm:spPr/>
      <dgm:t>
        <a:bodyPr/>
        <a:lstStyle/>
        <a:p>
          <a:endParaRPr lang="en-US"/>
        </a:p>
      </dgm:t>
    </dgm:pt>
    <dgm:pt modelId="{6C3B33A5-73E0-4537-9FBE-25201A8F6951}" type="sibTrans" cxnId="{071521F8-D76A-4542-867F-7C2C06D1D81E}">
      <dgm:prSet/>
      <dgm:spPr/>
      <dgm:t>
        <a:bodyPr/>
        <a:lstStyle/>
        <a:p>
          <a:endParaRPr lang="en-US"/>
        </a:p>
      </dgm:t>
    </dgm:pt>
    <dgm:pt modelId="{699369F3-27D5-4FED-9ED9-DD152E328C7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noProof="0"/>
            <a:t>L’objectif de Bibli </a:t>
          </a:r>
          <a:r>
            <a:rPr lang="fr-FR" noProof="0" err="1"/>
            <a:t>O’Vox</a:t>
          </a:r>
          <a:endParaRPr lang="fr-FR" noProof="0"/>
        </a:p>
      </dgm:t>
    </dgm:pt>
    <dgm:pt modelId="{CF7AC771-9576-466F-BE03-FFD5793DD77A}" type="parTrans" cxnId="{04E241B2-E92C-497C-9CC1-EF6BB159C6F4}">
      <dgm:prSet/>
      <dgm:spPr/>
      <dgm:t>
        <a:bodyPr/>
        <a:lstStyle/>
        <a:p>
          <a:endParaRPr lang="en-US"/>
        </a:p>
      </dgm:t>
    </dgm:pt>
    <dgm:pt modelId="{BE18284F-2F57-4465-AE4F-A78EC2840542}" type="sibTrans" cxnId="{04E241B2-E92C-497C-9CC1-EF6BB159C6F4}">
      <dgm:prSet/>
      <dgm:spPr/>
      <dgm:t>
        <a:bodyPr/>
        <a:lstStyle/>
        <a:p>
          <a:endParaRPr lang="en-US"/>
        </a:p>
      </dgm:t>
    </dgm:pt>
    <dgm:pt modelId="{18BA1BF3-62D8-42BD-B67A-B4772A2FFBA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noProof="0"/>
            <a:t>Le public ciblé</a:t>
          </a:r>
        </a:p>
      </dgm:t>
    </dgm:pt>
    <dgm:pt modelId="{E872C349-58A7-469C-9B24-DE68825D7ECA}" type="parTrans" cxnId="{966EC36D-DE11-41F6-8629-43ED6BDCCBF1}">
      <dgm:prSet/>
      <dgm:spPr/>
      <dgm:t>
        <a:bodyPr/>
        <a:lstStyle/>
        <a:p>
          <a:endParaRPr lang="en-US"/>
        </a:p>
      </dgm:t>
    </dgm:pt>
    <dgm:pt modelId="{9876E8F4-237C-44C6-81D7-E6B79E1F447F}" type="sibTrans" cxnId="{966EC36D-DE11-41F6-8629-43ED6BDCCBF1}">
      <dgm:prSet/>
      <dgm:spPr/>
      <dgm:t>
        <a:bodyPr/>
        <a:lstStyle/>
        <a:p>
          <a:endParaRPr lang="en-US"/>
        </a:p>
      </dgm:t>
    </dgm:pt>
    <dgm:pt modelId="{9FFB9B5D-83A3-4267-B1CA-5E23585C75A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noProof="0"/>
            <a:t>Les solutions envisagées</a:t>
          </a:r>
        </a:p>
      </dgm:t>
    </dgm:pt>
    <dgm:pt modelId="{D09BF77B-CAA2-441E-A032-2926A80A0B28}" type="parTrans" cxnId="{648AA67F-0E17-4B0A-A772-F07F154D3656}">
      <dgm:prSet/>
      <dgm:spPr/>
      <dgm:t>
        <a:bodyPr/>
        <a:lstStyle/>
        <a:p>
          <a:endParaRPr lang="en-US"/>
        </a:p>
      </dgm:t>
    </dgm:pt>
    <dgm:pt modelId="{4A1E6CA2-7A14-4CA8-992F-0EC39AC54028}" type="sibTrans" cxnId="{648AA67F-0E17-4B0A-A772-F07F154D3656}">
      <dgm:prSet/>
      <dgm:spPr/>
      <dgm:t>
        <a:bodyPr/>
        <a:lstStyle/>
        <a:p>
          <a:endParaRPr lang="en-US"/>
        </a:p>
      </dgm:t>
    </dgm:pt>
    <dgm:pt modelId="{7FD13EE4-440D-4B0B-BA98-B9413B1F568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noProof="0"/>
            <a:t>Volonté de personnalisation</a:t>
          </a:r>
        </a:p>
      </dgm:t>
    </dgm:pt>
    <dgm:pt modelId="{32FEAF1A-FDE6-4B47-984F-38F872209ED7}" type="parTrans" cxnId="{70BEFFC4-6D40-43BE-AD9B-139A7EE0242A}">
      <dgm:prSet/>
      <dgm:spPr/>
      <dgm:t>
        <a:bodyPr/>
        <a:lstStyle/>
        <a:p>
          <a:endParaRPr lang="fr-FR"/>
        </a:p>
      </dgm:t>
    </dgm:pt>
    <dgm:pt modelId="{019ADC87-72B9-4934-960C-0BC6A7462287}" type="sibTrans" cxnId="{70BEFFC4-6D40-43BE-AD9B-139A7EE0242A}">
      <dgm:prSet/>
      <dgm:spPr/>
      <dgm:t>
        <a:bodyPr/>
        <a:lstStyle/>
        <a:p>
          <a:endParaRPr lang="fr-FR"/>
        </a:p>
      </dgm:t>
    </dgm:pt>
    <dgm:pt modelId="{5766715A-61D2-416C-9FC5-DCD06BC5128D}" type="pres">
      <dgm:prSet presAssocID="{634FE18C-5469-47DC-94A0-5158A665E77F}" presName="root" presStyleCnt="0">
        <dgm:presLayoutVars>
          <dgm:dir/>
          <dgm:resizeHandles val="exact"/>
        </dgm:presLayoutVars>
      </dgm:prSet>
      <dgm:spPr/>
    </dgm:pt>
    <dgm:pt modelId="{3FD81E08-274E-403D-B5DA-EA4F927EA38F}" type="pres">
      <dgm:prSet presAssocID="{E3385ABE-094F-4165-A8E2-C41BD1942C5D}" presName="compNode" presStyleCnt="0"/>
      <dgm:spPr/>
    </dgm:pt>
    <dgm:pt modelId="{451703F9-17EB-42A7-AE38-EEEDAB50DA93}" type="pres">
      <dgm:prSet presAssocID="{E3385ABE-094F-4165-A8E2-C41BD1942C5D}" presName="bgRect" presStyleLbl="bgShp" presStyleIdx="0" presStyleCnt="5"/>
      <dgm:spPr/>
    </dgm:pt>
    <dgm:pt modelId="{E6D2DE5C-9A9C-4F51-A680-3FF93DE1673E}" type="pres">
      <dgm:prSet presAssocID="{E3385ABE-094F-4165-A8E2-C41BD1942C5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nt d’interrogation"/>
        </a:ext>
      </dgm:extLst>
    </dgm:pt>
    <dgm:pt modelId="{F1C1A2CA-0248-4385-865B-C6E3C56B6E6A}" type="pres">
      <dgm:prSet presAssocID="{E3385ABE-094F-4165-A8E2-C41BD1942C5D}" presName="spaceRect" presStyleCnt="0"/>
      <dgm:spPr/>
    </dgm:pt>
    <dgm:pt modelId="{7083E504-7B8C-4A8D-B34F-4432B7911C0C}" type="pres">
      <dgm:prSet presAssocID="{E3385ABE-094F-4165-A8E2-C41BD1942C5D}" presName="parTx" presStyleLbl="revTx" presStyleIdx="0" presStyleCnt="5">
        <dgm:presLayoutVars>
          <dgm:chMax val="0"/>
          <dgm:chPref val="0"/>
        </dgm:presLayoutVars>
      </dgm:prSet>
      <dgm:spPr/>
    </dgm:pt>
    <dgm:pt modelId="{74E62E6F-3880-4E5C-A8D2-7364E8B657ED}" type="pres">
      <dgm:prSet presAssocID="{6C3B33A5-73E0-4537-9FBE-25201A8F6951}" presName="sibTrans" presStyleCnt="0"/>
      <dgm:spPr/>
    </dgm:pt>
    <dgm:pt modelId="{2E23E47A-ECD4-4319-ADC5-F234983B87F3}" type="pres">
      <dgm:prSet presAssocID="{699369F3-27D5-4FED-9ED9-DD152E328C79}" presName="compNode" presStyleCnt="0"/>
      <dgm:spPr/>
    </dgm:pt>
    <dgm:pt modelId="{B32EEBD5-AED3-4438-B54D-C9294A9C3AB8}" type="pres">
      <dgm:prSet presAssocID="{699369F3-27D5-4FED-9ED9-DD152E328C79}" presName="bgRect" presStyleLbl="bgShp" presStyleIdx="1" presStyleCnt="5"/>
      <dgm:spPr/>
    </dgm:pt>
    <dgm:pt modelId="{86F87FAC-7383-4E0F-BCE6-64192A624801}" type="pres">
      <dgm:prSet presAssocID="{699369F3-27D5-4FED-9ED9-DD152E328C7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lle"/>
        </a:ext>
      </dgm:extLst>
    </dgm:pt>
    <dgm:pt modelId="{C5509B76-5C86-49C6-8CF9-844025ADAF66}" type="pres">
      <dgm:prSet presAssocID="{699369F3-27D5-4FED-9ED9-DD152E328C79}" presName="spaceRect" presStyleCnt="0"/>
      <dgm:spPr/>
    </dgm:pt>
    <dgm:pt modelId="{307CF631-EC86-4150-A880-BA23BD565446}" type="pres">
      <dgm:prSet presAssocID="{699369F3-27D5-4FED-9ED9-DD152E328C79}" presName="parTx" presStyleLbl="revTx" presStyleIdx="1" presStyleCnt="5">
        <dgm:presLayoutVars>
          <dgm:chMax val="0"/>
          <dgm:chPref val="0"/>
        </dgm:presLayoutVars>
      </dgm:prSet>
      <dgm:spPr/>
    </dgm:pt>
    <dgm:pt modelId="{82443A8B-FC11-4BA1-ACFB-5C46951F17BA}" type="pres">
      <dgm:prSet presAssocID="{BE18284F-2F57-4465-AE4F-A78EC2840542}" presName="sibTrans" presStyleCnt="0"/>
      <dgm:spPr/>
    </dgm:pt>
    <dgm:pt modelId="{270B7A42-3234-45AE-BC64-6932A714068A}" type="pres">
      <dgm:prSet presAssocID="{18BA1BF3-62D8-42BD-B67A-B4772A2FFBA6}" presName="compNode" presStyleCnt="0"/>
      <dgm:spPr/>
    </dgm:pt>
    <dgm:pt modelId="{6D0E0F7E-1967-4070-A783-220209F8B134}" type="pres">
      <dgm:prSet presAssocID="{18BA1BF3-62D8-42BD-B67A-B4772A2FFBA6}" presName="bgRect" presStyleLbl="bgShp" presStyleIdx="2" presStyleCnt="5"/>
      <dgm:spPr/>
    </dgm:pt>
    <dgm:pt modelId="{032AB947-064B-4D6C-8D87-C1BAFB5BA135}" type="pres">
      <dgm:prSet presAssocID="{18BA1BF3-62D8-42BD-B67A-B4772A2FFBA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fants"/>
        </a:ext>
      </dgm:extLst>
    </dgm:pt>
    <dgm:pt modelId="{3965752F-2F90-42A6-8C48-EAEA9869C1A3}" type="pres">
      <dgm:prSet presAssocID="{18BA1BF3-62D8-42BD-B67A-B4772A2FFBA6}" presName="spaceRect" presStyleCnt="0"/>
      <dgm:spPr/>
    </dgm:pt>
    <dgm:pt modelId="{65F69291-BA12-4FF6-A08D-C7782687CF98}" type="pres">
      <dgm:prSet presAssocID="{18BA1BF3-62D8-42BD-B67A-B4772A2FFBA6}" presName="parTx" presStyleLbl="revTx" presStyleIdx="2" presStyleCnt="5">
        <dgm:presLayoutVars>
          <dgm:chMax val="0"/>
          <dgm:chPref val="0"/>
        </dgm:presLayoutVars>
      </dgm:prSet>
      <dgm:spPr/>
    </dgm:pt>
    <dgm:pt modelId="{22F971F4-5ED2-4349-A622-64C80FFC86D1}" type="pres">
      <dgm:prSet presAssocID="{9876E8F4-237C-44C6-81D7-E6B79E1F447F}" presName="sibTrans" presStyleCnt="0"/>
      <dgm:spPr/>
    </dgm:pt>
    <dgm:pt modelId="{98028FDA-8B49-4A27-935A-47ED79EAF938}" type="pres">
      <dgm:prSet presAssocID="{7FD13EE4-440D-4B0B-BA98-B9413B1F568D}" presName="compNode" presStyleCnt="0"/>
      <dgm:spPr/>
    </dgm:pt>
    <dgm:pt modelId="{511E5586-184E-40B1-BD67-B75642205FDB}" type="pres">
      <dgm:prSet presAssocID="{7FD13EE4-440D-4B0B-BA98-B9413B1F568D}" presName="bgRect" presStyleLbl="bgShp" presStyleIdx="3" presStyleCnt="5"/>
      <dgm:spPr/>
    </dgm:pt>
    <dgm:pt modelId="{8062ED70-19A5-454B-A3F7-BD872B4267EF}" type="pres">
      <dgm:prSet presAssocID="{7FD13EE4-440D-4B0B-BA98-B9413B1F568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nceau"/>
        </a:ext>
      </dgm:extLst>
    </dgm:pt>
    <dgm:pt modelId="{93242D9E-3192-4FAA-810D-FF486223BEDE}" type="pres">
      <dgm:prSet presAssocID="{7FD13EE4-440D-4B0B-BA98-B9413B1F568D}" presName="spaceRect" presStyleCnt="0"/>
      <dgm:spPr/>
    </dgm:pt>
    <dgm:pt modelId="{A6EA0199-D0FE-4DE8-B10A-8FC70B0962EA}" type="pres">
      <dgm:prSet presAssocID="{7FD13EE4-440D-4B0B-BA98-B9413B1F568D}" presName="parTx" presStyleLbl="revTx" presStyleIdx="3" presStyleCnt="5">
        <dgm:presLayoutVars>
          <dgm:chMax val="0"/>
          <dgm:chPref val="0"/>
        </dgm:presLayoutVars>
      </dgm:prSet>
      <dgm:spPr/>
    </dgm:pt>
    <dgm:pt modelId="{D49D193C-DF08-4BBD-AC84-27E1400EC0AE}" type="pres">
      <dgm:prSet presAssocID="{019ADC87-72B9-4934-960C-0BC6A7462287}" presName="sibTrans" presStyleCnt="0"/>
      <dgm:spPr/>
    </dgm:pt>
    <dgm:pt modelId="{B1650B61-C16B-4D98-86FE-A9DF0D89AA18}" type="pres">
      <dgm:prSet presAssocID="{9FFB9B5D-83A3-4267-B1CA-5E23585C75A6}" presName="compNode" presStyleCnt="0"/>
      <dgm:spPr/>
    </dgm:pt>
    <dgm:pt modelId="{247738C3-EAE9-42B5-BA5B-C80222F62106}" type="pres">
      <dgm:prSet presAssocID="{9FFB9B5D-83A3-4267-B1CA-5E23585C75A6}" presName="bgRect" presStyleLbl="bgShp" presStyleIdx="4" presStyleCnt="5"/>
      <dgm:spPr/>
    </dgm:pt>
    <dgm:pt modelId="{2D6EF228-8A66-4F74-8EBE-2A4B15E56984}" type="pres">
      <dgm:prSet presAssocID="{9FFB9B5D-83A3-4267-B1CA-5E23585C75A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89FAAC75-81FA-4909-83F7-A9B447902EAF}" type="pres">
      <dgm:prSet presAssocID="{9FFB9B5D-83A3-4267-B1CA-5E23585C75A6}" presName="spaceRect" presStyleCnt="0"/>
      <dgm:spPr/>
    </dgm:pt>
    <dgm:pt modelId="{CDEE3582-4964-4ECF-BD22-7E2181EAED30}" type="pres">
      <dgm:prSet presAssocID="{9FFB9B5D-83A3-4267-B1CA-5E23585C75A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5CEF20B-2DB0-410B-9803-7B27986337C6}" type="presOf" srcId="{E3385ABE-094F-4165-A8E2-C41BD1942C5D}" destId="{7083E504-7B8C-4A8D-B34F-4432B7911C0C}" srcOrd="0" destOrd="0" presId="urn:microsoft.com/office/officeart/2018/2/layout/IconVerticalSolidList"/>
    <dgm:cxn modelId="{C519D81C-9DCA-4E6C-B2F9-C383D0B25BE9}" type="presOf" srcId="{7FD13EE4-440D-4B0B-BA98-B9413B1F568D}" destId="{A6EA0199-D0FE-4DE8-B10A-8FC70B0962EA}" srcOrd="0" destOrd="0" presId="urn:microsoft.com/office/officeart/2018/2/layout/IconVerticalSolidList"/>
    <dgm:cxn modelId="{32382221-4CDB-4285-851A-86D2D97B755D}" type="presOf" srcId="{18BA1BF3-62D8-42BD-B67A-B4772A2FFBA6}" destId="{65F69291-BA12-4FF6-A08D-C7782687CF98}" srcOrd="0" destOrd="0" presId="urn:microsoft.com/office/officeart/2018/2/layout/IconVerticalSolidList"/>
    <dgm:cxn modelId="{03B5BA60-C04F-4700-9CE4-5B7BD038CF0B}" type="presOf" srcId="{699369F3-27D5-4FED-9ED9-DD152E328C79}" destId="{307CF631-EC86-4150-A880-BA23BD565446}" srcOrd="0" destOrd="0" presId="urn:microsoft.com/office/officeart/2018/2/layout/IconVerticalSolidList"/>
    <dgm:cxn modelId="{966EC36D-DE11-41F6-8629-43ED6BDCCBF1}" srcId="{634FE18C-5469-47DC-94A0-5158A665E77F}" destId="{18BA1BF3-62D8-42BD-B67A-B4772A2FFBA6}" srcOrd="2" destOrd="0" parTransId="{E872C349-58A7-469C-9B24-DE68825D7ECA}" sibTransId="{9876E8F4-237C-44C6-81D7-E6B79E1F447F}"/>
    <dgm:cxn modelId="{50357A56-8A91-4610-8CE9-A96556D24EA7}" type="presOf" srcId="{9FFB9B5D-83A3-4267-B1CA-5E23585C75A6}" destId="{CDEE3582-4964-4ECF-BD22-7E2181EAED30}" srcOrd="0" destOrd="0" presId="urn:microsoft.com/office/officeart/2018/2/layout/IconVerticalSolidList"/>
    <dgm:cxn modelId="{648AA67F-0E17-4B0A-A772-F07F154D3656}" srcId="{634FE18C-5469-47DC-94A0-5158A665E77F}" destId="{9FFB9B5D-83A3-4267-B1CA-5E23585C75A6}" srcOrd="4" destOrd="0" parTransId="{D09BF77B-CAA2-441E-A032-2926A80A0B28}" sibTransId="{4A1E6CA2-7A14-4CA8-992F-0EC39AC54028}"/>
    <dgm:cxn modelId="{56A2D799-BB67-45FB-9715-22B8EA866710}" type="presOf" srcId="{634FE18C-5469-47DC-94A0-5158A665E77F}" destId="{5766715A-61D2-416C-9FC5-DCD06BC5128D}" srcOrd="0" destOrd="0" presId="urn:microsoft.com/office/officeart/2018/2/layout/IconVerticalSolidList"/>
    <dgm:cxn modelId="{04E241B2-E92C-497C-9CC1-EF6BB159C6F4}" srcId="{634FE18C-5469-47DC-94A0-5158A665E77F}" destId="{699369F3-27D5-4FED-9ED9-DD152E328C79}" srcOrd="1" destOrd="0" parTransId="{CF7AC771-9576-466F-BE03-FFD5793DD77A}" sibTransId="{BE18284F-2F57-4465-AE4F-A78EC2840542}"/>
    <dgm:cxn modelId="{70BEFFC4-6D40-43BE-AD9B-139A7EE0242A}" srcId="{634FE18C-5469-47DC-94A0-5158A665E77F}" destId="{7FD13EE4-440D-4B0B-BA98-B9413B1F568D}" srcOrd="3" destOrd="0" parTransId="{32FEAF1A-FDE6-4B47-984F-38F872209ED7}" sibTransId="{019ADC87-72B9-4934-960C-0BC6A7462287}"/>
    <dgm:cxn modelId="{071521F8-D76A-4542-867F-7C2C06D1D81E}" srcId="{634FE18C-5469-47DC-94A0-5158A665E77F}" destId="{E3385ABE-094F-4165-A8E2-C41BD1942C5D}" srcOrd="0" destOrd="0" parTransId="{962281A8-8EC7-4C5C-B2DC-AAAA357FBD9B}" sibTransId="{6C3B33A5-73E0-4537-9FBE-25201A8F6951}"/>
    <dgm:cxn modelId="{D2D92D82-6D25-4EE8-934F-7B1A21E32058}" type="presParOf" srcId="{5766715A-61D2-416C-9FC5-DCD06BC5128D}" destId="{3FD81E08-274E-403D-B5DA-EA4F927EA38F}" srcOrd="0" destOrd="0" presId="urn:microsoft.com/office/officeart/2018/2/layout/IconVerticalSolidList"/>
    <dgm:cxn modelId="{A596884F-1476-4DEA-A1F5-839112036FE8}" type="presParOf" srcId="{3FD81E08-274E-403D-B5DA-EA4F927EA38F}" destId="{451703F9-17EB-42A7-AE38-EEEDAB50DA93}" srcOrd="0" destOrd="0" presId="urn:microsoft.com/office/officeart/2018/2/layout/IconVerticalSolidList"/>
    <dgm:cxn modelId="{2CA769A1-8503-44DD-8A88-D9425B72CB45}" type="presParOf" srcId="{3FD81E08-274E-403D-B5DA-EA4F927EA38F}" destId="{E6D2DE5C-9A9C-4F51-A680-3FF93DE1673E}" srcOrd="1" destOrd="0" presId="urn:microsoft.com/office/officeart/2018/2/layout/IconVerticalSolidList"/>
    <dgm:cxn modelId="{88E14154-C9FD-4679-9696-9D0BBB6454C5}" type="presParOf" srcId="{3FD81E08-274E-403D-B5DA-EA4F927EA38F}" destId="{F1C1A2CA-0248-4385-865B-C6E3C56B6E6A}" srcOrd="2" destOrd="0" presId="urn:microsoft.com/office/officeart/2018/2/layout/IconVerticalSolidList"/>
    <dgm:cxn modelId="{C8B60948-BCC7-4CA1-AC65-7AD0F578700F}" type="presParOf" srcId="{3FD81E08-274E-403D-B5DA-EA4F927EA38F}" destId="{7083E504-7B8C-4A8D-B34F-4432B7911C0C}" srcOrd="3" destOrd="0" presId="urn:microsoft.com/office/officeart/2018/2/layout/IconVerticalSolidList"/>
    <dgm:cxn modelId="{6647CD7D-7ACE-4E96-9705-AB20EB990A1C}" type="presParOf" srcId="{5766715A-61D2-416C-9FC5-DCD06BC5128D}" destId="{74E62E6F-3880-4E5C-A8D2-7364E8B657ED}" srcOrd="1" destOrd="0" presId="urn:microsoft.com/office/officeart/2018/2/layout/IconVerticalSolidList"/>
    <dgm:cxn modelId="{32C74B32-8A89-4810-A2E6-FC480385EDE6}" type="presParOf" srcId="{5766715A-61D2-416C-9FC5-DCD06BC5128D}" destId="{2E23E47A-ECD4-4319-ADC5-F234983B87F3}" srcOrd="2" destOrd="0" presId="urn:microsoft.com/office/officeart/2018/2/layout/IconVerticalSolidList"/>
    <dgm:cxn modelId="{01305E46-22C5-46B6-8E33-D8F39713C01F}" type="presParOf" srcId="{2E23E47A-ECD4-4319-ADC5-F234983B87F3}" destId="{B32EEBD5-AED3-4438-B54D-C9294A9C3AB8}" srcOrd="0" destOrd="0" presId="urn:microsoft.com/office/officeart/2018/2/layout/IconVerticalSolidList"/>
    <dgm:cxn modelId="{56534ED5-F9DC-4DCD-BDE8-610124E79351}" type="presParOf" srcId="{2E23E47A-ECD4-4319-ADC5-F234983B87F3}" destId="{86F87FAC-7383-4E0F-BCE6-64192A624801}" srcOrd="1" destOrd="0" presId="urn:microsoft.com/office/officeart/2018/2/layout/IconVerticalSolidList"/>
    <dgm:cxn modelId="{637F5C79-713C-42F0-BABC-53B3D54009A9}" type="presParOf" srcId="{2E23E47A-ECD4-4319-ADC5-F234983B87F3}" destId="{C5509B76-5C86-49C6-8CF9-844025ADAF66}" srcOrd="2" destOrd="0" presId="urn:microsoft.com/office/officeart/2018/2/layout/IconVerticalSolidList"/>
    <dgm:cxn modelId="{B7E3C025-94E4-443C-9DE7-12A9B5B766F8}" type="presParOf" srcId="{2E23E47A-ECD4-4319-ADC5-F234983B87F3}" destId="{307CF631-EC86-4150-A880-BA23BD565446}" srcOrd="3" destOrd="0" presId="urn:microsoft.com/office/officeart/2018/2/layout/IconVerticalSolidList"/>
    <dgm:cxn modelId="{19833066-CDC4-4729-A7DD-692B4F7A6C9D}" type="presParOf" srcId="{5766715A-61D2-416C-9FC5-DCD06BC5128D}" destId="{82443A8B-FC11-4BA1-ACFB-5C46951F17BA}" srcOrd="3" destOrd="0" presId="urn:microsoft.com/office/officeart/2018/2/layout/IconVerticalSolidList"/>
    <dgm:cxn modelId="{9144BCD5-3237-4475-802C-C03B7BCD163F}" type="presParOf" srcId="{5766715A-61D2-416C-9FC5-DCD06BC5128D}" destId="{270B7A42-3234-45AE-BC64-6932A714068A}" srcOrd="4" destOrd="0" presId="urn:microsoft.com/office/officeart/2018/2/layout/IconVerticalSolidList"/>
    <dgm:cxn modelId="{93628FBD-0519-4503-9AEE-93727FF34172}" type="presParOf" srcId="{270B7A42-3234-45AE-BC64-6932A714068A}" destId="{6D0E0F7E-1967-4070-A783-220209F8B134}" srcOrd="0" destOrd="0" presId="urn:microsoft.com/office/officeart/2018/2/layout/IconVerticalSolidList"/>
    <dgm:cxn modelId="{FD4AD0C3-7DE8-4DEF-8570-CC8D77E088AD}" type="presParOf" srcId="{270B7A42-3234-45AE-BC64-6932A714068A}" destId="{032AB947-064B-4D6C-8D87-C1BAFB5BA135}" srcOrd="1" destOrd="0" presId="urn:microsoft.com/office/officeart/2018/2/layout/IconVerticalSolidList"/>
    <dgm:cxn modelId="{736B2149-6007-47A9-800E-4D74F52EAC1D}" type="presParOf" srcId="{270B7A42-3234-45AE-BC64-6932A714068A}" destId="{3965752F-2F90-42A6-8C48-EAEA9869C1A3}" srcOrd="2" destOrd="0" presId="urn:microsoft.com/office/officeart/2018/2/layout/IconVerticalSolidList"/>
    <dgm:cxn modelId="{491E6296-3F5F-41B2-9911-A0747DE8C4C7}" type="presParOf" srcId="{270B7A42-3234-45AE-BC64-6932A714068A}" destId="{65F69291-BA12-4FF6-A08D-C7782687CF98}" srcOrd="3" destOrd="0" presId="urn:microsoft.com/office/officeart/2018/2/layout/IconVerticalSolidList"/>
    <dgm:cxn modelId="{213C729D-5CD8-463D-89E0-4B25CC2E0272}" type="presParOf" srcId="{5766715A-61D2-416C-9FC5-DCD06BC5128D}" destId="{22F971F4-5ED2-4349-A622-64C80FFC86D1}" srcOrd="5" destOrd="0" presId="urn:microsoft.com/office/officeart/2018/2/layout/IconVerticalSolidList"/>
    <dgm:cxn modelId="{19AC4059-05F6-46B5-AC35-37963C312BE1}" type="presParOf" srcId="{5766715A-61D2-416C-9FC5-DCD06BC5128D}" destId="{98028FDA-8B49-4A27-935A-47ED79EAF938}" srcOrd="6" destOrd="0" presId="urn:microsoft.com/office/officeart/2018/2/layout/IconVerticalSolidList"/>
    <dgm:cxn modelId="{58E0AA9C-255F-476F-942D-C1A87731F2F8}" type="presParOf" srcId="{98028FDA-8B49-4A27-935A-47ED79EAF938}" destId="{511E5586-184E-40B1-BD67-B75642205FDB}" srcOrd="0" destOrd="0" presId="urn:microsoft.com/office/officeart/2018/2/layout/IconVerticalSolidList"/>
    <dgm:cxn modelId="{6619B64C-59E6-4BBC-B72D-216161E992B0}" type="presParOf" srcId="{98028FDA-8B49-4A27-935A-47ED79EAF938}" destId="{8062ED70-19A5-454B-A3F7-BD872B4267EF}" srcOrd="1" destOrd="0" presId="urn:microsoft.com/office/officeart/2018/2/layout/IconVerticalSolidList"/>
    <dgm:cxn modelId="{297BCD68-1B83-4E98-BBF7-D915E9F4641A}" type="presParOf" srcId="{98028FDA-8B49-4A27-935A-47ED79EAF938}" destId="{93242D9E-3192-4FAA-810D-FF486223BEDE}" srcOrd="2" destOrd="0" presId="urn:microsoft.com/office/officeart/2018/2/layout/IconVerticalSolidList"/>
    <dgm:cxn modelId="{E1A1C6DB-1BB7-4238-B115-02BBACC545B8}" type="presParOf" srcId="{98028FDA-8B49-4A27-935A-47ED79EAF938}" destId="{A6EA0199-D0FE-4DE8-B10A-8FC70B0962EA}" srcOrd="3" destOrd="0" presId="urn:microsoft.com/office/officeart/2018/2/layout/IconVerticalSolidList"/>
    <dgm:cxn modelId="{AF674A50-B2AC-4FEE-9A90-AC4878B846C4}" type="presParOf" srcId="{5766715A-61D2-416C-9FC5-DCD06BC5128D}" destId="{D49D193C-DF08-4BBD-AC84-27E1400EC0AE}" srcOrd="7" destOrd="0" presId="urn:microsoft.com/office/officeart/2018/2/layout/IconVerticalSolidList"/>
    <dgm:cxn modelId="{35B2789D-91F0-46A4-A5E9-5985E0A253F1}" type="presParOf" srcId="{5766715A-61D2-416C-9FC5-DCD06BC5128D}" destId="{B1650B61-C16B-4D98-86FE-A9DF0D89AA18}" srcOrd="8" destOrd="0" presId="urn:microsoft.com/office/officeart/2018/2/layout/IconVerticalSolidList"/>
    <dgm:cxn modelId="{5EFB6372-72F3-4985-A86A-DD516971A670}" type="presParOf" srcId="{B1650B61-C16B-4D98-86FE-A9DF0D89AA18}" destId="{247738C3-EAE9-42B5-BA5B-C80222F62106}" srcOrd="0" destOrd="0" presId="urn:microsoft.com/office/officeart/2018/2/layout/IconVerticalSolidList"/>
    <dgm:cxn modelId="{0DC30527-6C4D-45BB-B208-AA7C5D325ECE}" type="presParOf" srcId="{B1650B61-C16B-4D98-86FE-A9DF0D89AA18}" destId="{2D6EF228-8A66-4F74-8EBE-2A4B15E56984}" srcOrd="1" destOrd="0" presId="urn:microsoft.com/office/officeart/2018/2/layout/IconVerticalSolidList"/>
    <dgm:cxn modelId="{F88620A3-8D81-4311-9BB6-F90B3ED4DADA}" type="presParOf" srcId="{B1650B61-C16B-4D98-86FE-A9DF0D89AA18}" destId="{89FAAC75-81FA-4909-83F7-A9B447902EAF}" srcOrd="2" destOrd="0" presId="urn:microsoft.com/office/officeart/2018/2/layout/IconVerticalSolidList"/>
    <dgm:cxn modelId="{FCE267AC-6BC2-40DA-8A51-71317DB5EA91}" type="presParOf" srcId="{B1650B61-C16B-4D98-86FE-A9DF0D89AA18}" destId="{CDEE3582-4964-4ECF-BD22-7E2181EAED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D2FE4B-08D5-4207-BAB1-FD31CD14F23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54EE25-0E2C-4746-BD7E-75D852649F3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Différentes langues parlées à la maison par les parents</a:t>
          </a:r>
          <a:endParaRPr lang="en-US"/>
        </a:p>
      </dgm:t>
    </dgm:pt>
    <dgm:pt modelId="{C2591BED-EDDD-42AF-AC39-0D4D1E669A22}" type="parTrans" cxnId="{530F60B3-9C2D-46A5-8DEE-B1A35477A916}">
      <dgm:prSet/>
      <dgm:spPr/>
      <dgm:t>
        <a:bodyPr/>
        <a:lstStyle/>
        <a:p>
          <a:endParaRPr lang="en-US"/>
        </a:p>
      </dgm:t>
    </dgm:pt>
    <dgm:pt modelId="{0BAEA4B6-C1D9-451B-8749-A9A2602FDE1A}" type="sibTrans" cxnId="{530F60B3-9C2D-46A5-8DEE-B1A35477A916}">
      <dgm:prSet/>
      <dgm:spPr/>
      <dgm:t>
        <a:bodyPr/>
        <a:lstStyle/>
        <a:p>
          <a:endParaRPr lang="en-US"/>
        </a:p>
      </dgm:t>
    </dgm:pt>
    <dgm:pt modelId="{4E9C4CCF-5BED-4009-886B-D6BA98D5E61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Allemand</a:t>
          </a:r>
          <a:endParaRPr lang="en-US"/>
        </a:p>
      </dgm:t>
    </dgm:pt>
    <dgm:pt modelId="{8173B9E0-1B8B-4E6E-81C2-8A3765FC0252}" type="parTrans" cxnId="{4B54B3B2-C79A-4745-B28C-3695AB2027F5}">
      <dgm:prSet/>
      <dgm:spPr/>
      <dgm:t>
        <a:bodyPr/>
        <a:lstStyle/>
        <a:p>
          <a:endParaRPr lang="en-US"/>
        </a:p>
      </dgm:t>
    </dgm:pt>
    <dgm:pt modelId="{F56F833C-41B4-4ABE-A31D-A64CFDCE05E8}" type="sibTrans" cxnId="{4B54B3B2-C79A-4745-B28C-3695AB2027F5}">
      <dgm:prSet/>
      <dgm:spPr/>
      <dgm:t>
        <a:bodyPr/>
        <a:lstStyle/>
        <a:p>
          <a:endParaRPr lang="en-US"/>
        </a:p>
      </dgm:t>
    </dgm:pt>
    <dgm:pt modelId="{6C0DA789-93BE-4AF2-B4F9-E1D04FB058E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>
              <a:latin typeface="Corbel" panose="020B0503020204020204"/>
            </a:rPr>
            <a:t>Allophone</a:t>
          </a:r>
        </a:p>
        <a:p>
          <a:pPr>
            <a:lnSpc>
              <a:spcPct val="100000"/>
            </a:lnSpc>
          </a:pPr>
          <a:r>
            <a:rPr lang="fr-FR">
              <a:latin typeface="Corbel" panose="020B0503020204020204"/>
            </a:rPr>
            <a:t>…</a:t>
          </a:r>
          <a:endParaRPr lang="en-US"/>
        </a:p>
      </dgm:t>
    </dgm:pt>
    <dgm:pt modelId="{6A502141-E5FD-4CCB-B673-9FD0C7BA3371}" type="parTrans" cxnId="{5E75BEE9-0186-4407-B63A-DFBBECBA4891}">
      <dgm:prSet/>
      <dgm:spPr/>
      <dgm:t>
        <a:bodyPr/>
        <a:lstStyle/>
        <a:p>
          <a:endParaRPr lang="en-US"/>
        </a:p>
      </dgm:t>
    </dgm:pt>
    <dgm:pt modelId="{97D20BE5-AD74-4489-92FB-EE22FEA91124}" type="sibTrans" cxnId="{5E75BEE9-0186-4407-B63A-DFBBECBA4891}">
      <dgm:prSet/>
      <dgm:spPr/>
      <dgm:t>
        <a:bodyPr/>
        <a:lstStyle/>
        <a:p>
          <a:endParaRPr lang="en-US"/>
        </a:p>
      </dgm:t>
    </dgm:pt>
    <dgm:pt modelId="{0F92F723-F4BF-44AB-95B5-8995FE65A4B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Opacité des activités en classe pour les parents</a:t>
          </a:r>
          <a:endParaRPr lang="en-US"/>
        </a:p>
      </dgm:t>
    </dgm:pt>
    <dgm:pt modelId="{0C9C22AA-A068-48C8-BB6A-81FB0F439759}" type="parTrans" cxnId="{1F55B882-7D95-499E-A291-221877BF2516}">
      <dgm:prSet/>
      <dgm:spPr/>
      <dgm:t>
        <a:bodyPr/>
        <a:lstStyle/>
        <a:p>
          <a:endParaRPr lang="en-US"/>
        </a:p>
      </dgm:t>
    </dgm:pt>
    <dgm:pt modelId="{2632E47E-6157-46DB-88FB-7F1D0A20CFC7}" type="sibTrans" cxnId="{1F55B882-7D95-499E-A291-221877BF2516}">
      <dgm:prSet/>
      <dgm:spPr/>
      <dgm:t>
        <a:bodyPr/>
        <a:lstStyle/>
        <a:p>
          <a:endParaRPr lang="en-US"/>
        </a:p>
      </dgm:t>
    </dgm:pt>
    <dgm:pt modelId="{2E415D37-33E6-4CDE-B9DF-49732113055F}" type="pres">
      <dgm:prSet presAssocID="{57D2FE4B-08D5-4207-BAB1-FD31CD14F23C}" presName="root" presStyleCnt="0">
        <dgm:presLayoutVars>
          <dgm:dir/>
          <dgm:resizeHandles val="exact"/>
        </dgm:presLayoutVars>
      </dgm:prSet>
      <dgm:spPr/>
    </dgm:pt>
    <dgm:pt modelId="{BD1A2A52-8E2F-44CB-94E4-57B96F4F8454}" type="pres">
      <dgm:prSet presAssocID="{DA54EE25-0E2C-4746-BD7E-75D852649F38}" presName="compNode" presStyleCnt="0"/>
      <dgm:spPr/>
    </dgm:pt>
    <dgm:pt modelId="{2A5F0BFE-4B38-46A2-9E06-A4D95E7FCF49}" type="pres">
      <dgm:prSet presAssocID="{DA54EE25-0E2C-4746-BD7E-75D852649F38}" presName="bgRect" presStyleLbl="bgShp" presStyleIdx="0" presStyleCnt="2"/>
      <dgm:spPr/>
    </dgm:pt>
    <dgm:pt modelId="{C4720FBD-3E9E-4DF8-AB72-4629DE151823}" type="pres">
      <dgm:prSet presAssocID="{DA54EE25-0E2C-4746-BD7E-75D852649F3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ent and Child"/>
        </a:ext>
      </dgm:extLst>
    </dgm:pt>
    <dgm:pt modelId="{7BD3EE08-CA6F-40CD-A185-2353B819A2C6}" type="pres">
      <dgm:prSet presAssocID="{DA54EE25-0E2C-4746-BD7E-75D852649F38}" presName="spaceRect" presStyleCnt="0"/>
      <dgm:spPr/>
    </dgm:pt>
    <dgm:pt modelId="{C0C3B532-A364-486A-8CF2-AE2D935AADC7}" type="pres">
      <dgm:prSet presAssocID="{DA54EE25-0E2C-4746-BD7E-75D852649F38}" presName="parTx" presStyleLbl="revTx" presStyleIdx="0" presStyleCnt="3">
        <dgm:presLayoutVars>
          <dgm:chMax val="0"/>
          <dgm:chPref val="0"/>
        </dgm:presLayoutVars>
      </dgm:prSet>
      <dgm:spPr/>
    </dgm:pt>
    <dgm:pt modelId="{57E6A18B-501B-41E6-85DD-9BC531DB4EA5}" type="pres">
      <dgm:prSet presAssocID="{DA54EE25-0E2C-4746-BD7E-75D852649F38}" presName="desTx" presStyleLbl="revTx" presStyleIdx="1" presStyleCnt="3">
        <dgm:presLayoutVars/>
      </dgm:prSet>
      <dgm:spPr/>
    </dgm:pt>
    <dgm:pt modelId="{3DC64DFF-3E2B-42DF-8A7C-293DBBDFE3C2}" type="pres">
      <dgm:prSet presAssocID="{0BAEA4B6-C1D9-451B-8749-A9A2602FDE1A}" presName="sibTrans" presStyleCnt="0"/>
      <dgm:spPr/>
    </dgm:pt>
    <dgm:pt modelId="{85519E2B-4584-4CBF-A1C7-577F7A1B1533}" type="pres">
      <dgm:prSet presAssocID="{0F92F723-F4BF-44AB-95B5-8995FE65A4B4}" presName="compNode" presStyleCnt="0"/>
      <dgm:spPr/>
    </dgm:pt>
    <dgm:pt modelId="{35976441-143E-4DA5-AC7F-76F92D7315D7}" type="pres">
      <dgm:prSet presAssocID="{0F92F723-F4BF-44AB-95B5-8995FE65A4B4}" presName="bgRect" presStyleLbl="bgShp" presStyleIdx="1" presStyleCnt="2"/>
      <dgm:spPr/>
    </dgm:pt>
    <dgm:pt modelId="{3D316C9D-6CD3-467C-86E4-1F24F096822F}" type="pres">
      <dgm:prSet presAssocID="{0F92F723-F4BF-44AB-95B5-8995FE65A4B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87D53ED4-7499-4891-B394-A9D3F7988ACE}" type="pres">
      <dgm:prSet presAssocID="{0F92F723-F4BF-44AB-95B5-8995FE65A4B4}" presName="spaceRect" presStyleCnt="0"/>
      <dgm:spPr/>
    </dgm:pt>
    <dgm:pt modelId="{103FBF21-56C0-4E61-9738-699623932062}" type="pres">
      <dgm:prSet presAssocID="{0F92F723-F4BF-44AB-95B5-8995FE65A4B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8AE3136-9100-4BA5-95AE-98AFA1FDE9AE}" type="presOf" srcId="{6C0DA789-93BE-4AF2-B4F9-E1D04FB058E6}" destId="{57E6A18B-501B-41E6-85DD-9BC531DB4EA5}" srcOrd="0" destOrd="1" presId="urn:microsoft.com/office/officeart/2018/2/layout/IconVerticalSolidList"/>
    <dgm:cxn modelId="{A844CE6C-8A82-4A2B-AFA5-00E4CBB23E44}" type="presOf" srcId="{57D2FE4B-08D5-4207-BAB1-FD31CD14F23C}" destId="{2E415D37-33E6-4CDE-B9DF-49732113055F}" srcOrd="0" destOrd="0" presId="urn:microsoft.com/office/officeart/2018/2/layout/IconVerticalSolidList"/>
    <dgm:cxn modelId="{B436B57D-A860-4DFB-A640-01E374033E47}" type="presOf" srcId="{0F92F723-F4BF-44AB-95B5-8995FE65A4B4}" destId="{103FBF21-56C0-4E61-9738-699623932062}" srcOrd="0" destOrd="0" presId="urn:microsoft.com/office/officeart/2018/2/layout/IconVerticalSolidList"/>
    <dgm:cxn modelId="{1F55B882-7D95-499E-A291-221877BF2516}" srcId="{57D2FE4B-08D5-4207-BAB1-FD31CD14F23C}" destId="{0F92F723-F4BF-44AB-95B5-8995FE65A4B4}" srcOrd="1" destOrd="0" parTransId="{0C9C22AA-A068-48C8-BB6A-81FB0F439759}" sibTransId="{2632E47E-6157-46DB-88FB-7F1D0A20CFC7}"/>
    <dgm:cxn modelId="{9DAACE94-901B-4108-892C-E78EFBD576C4}" type="presOf" srcId="{DA54EE25-0E2C-4746-BD7E-75D852649F38}" destId="{C0C3B532-A364-486A-8CF2-AE2D935AADC7}" srcOrd="0" destOrd="0" presId="urn:microsoft.com/office/officeart/2018/2/layout/IconVerticalSolidList"/>
    <dgm:cxn modelId="{F18F49A4-D398-4BDA-8BDB-0A6B65F80514}" type="presOf" srcId="{4E9C4CCF-5BED-4009-886B-D6BA98D5E614}" destId="{57E6A18B-501B-41E6-85DD-9BC531DB4EA5}" srcOrd="0" destOrd="0" presId="urn:microsoft.com/office/officeart/2018/2/layout/IconVerticalSolidList"/>
    <dgm:cxn modelId="{4B54B3B2-C79A-4745-B28C-3695AB2027F5}" srcId="{DA54EE25-0E2C-4746-BD7E-75D852649F38}" destId="{4E9C4CCF-5BED-4009-886B-D6BA98D5E614}" srcOrd="0" destOrd="0" parTransId="{8173B9E0-1B8B-4E6E-81C2-8A3765FC0252}" sibTransId="{F56F833C-41B4-4ABE-A31D-A64CFDCE05E8}"/>
    <dgm:cxn modelId="{530F60B3-9C2D-46A5-8DEE-B1A35477A916}" srcId="{57D2FE4B-08D5-4207-BAB1-FD31CD14F23C}" destId="{DA54EE25-0E2C-4746-BD7E-75D852649F38}" srcOrd="0" destOrd="0" parTransId="{C2591BED-EDDD-42AF-AC39-0D4D1E669A22}" sibTransId="{0BAEA4B6-C1D9-451B-8749-A9A2602FDE1A}"/>
    <dgm:cxn modelId="{5E75BEE9-0186-4407-B63A-DFBBECBA4891}" srcId="{DA54EE25-0E2C-4746-BD7E-75D852649F38}" destId="{6C0DA789-93BE-4AF2-B4F9-E1D04FB058E6}" srcOrd="1" destOrd="0" parTransId="{6A502141-E5FD-4CCB-B673-9FD0C7BA3371}" sibTransId="{97D20BE5-AD74-4489-92FB-EE22FEA91124}"/>
    <dgm:cxn modelId="{CE4C1015-8B19-4E6C-93AE-BB5D62F76991}" type="presParOf" srcId="{2E415D37-33E6-4CDE-B9DF-49732113055F}" destId="{BD1A2A52-8E2F-44CB-94E4-57B96F4F8454}" srcOrd="0" destOrd="0" presId="urn:microsoft.com/office/officeart/2018/2/layout/IconVerticalSolidList"/>
    <dgm:cxn modelId="{75DFF0C1-1CCD-408A-BF09-7FB85FE24C9C}" type="presParOf" srcId="{BD1A2A52-8E2F-44CB-94E4-57B96F4F8454}" destId="{2A5F0BFE-4B38-46A2-9E06-A4D95E7FCF49}" srcOrd="0" destOrd="0" presId="urn:microsoft.com/office/officeart/2018/2/layout/IconVerticalSolidList"/>
    <dgm:cxn modelId="{56FD02B9-5955-40C9-91BC-009CC292D5E7}" type="presParOf" srcId="{BD1A2A52-8E2F-44CB-94E4-57B96F4F8454}" destId="{C4720FBD-3E9E-4DF8-AB72-4629DE151823}" srcOrd="1" destOrd="0" presId="urn:microsoft.com/office/officeart/2018/2/layout/IconVerticalSolidList"/>
    <dgm:cxn modelId="{3FE33FBA-ED44-4FCB-956E-27B45941D06E}" type="presParOf" srcId="{BD1A2A52-8E2F-44CB-94E4-57B96F4F8454}" destId="{7BD3EE08-CA6F-40CD-A185-2353B819A2C6}" srcOrd="2" destOrd="0" presId="urn:microsoft.com/office/officeart/2018/2/layout/IconVerticalSolidList"/>
    <dgm:cxn modelId="{87318660-4D6B-41F5-9549-E0A7D4E2C138}" type="presParOf" srcId="{BD1A2A52-8E2F-44CB-94E4-57B96F4F8454}" destId="{C0C3B532-A364-486A-8CF2-AE2D935AADC7}" srcOrd="3" destOrd="0" presId="urn:microsoft.com/office/officeart/2018/2/layout/IconVerticalSolidList"/>
    <dgm:cxn modelId="{D0FC5CC1-621B-4BFF-BE26-2CA58059DCD6}" type="presParOf" srcId="{BD1A2A52-8E2F-44CB-94E4-57B96F4F8454}" destId="{57E6A18B-501B-41E6-85DD-9BC531DB4EA5}" srcOrd="4" destOrd="0" presId="urn:microsoft.com/office/officeart/2018/2/layout/IconVerticalSolidList"/>
    <dgm:cxn modelId="{27472A4F-F165-4D43-8022-92553418033C}" type="presParOf" srcId="{2E415D37-33E6-4CDE-B9DF-49732113055F}" destId="{3DC64DFF-3E2B-42DF-8A7C-293DBBDFE3C2}" srcOrd="1" destOrd="0" presId="urn:microsoft.com/office/officeart/2018/2/layout/IconVerticalSolidList"/>
    <dgm:cxn modelId="{0CDF8604-D114-4C7B-A391-956DCD30D44B}" type="presParOf" srcId="{2E415D37-33E6-4CDE-B9DF-49732113055F}" destId="{85519E2B-4584-4CBF-A1C7-577F7A1B1533}" srcOrd="2" destOrd="0" presId="urn:microsoft.com/office/officeart/2018/2/layout/IconVerticalSolidList"/>
    <dgm:cxn modelId="{12B3B112-1E2C-413E-8157-1046B1CBAC14}" type="presParOf" srcId="{85519E2B-4584-4CBF-A1C7-577F7A1B1533}" destId="{35976441-143E-4DA5-AC7F-76F92D7315D7}" srcOrd="0" destOrd="0" presId="urn:microsoft.com/office/officeart/2018/2/layout/IconVerticalSolidList"/>
    <dgm:cxn modelId="{4F6A34AA-20E1-41E7-9B45-0712F4743CB8}" type="presParOf" srcId="{85519E2B-4584-4CBF-A1C7-577F7A1B1533}" destId="{3D316C9D-6CD3-467C-86E4-1F24F096822F}" srcOrd="1" destOrd="0" presId="urn:microsoft.com/office/officeart/2018/2/layout/IconVerticalSolidList"/>
    <dgm:cxn modelId="{C1B3927B-D587-4FDD-878F-048297432BC7}" type="presParOf" srcId="{85519E2B-4584-4CBF-A1C7-577F7A1B1533}" destId="{87D53ED4-7499-4891-B394-A9D3F7988ACE}" srcOrd="2" destOrd="0" presId="urn:microsoft.com/office/officeart/2018/2/layout/IconVerticalSolidList"/>
    <dgm:cxn modelId="{BE1D5756-23F8-4FA3-86B9-7B7642C5EED9}" type="presParOf" srcId="{85519E2B-4584-4CBF-A1C7-577F7A1B1533}" destId="{103FBF21-56C0-4E61-9738-6996239320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32079A-D96D-4BB2-A381-4544AF46F59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07AC893-5792-49D0-9D96-3954F11574A9}">
      <dgm:prSet/>
      <dgm:spPr/>
      <dgm:t>
        <a:bodyPr/>
        <a:lstStyle/>
        <a:p>
          <a:r>
            <a:rPr lang="fr-FR" noProof="0"/>
            <a:t>Permettre de développer l’expression orale</a:t>
          </a:r>
        </a:p>
      </dgm:t>
    </dgm:pt>
    <dgm:pt modelId="{032F8F28-9E6E-41AE-B9BB-BEDA996E48CC}" type="parTrans" cxnId="{411750AE-EF93-42BA-971F-32787624260E}">
      <dgm:prSet/>
      <dgm:spPr/>
      <dgm:t>
        <a:bodyPr/>
        <a:lstStyle/>
        <a:p>
          <a:endParaRPr lang="en-US"/>
        </a:p>
      </dgm:t>
    </dgm:pt>
    <dgm:pt modelId="{64D04562-ED13-47FB-8BFE-A6B3432060DE}" type="sibTrans" cxnId="{411750AE-EF93-42BA-971F-32787624260E}">
      <dgm:prSet/>
      <dgm:spPr/>
      <dgm:t>
        <a:bodyPr/>
        <a:lstStyle/>
        <a:p>
          <a:endParaRPr lang="en-US"/>
        </a:p>
      </dgm:t>
    </dgm:pt>
    <dgm:pt modelId="{C89059FD-8ACA-4394-92C1-12BBAEE6E5E2}">
      <dgm:prSet/>
      <dgm:spPr/>
      <dgm:t>
        <a:bodyPr/>
        <a:lstStyle/>
        <a:p>
          <a:r>
            <a:rPr lang="fr-FR" noProof="0"/>
            <a:t>Enregistrement audio</a:t>
          </a:r>
        </a:p>
      </dgm:t>
    </dgm:pt>
    <dgm:pt modelId="{A0307708-DD8E-42C5-B6DD-3E1F2ED889A2}" type="parTrans" cxnId="{5B2E1121-E606-4EC4-85C3-29448FEA1769}">
      <dgm:prSet/>
      <dgm:spPr/>
      <dgm:t>
        <a:bodyPr/>
        <a:lstStyle/>
        <a:p>
          <a:endParaRPr lang="en-US"/>
        </a:p>
      </dgm:t>
    </dgm:pt>
    <dgm:pt modelId="{CFE1ABC2-8E89-4648-899B-7A2404E854AC}" type="sibTrans" cxnId="{5B2E1121-E606-4EC4-85C3-29448FEA1769}">
      <dgm:prSet/>
      <dgm:spPr/>
      <dgm:t>
        <a:bodyPr/>
        <a:lstStyle/>
        <a:p>
          <a:endParaRPr lang="en-US"/>
        </a:p>
      </dgm:t>
    </dgm:pt>
    <dgm:pt modelId="{A80A35DC-ED82-4DB6-A5EE-13A6CD38DB1B}">
      <dgm:prSet/>
      <dgm:spPr/>
      <dgm:t>
        <a:bodyPr/>
        <a:lstStyle/>
        <a:p>
          <a:r>
            <a:rPr lang="fr-FR" noProof="0"/>
            <a:t>Possibilité de se corriger</a:t>
          </a:r>
        </a:p>
      </dgm:t>
    </dgm:pt>
    <dgm:pt modelId="{F1289A07-F86B-4237-8740-83CD41E2D967}" type="parTrans" cxnId="{5D171E4C-2793-4018-964F-359CA416CF85}">
      <dgm:prSet/>
      <dgm:spPr/>
      <dgm:t>
        <a:bodyPr/>
        <a:lstStyle/>
        <a:p>
          <a:endParaRPr lang="en-US"/>
        </a:p>
      </dgm:t>
    </dgm:pt>
    <dgm:pt modelId="{BCF0B7C0-E722-419C-9CD3-60638DFF7D90}" type="sibTrans" cxnId="{5D171E4C-2793-4018-964F-359CA416CF85}">
      <dgm:prSet/>
      <dgm:spPr/>
      <dgm:t>
        <a:bodyPr/>
        <a:lstStyle/>
        <a:p>
          <a:endParaRPr lang="en-US"/>
        </a:p>
      </dgm:t>
    </dgm:pt>
    <dgm:pt modelId="{7076E734-1CBC-4887-AFF1-1DF619A5A06F}">
      <dgm:prSet/>
      <dgm:spPr/>
      <dgm:t>
        <a:bodyPr/>
        <a:lstStyle/>
        <a:p>
          <a:r>
            <a:rPr lang="fr-FR" noProof="0"/>
            <a:t>Avoir l’historique de l’évolution des progrès</a:t>
          </a:r>
        </a:p>
      </dgm:t>
    </dgm:pt>
    <dgm:pt modelId="{9D6A19B0-B3A8-40A5-9519-1CBC60E7A7D1}" type="parTrans" cxnId="{C06FEB1E-3A76-4C23-A505-1F6521C79B94}">
      <dgm:prSet/>
      <dgm:spPr/>
      <dgm:t>
        <a:bodyPr/>
        <a:lstStyle/>
        <a:p>
          <a:endParaRPr lang="en-US"/>
        </a:p>
      </dgm:t>
    </dgm:pt>
    <dgm:pt modelId="{309B522E-BE83-4E71-90E9-54EF0E62B9D0}" type="sibTrans" cxnId="{C06FEB1E-3A76-4C23-A505-1F6521C79B94}">
      <dgm:prSet/>
      <dgm:spPr/>
      <dgm:t>
        <a:bodyPr/>
        <a:lstStyle/>
        <a:p>
          <a:endParaRPr lang="en-US"/>
        </a:p>
      </dgm:t>
    </dgm:pt>
    <dgm:pt modelId="{41122E0A-D849-4380-9C37-696CCDA89408}">
      <dgm:prSet/>
      <dgm:spPr/>
      <dgm:t>
        <a:bodyPr/>
        <a:lstStyle/>
        <a:p>
          <a:r>
            <a:rPr lang="fr-FR" noProof="0"/>
            <a:t>Permettre aux parents de mieux s’investir</a:t>
          </a:r>
        </a:p>
      </dgm:t>
    </dgm:pt>
    <dgm:pt modelId="{ADB18312-4F43-40C0-BB5C-9084B8CE2B75}" type="parTrans" cxnId="{72507ADF-A66B-494F-AB92-AEE9F93DA3C5}">
      <dgm:prSet/>
      <dgm:spPr/>
      <dgm:t>
        <a:bodyPr/>
        <a:lstStyle/>
        <a:p>
          <a:endParaRPr lang="en-US"/>
        </a:p>
      </dgm:t>
    </dgm:pt>
    <dgm:pt modelId="{7F698C68-223F-4A7A-8266-2647E2646C47}" type="sibTrans" cxnId="{72507ADF-A66B-494F-AB92-AEE9F93DA3C5}">
      <dgm:prSet/>
      <dgm:spPr/>
      <dgm:t>
        <a:bodyPr/>
        <a:lstStyle/>
        <a:p>
          <a:endParaRPr lang="en-US"/>
        </a:p>
      </dgm:t>
    </dgm:pt>
    <dgm:pt modelId="{C96C9FD2-4B30-41DD-A80B-948900824656}">
      <dgm:prSet/>
      <dgm:spPr/>
      <dgm:t>
        <a:bodyPr/>
        <a:lstStyle/>
        <a:p>
          <a:r>
            <a:rPr lang="fr-FR" noProof="0"/>
            <a:t>Apprendre la langue française aux parents</a:t>
          </a:r>
        </a:p>
      </dgm:t>
    </dgm:pt>
    <dgm:pt modelId="{81584114-9530-452C-B2BE-2C90A501268A}" type="parTrans" cxnId="{A525F2C9-799D-455D-B5A7-00214E8ED82C}">
      <dgm:prSet/>
      <dgm:spPr/>
      <dgm:t>
        <a:bodyPr/>
        <a:lstStyle/>
        <a:p>
          <a:endParaRPr lang="en-US"/>
        </a:p>
      </dgm:t>
    </dgm:pt>
    <dgm:pt modelId="{9AEBF0FE-B3DB-40A4-8960-0ECD039A363C}" type="sibTrans" cxnId="{A525F2C9-799D-455D-B5A7-00214E8ED82C}">
      <dgm:prSet/>
      <dgm:spPr/>
      <dgm:t>
        <a:bodyPr/>
        <a:lstStyle/>
        <a:p>
          <a:endParaRPr lang="en-US"/>
        </a:p>
      </dgm:t>
    </dgm:pt>
    <dgm:pt modelId="{D04675A7-AE4B-4CA4-AF39-0444F04F8425}">
      <dgm:prSet/>
      <dgm:spPr/>
      <dgm:t>
        <a:bodyPr/>
        <a:lstStyle/>
        <a:p>
          <a:r>
            <a:rPr lang="fr-FR" noProof="0"/>
            <a:t>Avoir un retour de ce qu’il se passe en classe </a:t>
          </a:r>
        </a:p>
      </dgm:t>
    </dgm:pt>
    <dgm:pt modelId="{9C6B96C1-5557-450F-9C3E-14BBAA1314DC}" type="parTrans" cxnId="{D1E138F2-D4C8-414F-B6F4-CEFAB18529CA}">
      <dgm:prSet/>
      <dgm:spPr/>
      <dgm:t>
        <a:bodyPr/>
        <a:lstStyle/>
        <a:p>
          <a:endParaRPr lang="en-US"/>
        </a:p>
      </dgm:t>
    </dgm:pt>
    <dgm:pt modelId="{0C13EAB5-0B6B-499F-832B-6A4138A6D0E0}" type="sibTrans" cxnId="{D1E138F2-D4C8-414F-B6F4-CEFAB18529CA}">
      <dgm:prSet/>
      <dgm:spPr/>
      <dgm:t>
        <a:bodyPr/>
        <a:lstStyle/>
        <a:p>
          <a:endParaRPr lang="en-US"/>
        </a:p>
      </dgm:t>
    </dgm:pt>
    <dgm:pt modelId="{39F898BB-B87D-4567-A4CC-0B5FF54364B4}">
      <dgm:prSet/>
      <dgm:spPr/>
      <dgm:t>
        <a:bodyPr/>
        <a:lstStyle/>
        <a:p>
          <a:r>
            <a:rPr lang="fr-FR" noProof="0"/>
            <a:t>Avoir un dictionnaire créé par les élèves</a:t>
          </a:r>
        </a:p>
      </dgm:t>
    </dgm:pt>
    <dgm:pt modelId="{22363982-2F36-4DA2-ABF5-E32685E5863C}" type="parTrans" cxnId="{E7702A21-BD7E-4592-995A-13FA49F764DD}">
      <dgm:prSet/>
      <dgm:spPr/>
      <dgm:t>
        <a:bodyPr/>
        <a:lstStyle/>
        <a:p>
          <a:endParaRPr lang="fr-FR"/>
        </a:p>
      </dgm:t>
    </dgm:pt>
    <dgm:pt modelId="{A14C8838-AA30-4127-9B0B-5F09662240D8}" type="sibTrans" cxnId="{E7702A21-BD7E-4592-995A-13FA49F764DD}">
      <dgm:prSet/>
      <dgm:spPr/>
      <dgm:t>
        <a:bodyPr/>
        <a:lstStyle/>
        <a:p>
          <a:endParaRPr lang="fr-FR"/>
        </a:p>
      </dgm:t>
    </dgm:pt>
    <dgm:pt modelId="{A1003560-DB0C-4D36-93D1-CA69492E2484}">
      <dgm:prSet/>
      <dgm:spPr/>
      <dgm:t>
        <a:bodyPr/>
        <a:lstStyle/>
        <a:p>
          <a:r>
            <a:rPr lang="fr-FR" noProof="0"/>
            <a:t>Thématique</a:t>
          </a:r>
        </a:p>
      </dgm:t>
    </dgm:pt>
    <dgm:pt modelId="{BAB3D06D-32C2-4244-8273-BCCF98520B57}" type="parTrans" cxnId="{81AA45A0-A607-4725-AC48-C77B9A033FB2}">
      <dgm:prSet/>
      <dgm:spPr/>
      <dgm:t>
        <a:bodyPr/>
        <a:lstStyle/>
        <a:p>
          <a:endParaRPr lang="fr-FR"/>
        </a:p>
      </dgm:t>
    </dgm:pt>
    <dgm:pt modelId="{490029F3-4394-4886-BB95-8DDF309161BA}" type="sibTrans" cxnId="{81AA45A0-A607-4725-AC48-C77B9A033FB2}">
      <dgm:prSet/>
      <dgm:spPr/>
      <dgm:t>
        <a:bodyPr/>
        <a:lstStyle/>
        <a:p>
          <a:endParaRPr lang="fr-FR"/>
        </a:p>
      </dgm:t>
    </dgm:pt>
    <dgm:pt modelId="{9F30D120-D850-4D7E-9493-85A2FEFDA781}">
      <dgm:prSet/>
      <dgm:spPr/>
      <dgm:t>
        <a:bodyPr/>
        <a:lstStyle/>
        <a:p>
          <a:r>
            <a:rPr lang="fr-FR" noProof="0"/>
            <a:t>Alphabétique</a:t>
          </a:r>
        </a:p>
      </dgm:t>
    </dgm:pt>
    <dgm:pt modelId="{C67DCE48-3A9B-4236-8AF2-D986C61174F8}" type="parTrans" cxnId="{32E3141B-34A2-469B-971E-9B9D561533BD}">
      <dgm:prSet/>
      <dgm:spPr/>
      <dgm:t>
        <a:bodyPr/>
        <a:lstStyle/>
        <a:p>
          <a:endParaRPr lang="fr-FR"/>
        </a:p>
      </dgm:t>
    </dgm:pt>
    <dgm:pt modelId="{4EBFBB77-E5EE-4FC7-ADF2-E0B2F9A8B7A5}" type="sibTrans" cxnId="{32E3141B-34A2-469B-971E-9B9D561533BD}">
      <dgm:prSet/>
      <dgm:spPr/>
      <dgm:t>
        <a:bodyPr/>
        <a:lstStyle/>
        <a:p>
          <a:endParaRPr lang="fr-FR"/>
        </a:p>
      </dgm:t>
    </dgm:pt>
    <dgm:pt modelId="{33F581AB-4B2F-4AD9-9FDC-F005AD81C78E}">
      <dgm:prSet/>
      <dgm:spPr/>
      <dgm:t>
        <a:bodyPr/>
        <a:lstStyle/>
        <a:p>
          <a:r>
            <a:rPr lang="fr-FR" noProof="0"/>
            <a:t>Préconçus</a:t>
          </a:r>
        </a:p>
      </dgm:t>
    </dgm:pt>
    <dgm:pt modelId="{5A6010F0-AFC6-4A3E-9D94-EE20394C8FA6}" type="parTrans" cxnId="{62DE1CBC-8AAD-463E-A65F-95CDE58ECCB6}">
      <dgm:prSet/>
      <dgm:spPr/>
      <dgm:t>
        <a:bodyPr/>
        <a:lstStyle/>
        <a:p>
          <a:endParaRPr lang="fr-FR"/>
        </a:p>
      </dgm:t>
    </dgm:pt>
    <dgm:pt modelId="{87EED70F-CD35-45EA-AEC6-F39E017BD6B6}" type="sibTrans" cxnId="{62DE1CBC-8AAD-463E-A65F-95CDE58ECCB6}">
      <dgm:prSet/>
      <dgm:spPr/>
      <dgm:t>
        <a:bodyPr/>
        <a:lstStyle/>
        <a:p>
          <a:endParaRPr lang="fr-FR"/>
        </a:p>
      </dgm:t>
    </dgm:pt>
    <dgm:pt modelId="{696FFE0D-B98E-490E-9B48-285D7DF2E276}">
      <dgm:prSet/>
      <dgm:spPr/>
      <dgm:t>
        <a:bodyPr/>
        <a:lstStyle/>
        <a:p>
          <a:r>
            <a:rPr lang="fr-FR" noProof="0"/>
            <a:t>Créé en classe</a:t>
          </a:r>
        </a:p>
      </dgm:t>
    </dgm:pt>
    <dgm:pt modelId="{6BB1D008-403C-48E3-A869-6D954F07FEB1}" type="parTrans" cxnId="{2F985E52-E271-45A1-A832-F97389A944E5}">
      <dgm:prSet/>
      <dgm:spPr/>
      <dgm:t>
        <a:bodyPr/>
        <a:lstStyle/>
        <a:p>
          <a:endParaRPr lang="fr-FR"/>
        </a:p>
      </dgm:t>
    </dgm:pt>
    <dgm:pt modelId="{741E64B4-357E-46AE-881D-EF13DC060530}" type="sibTrans" cxnId="{2F985E52-E271-45A1-A832-F97389A944E5}">
      <dgm:prSet/>
      <dgm:spPr/>
      <dgm:t>
        <a:bodyPr/>
        <a:lstStyle/>
        <a:p>
          <a:endParaRPr lang="fr-FR"/>
        </a:p>
      </dgm:t>
    </dgm:pt>
    <dgm:pt modelId="{E439D098-707C-4182-9C4A-6687D0402140}" type="pres">
      <dgm:prSet presAssocID="{3632079A-D96D-4BB2-A381-4544AF46F59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AABFF1-910B-428B-BABA-852481663FF1}" type="pres">
      <dgm:prSet presAssocID="{507AC893-5792-49D0-9D96-3954F11574A9}" presName="hierRoot1" presStyleCnt="0"/>
      <dgm:spPr/>
    </dgm:pt>
    <dgm:pt modelId="{AB25257D-AA5C-4A12-A4A3-DEF698AE27E5}" type="pres">
      <dgm:prSet presAssocID="{507AC893-5792-49D0-9D96-3954F11574A9}" presName="composite" presStyleCnt="0"/>
      <dgm:spPr/>
    </dgm:pt>
    <dgm:pt modelId="{3A5ACCF1-FB7C-4763-855F-1A4D768FE92D}" type="pres">
      <dgm:prSet presAssocID="{507AC893-5792-49D0-9D96-3954F11574A9}" presName="background" presStyleLbl="node0" presStyleIdx="0" presStyleCnt="3"/>
      <dgm:spPr/>
    </dgm:pt>
    <dgm:pt modelId="{C2E5C339-792F-4C00-9AE1-80D62CDE75AA}" type="pres">
      <dgm:prSet presAssocID="{507AC893-5792-49D0-9D96-3954F11574A9}" presName="text" presStyleLbl="fgAcc0" presStyleIdx="0" presStyleCnt="3">
        <dgm:presLayoutVars>
          <dgm:chPref val="3"/>
        </dgm:presLayoutVars>
      </dgm:prSet>
      <dgm:spPr/>
    </dgm:pt>
    <dgm:pt modelId="{A43FD132-9145-46CE-B80A-982A387D47F4}" type="pres">
      <dgm:prSet presAssocID="{507AC893-5792-49D0-9D96-3954F11574A9}" presName="hierChild2" presStyleCnt="0"/>
      <dgm:spPr/>
    </dgm:pt>
    <dgm:pt modelId="{20DF395B-C884-488B-AD3A-3CEE10D60279}" type="pres">
      <dgm:prSet presAssocID="{A0307708-DD8E-42C5-B6DD-3E1F2ED889A2}" presName="Name10" presStyleLbl="parChTrans1D2" presStyleIdx="0" presStyleCnt="7"/>
      <dgm:spPr/>
    </dgm:pt>
    <dgm:pt modelId="{F88ACC69-976C-4B75-8AF7-43D8AD530015}" type="pres">
      <dgm:prSet presAssocID="{C89059FD-8ACA-4394-92C1-12BBAEE6E5E2}" presName="hierRoot2" presStyleCnt="0"/>
      <dgm:spPr/>
    </dgm:pt>
    <dgm:pt modelId="{2866A8EF-756E-43A9-97FB-532C9B24D5EB}" type="pres">
      <dgm:prSet presAssocID="{C89059FD-8ACA-4394-92C1-12BBAEE6E5E2}" presName="composite2" presStyleCnt="0"/>
      <dgm:spPr/>
    </dgm:pt>
    <dgm:pt modelId="{1BC7E1DA-5FCE-4577-8DB5-B89E6F1D6C98}" type="pres">
      <dgm:prSet presAssocID="{C89059FD-8ACA-4394-92C1-12BBAEE6E5E2}" presName="background2" presStyleLbl="node2" presStyleIdx="0" presStyleCnt="7"/>
      <dgm:spPr/>
    </dgm:pt>
    <dgm:pt modelId="{BAA14583-B366-4011-89FA-6FE1255CCB9F}" type="pres">
      <dgm:prSet presAssocID="{C89059FD-8ACA-4394-92C1-12BBAEE6E5E2}" presName="text2" presStyleLbl="fgAcc2" presStyleIdx="0" presStyleCnt="7">
        <dgm:presLayoutVars>
          <dgm:chPref val="3"/>
        </dgm:presLayoutVars>
      </dgm:prSet>
      <dgm:spPr/>
    </dgm:pt>
    <dgm:pt modelId="{9709CC4D-4EE6-4230-934D-2F37A65A6388}" type="pres">
      <dgm:prSet presAssocID="{C89059FD-8ACA-4394-92C1-12BBAEE6E5E2}" presName="hierChild3" presStyleCnt="0"/>
      <dgm:spPr/>
    </dgm:pt>
    <dgm:pt modelId="{69B1E94A-B3DC-4517-B561-B1F9E835BBF2}" type="pres">
      <dgm:prSet presAssocID="{F1289A07-F86B-4237-8740-83CD41E2D967}" presName="Name10" presStyleLbl="parChTrans1D2" presStyleIdx="1" presStyleCnt="7"/>
      <dgm:spPr/>
    </dgm:pt>
    <dgm:pt modelId="{7ECEB12B-6096-4591-857A-4A9ECCE98493}" type="pres">
      <dgm:prSet presAssocID="{A80A35DC-ED82-4DB6-A5EE-13A6CD38DB1B}" presName="hierRoot2" presStyleCnt="0"/>
      <dgm:spPr/>
    </dgm:pt>
    <dgm:pt modelId="{F37E9715-E8B4-4200-85F7-B88E9BC35E4A}" type="pres">
      <dgm:prSet presAssocID="{A80A35DC-ED82-4DB6-A5EE-13A6CD38DB1B}" presName="composite2" presStyleCnt="0"/>
      <dgm:spPr/>
    </dgm:pt>
    <dgm:pt modelId="{C47705A5-E8B3-4168-96F3-82B684000F6C}" type="pres">
      <dgm:prSet presAssocID="{A80A35DC-ED82-4DB6-A5EE-13A6CD38DB1B}" presName="background2" presStyleLbl="node2" presStyleIdx="1" presStyleCnt="7"/>
      <dgm:spPr/>
    </dgm:pt>
    <dgm:pt modelId="{AA0FA8BE-6851-414F-95D5-DACC3739F676}" type="pres">
      <dgm:prSet presAssocID="{A80A35DC-ED82-4DB6-A5EE-13A6CD38DB1B}" presName="text2" presStyleLbl="fgAcc2" presStyleIdx="1" presStyleCnt="7">
        <dgm:presLayoutVars>
          <dgm:chPref val="3"/>
        </dgm:presLayoutVars>
      </dgm:prSet>
      <dgm:spPr/>
    </dgm:pt>
    <dgm:pt modelId="{15F7E55C-A107-4C2D-B933-F17C41EFD20E}" type="pres">
      <dgm:prSet presAssocID="{A80A35DC-ED82-4DB6-A5EE-13A6CD38DB1B}" presName="hierChild3" presStyleCnt="0"/>
      <dgm:spPr/>
    </dgm:pt>
    <dgm:pt modelId="{155A566A-DE00-440A-BDE3-DF680897D258}" type="pres">
      <dgm:prSet presAssocID="{9D6A19B0-B3A8-40A5-9519-1CBC60E7A7D1}" presName="Name10" presStyleLbl="parChTrans1D2" presStyleIdx="2" presStyleCnt="7"/>
      <dgm:spPr/>
    </dgm:pt>
    <dgm:pt modelId="{F4984533-BDBA-4B57-9D06-793F61A9043B}" type="pres">
      <dgm:prSet presAssocID="{7076E734-1CBC-4887-AFF1-1DF619A5A06F}" presName="hierRoot2" presStyleCnt="0"/>
      <dgm:spPr/>
    </dgm:pt>
    <dgm:pt modelId="{36106B30-AEBB-420F-94D3-A767E96F9A93}" type="pres">
      <dgm:prSet presAssocID="{7076E734-1CBC-4887-AFF1-1DF619A5A06F}" presName="composite2" presStyleCnt="0"/>
      <dgm:spPr/>
    </dgm:pt>
    <dgm:pt modelId="{C292B1C1-3B7E-43AF-850D-DDD68E7049D2}" type="pres">
      <dgm:prSet presAssocID="{7076E734-1CBC-4887-AFF1-1DF619A5A06F}" presName="background2" presStyleLbl="node2" presStyleIdx="2" presStyleCnt="7"/>
      <dgm:spPr/>
    </dgm:pt>
    <dgm:pt modelId="{E8E77EDD-5397-485F-8DED-C2DF41D2A14E}" type="pres">
      <dgm:prSet presAssocID="{7076E734-1CBC-4887-AFF1-1DF619A5A06F}" presName="text2" presStyleLbl="fgAcc2" presStyleIdx="2" presStyleCnt="7">
        <dgm:presLayoutVars>
          <dgm:chPref val="3"/>
        </dgm:presLayoutVars>
      </dgm:prSet>
      <dgm:spPr/>
    </dgm:pt>
    <dgm:pt modelId="{94F960F9-9C88-43A9-BDDF-506ECF20C999}" type="pres">
      <dgm:prSet presAssocID="{7076E734-1CBC-4887-AFF1-1DF619A5A06F}" presName="hierChild3" presStyleCnt="0"/>
      <dgm:spPr/>
    </dgm:pt>
    <dgm:pt modelId="{DAD0E1F4-5338-48E1-A018-FC3E010894DD}" type="pres">
      <dgm:prSet presAssocID="{41122E0A-D849-4380-9C37-696CCDA89408}" presName="hierRoot1" presStyleCnt="0"/>
      <dgm:spPr/>
    </dgm:pt>
    <dgm:pt modelId="{2F88AE4A-D4CD-4278-A08F-0BE3FA4A843F}" type="pres">
      <dgm:prSet presAssocID="{41122E0A-D849-4380-9C37-696CCDA89408}" presName="composite" presStyleCnt="0"/>
      <dgm:spPr/>
    </dgm:pt>
    <dgm:pt modelId="{F5E0442B-96EB-4A03-8BF3-B13A6FF3A3B5}" type="pres">
      <dgm:prSet presAssocID="{41122E0A-D849-4380-9C37-696CCDA89408}" presName="background" presStyleLbl="node0" presStyleIdx="1" presStyleCnt="3"/>
      <dgm:spPr/>
    </dgm:pt>
    <dgm:pt modelId="{3252A8FA-4D8C-4EF8-9AA1-9E1EC7709B61}" type="pres">
      <dgm:prSet presAssocID="{41122E0A-D849-4380-9C37-696CCDA89408}" presName="text" presStyleLbl="fgAcc0" presStyleIdx="1" presStyleCnt="3">
        <dgm:presLayoutVars>
          <dgm:chPref val="3"/>
        </dgm:presLayoutVars>
      </dgm:prSet>
      <dgm:spPr/>
    </dgm:pt>
    <dgm:pt modelId="{87BC4277-8ECB-4E0C-90C3-082AAC35A1BE}" type="pres">
      <dgm:prSet presAssocID="{41122E0A-D849-4380-9C37-696CCDA89408}" presName="hierChild2" presStyleCnt="0"/>
      <dgm:spPr/>
    </dgm:pt>
    <dgm:pt modelId="{0D12869D-4FA7-4600-A1AE-0BFBB2C82926}" type="pres">
      <dgm:prSet presAssocID="{81584114-9530-452C-B2BE-2C90A501268A}" presName="Name10" presStyleLbl="parChTrans1D2" presStyleIdx="3" presStyleCnt="7"/>
      <dgm:spPr/>
    </dgm:pt>
    <dgm:pt modelId="{2CEC1B3B-5E43-43EA-8206-822C537DD227}" type="pres">
      <dgm:prSet presAssocID="{C96C9FD2-4B30-41DD-A80B-948900824656}" presName="hierRoot2" presStyleCnt="0"/>
      <dgm:spPr/>
    </dgm:pt>
    <dgm:pt modelId="{8ECE4703-20CE-4068-B820-5D379EC4434F}" type="pres">
      <dgm:prSet presAssocID="{C96C9FD2-4B30-41DD-A80B-948900824656}" presName="composite2" presStyleCnt="0"/>
      <dgm:spPr/>
    </dgm:pt>
    <dgm:pt modelId="{A5F431C3-56DE-451C-A74D-C75B8C56286B}" type="pres">
      <dgm:prSet presAssocID="{C96C9FD2-4B30-41DD-A80B-948900824656}" presName="background2" presStyleLbl="node2" presStyleIdx="3" presStyleCnt="7"/>
      <dgm:spPr/>
    </dgm:pt>
    <dgm:pt modelId="{FE70FF33-E7F0-420B-BA43-62054E333A0B}" type="pres">
      <dgm:prSet presAssocID="{C96C9FD2-4B30-41DD-A80B-948900824656}" presName="text2" presStyleLbl="fgAcc2" presStyleIdx="3" presStyleCnt="7">
        <dgm:presLayoutVars>
          <dgm:chPref val="3"/>
        </dgm:presLayoutVars>
      </dgm:prSet>
      <dgm:spPr/>
    </dgm:pt>
    <dgm:pt modelId="{4DDFC7E9-D2CD-4C8B-AD21-331A7F287232}" type="pres">
      <dgm:prSet presAssocID="{C96C9FD2-4B30-41DD-A80B-948900824656}" presName="hierChild3" presStyleCnt="0"/>
      <dgm:spPr/>
    </dgm:pt>
    <dgm:pt modelId="{5E4AB7F1-FF72-4ECF-B7CA-D0BC6D48C417}" type="pres">
      <dgm:prSet presAssocID="{9C6B96C1-5557-450F-9C3E-14BBAA1314DC}" presName="Name10" presStyleLbl="parChTrans1D2" presStyleIdx="4" presStyleCnt="7"/>
      <dgm:spPr/>
    </dgm:pt>
    <dgm:pt modelId="{55715CC5-1FA4-471F-B4D6-05CAE8DF1A9D}" type="pres">
      <dgm:prSet presAssocID="{D04675A7-AE4B-4CA4-AF39-0444F04F8425}" presName="hierRoot2" presStyleCnt="0"/>
      <dgm:spPr/>
    </dgm:pt>
    <dgm:pt modelId="{95E2AC35-AD02-4EE0-9EDE-DFEBB31970A7}" type="pres">
      <dgm:prSet presAssocID="{D04675A7-AE4B-4CA4-AF39-0444F04F8425}" presName="composite2" presStyleCnt="0"/>
      <dgm:spPr/>
    </dgm:pt>
    <dgm:pt modelId="{AE0B361C-8B16-47C5-8543-F79A41E9701D}" type="pres">
      <dgm:prSet presAssocID="{D04675A7-AE4B-4CA4-AF39-0444F04F8425}" presName="background2" presStyleLbl="node2" presStyleIdx="4" presStyleCnt="7"/>
      <dgm:spPr/>
    </dgm:pt>
    <dgm:pt modelId="{FF50BE93-7F42-4DC0-9B7E-3C4B54136B32}" type="pres">
      <dgm:prSet presAssocID="{D04675A7-AE4B-4CA4-AF39-0444F04F8425}" presName="text2" presStyleLbl="fgAcc2" presStyleIdx="4" presStyleCnt="7">
        <dgm:presLayoutVars>
          <dgm:chPref val="3"/>
        </dgm:presLayoutVars>
      </dgm:prSet>
      <dgm:spPr/>
    </dgm:pt>
    <dgm:pt modelId="{D74B37E8-D9BE-4D49-8766-9C5B642BAE62}" type="pres">
      <dgm:prSet presAssocID="{D04675A7-AE4B-4CA4-AF39-0444F04F8425}" presName="hierChild3" presStyleCnt="0"/>
      <dgm:spPr/>
    </dgm:pt>
    <dgm:pt modelId="{B5EB6D8A-8BC7-4889-9849-1E9F79CC0D4A}" type="pres">
      <dgm:prSet presAssocID="{39F898BB-B87D-4567-A4CC-0B5FF54364B4}" presName="hierRoot1" presStyleCnt="0"/>
      <dgm:spPr/>
    </dgm:pt>
    <dgm:pt modelId="{316F89D8-9012-40DF-B0F9-1CEFEBBDA11E}" type="pres">
      <dgm:prSet presAssocID="{39F898BB-B87D-4567-A4CC-0B5FF54364B4}" presName="composite" presStyleCnt="0"/>
      <dgm:spPr/>
    </dgm:pt>
    <dgm:pt modelId="{CC0AE035-2C79-42CA-A327-62CB876FE090}" type="pres">
      <dgm:prSet presAssocID="{39F898BB-B87D-4567-A4CC-0B5FF54364B4}" presName="background" presStyleLbl="node0" presStyleIdx="2" presStyleCnt="3"/>
      <dgm:spPr/>
    </dgm:pt>
    <dgm:pt modelId="{8194AC76-1F64-4CFD-9DFF-B6F95ACFC439}" type="pres">
      <dgm:prSet presAssocID="{39F898BB-B87D-4567-A4CC-0B5FF54364B4}" presName="text" presStyleLbl="fgAcc0" presStyleIdx="2" presStyleCnt="3">
        <dgm:presLayoutVars>
          <dgm:chPref val="3"/>
        </dgm:presLayoutVars>
      </dgm:prSet>
      <dgm:spPr/>
    </dgm:pt>
    <dgm:pt modelId="{DA8B4CCA-545C-4148-9660-1032C182AD28}" type="pres">
      <dgm:prSet presAssocID="{39F898BB-B87D-4567-A4CC-0B5FF54364B4}" presName="hierChild2" presStyleCnt="0"/>
      <dgm:spPr/>
    </dgm:pt>
    <dgm:pt modelId="{2DFABBDE-92C8-41D7-9BAD-962F163A7EEF}" type="pres">
      <dgm:prSet presAssocID="{BAB3D06D-32C2-4244-8273-BCCF98520B57}" presName="Name10" presStyleLbl="parChTrans1D2" presStyleIdx="5" presStyleCnt="7"/>
      <dgm:spPr/>
    </dgm:pt>
    <dgm:pt modelId="{AC7E44C4-04B7-41D0-893C-4619DECC8A17}" type="pres">
      <dgm:prSet presAssocID="{A1003560-DB0C-4D36-93D1-CA69492E2484}" presName="hierRoot2" presStyleCnt="0"/>
      <dgm:spPr/>
    </dgm:pt>
    <dgm:pt modelId="{B0BFF929-4960-4A95-9FFE-288EB7DFEEE8}" type="pres">
      <dgm:prSet presAssocID="{A1003560-DB0C-4D36-93D1-CA69492E2484}" presName="composite2" presStyleCnt="0"/>
      <dgm:spPr/>
    </dgm:pt>
    <dgm:pt modelId="{64221874-A95A-4F50-BC43-3AB233356853}" type="pres">
      <dgm:prSet presAssocID="{A1003560-DB0C-4D36-93D1-CA69492E2484}" presName="background2" presStyleLbl="node2" presStyleIdx="5" presStyleCnt="7"/>
      <dgm:spPr/>
    </dgm:pt>
    <dgm:pt modelId="{D0AC98EE-2BA9-4BE1-8D04-4354F2CB3472}" type="pres">
      <dgm:prSet presAssocID="{A1003560-DB0C-4D36-93D1-CA69492E2484}" presName="text2" presStyleLbl="fgAcc2" presStyleIdx="5" presStyleCnt="7">
        <dgm:presLayoutVars>
          <dgm:chPref val="3"/>
        </dgm:presLayoutVars>
      </dgm:prSet>
      <dgm:spPr/>
    </dgm:pt>
    <dgm:pt modelId="{21639950-C342-4769-A1D3-E3A7C3C5EBC6}" type="pres">
      <dgm:prSet presAssocID="{A1003560-DB0C-4D36-93D1-CA69492E2484}" presName="hierChild3" presStyleCnt="0"/>
      <dgm:spPr/>
    </dgm:pt>
    <dgm:pt modelId="{18C4EE43-4F11-44D9-B6E3-5328BEEA1478}" type="pres">
      <dgm:prSet presAssocID="{5A6010F0-AFC6-4A3E-9D94-EE20394C8FA6}" presName="Name17" presStyleLbl="parChTrans1D3" presStyleIdx="0" presStyleCnt="2"/>
      <dgm:spPr/>
    </dgm:pt>
    <dgm:pt modelId="{ACF49FD4-DBEC-4327-ABD0-25BB57476661}" type="pres">
      <dgm:prSet presAssocID="{33F581AB-4B2F-4AD9-9FDC-F005AD81C78E}" presName="hierRoot3" presStyleCnt="0"/>
      <dgm:spPr/>
    </dgm:pt>
    <dgm:pt modelId="{1DC4CAEA-2B2B-4AF9-A187-8B7B39C23A75}" type="pres">
      <dgm:prSet presAssocID="{33F581AB-4B2F-4AD9-9FDC-F005AD81C78E}" presName="composite3" presStyleCnt="0"/>
      <dgm:spPr/>
    </dgm:pt>
    <dgm:pt modelId="{B317812B-E5C4-4E6A-9FF6-B8DCB3F7CAE1}" type="pres">
      <dgm:prSet presAssocID="{33F581AB-4B2F-4AD9-9FDC-F005AD81C78E}" presName="background3" presStyleLbl="node3" presStyleIdx="0" presStyleCnt="2"/>
      <dgm:spPr/>
    </dgm:pt>
    <dgm:pt modelId="{F566B288-1294-4D67-9F78-FDA1972352E9}" type="pres">
      <dgm:prSet presAssocID="{33F581AB-4B2F-4AD9-9FDC-F005AD81C78E}" presName="text3" presStyleLbl="fgAcc3" presStyleIdx="0" presStyleCnt="2">
        <dgm:presLayoutVars>
          <dgm:chPref val="3"/>
        </dgm:presLayoutVars>
      </dgm:prSet>
      <dgm:spPr/>
    </dgm:pt>
    <dgm:pt modelId="{A588E2D0-D07B-4254-BE8B-3FA8B40E6C12}" type="pres">
      <dgm:prSet presAssocID="{33F581AB-4B2F-4AD9-9FDC-F005AD81C78E}" presName="hierChild4" presStyleCnt="0"/>
      <dgm:spPr/>
    </dgm:pt>
    <dgm:pt modelId="{E9D3768D-33CB-4B5B-9F2D-753FCA870DA3}" type="pres">
      <dgm:prSet presAssocID="{6BB1D008-403C-48E3-A869-6D954F07FEB1}" presName="Name17" presStyleLbl="parChTrans1D3" presStyleIdx="1" presStyleCnt="2"/>
      <dgm:spPr/>
    </dgm:pt>
    <dgm:pt modelId="{F9DF14A7-784F-4563-B4AC-43A4E7B4CBAD}" type="pres">
      <dgm:prSet presAssocID="{696FFE0D-B98E-490E-9B48-285D7DF2E276}" presName="hierRoot3" presStyleCnt="0"/>
      <dgm:spPr/>
    </dgm:pt>
    <dgm:pt modelId="{D3688295-4416-4700-BD34-7445239175DE}" type="pres">
      <dgm:prSet presAssocID="{696FFE0D-B98E-490E-9B48-285D7DF2E276}" presName="composite3" presStyleCnt="0"/>
      <dgm:spPr/>
    </dgm:pt>
    <dgm:pt modelId="{838D11DE-03F9-48A5-8D0F-40C9741DBB92}" type="pres">
      <dgm:prSet presAssocID="{696FFE0D-B98E-490E-9B48-285D7DF2E276}" presName="background3" presStyleLbl="node3" presStyleIdx="1" presStyleCnt="2"/>
      <dgm:spPr/>
    </dgm:pt>
    <dgm:pt modelId="{9801E530-9584-42B2-8D14-3DF1A07F46B3}" type="pres">
      <dgm:prSet presAssocID="{696FFE0D-B98E-490E-9B48-285D7DF2E276}" presName="text3" presStyleLbl="fgAcc3" presStyleIdx="1" presStyleCnt="2">
        <dgm:presLayoutVars>
          <dgm:chPref val="3"/>
        </dgm:presLayoutVars>
      </dgm:prSet>
      <dgm:spPr/>
    </dgm:pt>
    <dgm:pt modelId="{82B76E05-7FB2-42EC-8EAD-370F91B60B5B}" type="pres">
      <dgm:prSet presAssocID="{696FFE0D-B98E-490E-9B48-285D7DF2E276}" presName="hierChild4" presStyleCnt="0"/>
      <dgm:spPr/>
    </dgm:pt>
    <dgm:pt modelId="{863A2BE1-6D8F-4D00-9C52-4628C276F8FD}" type="pres">
      <dgm:prSet presAssocID="{C67DCE48-3A9B-4236-8AF2-D986C61174F8}" presName="Name10" presStyleLbl="parChTrans1D2" presStyleIdx="6" presStyleCnt="7"/>
      <dgm:spPr/>
    </dgm:pt>
    <dgm:pt modelId="{4DF4F40C-47B1-4514-B75D-B20434DE9BC9}" type="pres">
      <dgm:prSet presAssocID="{9F30D120-D850-4D7E-9493-85A2FEFDA781}" presName="hierRoot2" presStyleCnt="0"/>
      <dgm:spPr/>
    </dgm:pt>
    <dgm:pt modelId="{2E4489DF-0C5B-46EA-9A46-0CF116F57168}" type="pres">
      <dgm:prSet presAssocID="{9F30D120-D850-4D7E-9493-85A2FEFDA781}" presName="composite2" presStyleCnt="0"/>
      <dgm:spPr/>
    </dgm:pt>
    <dgm:pt modelId="{474F8520-5B51-4F9F-AD52-07BBB0807490}" type="pres">
      <dgm:prSet presAssocID="{9F30D120-D850-4D7E-9493-85A2FEFDA781}" presName="background2" presStyleLbl="node2" presStyleIdx="6" presStyleCnt="7"/>
      <dgm:spPr/>
    </dgm:pt>
    <dgm:pt modelId="{D95542B5-6C30-4835-8DBD-A75BA47DF838}" type="pres">
      <dgm:prSet presAssocID="{9F30D120-D850-4D7E-9493-85A2FEFDA781}" presName="text2" presStyleLbl="fgAcc2" presStyleIdx="6" presStyleCnt="7">
        <dgm:presLayoutVars>
          <dgm:chPref val="3"/>
        </dgm:presLayoutVars>
      </dgm:prSet>
      <dgm:spPr/>
    </dgm:pt>
    <dgm:pt modelId="{FF2BFA84-48B3-473C-A46E-7DC527A3DBF7}" type="pres">
      <dgm:prSet presAssocID="{9F30D120-D850-4D7E-9493-85A2FEFDA781}" presName="hierChild3" presStyleCnt="0"/>
      <dgm:spPr/>
    </dgm:pt>
  </dgm:ptLst>
  <dgm:cxnLst>
    <dgm:cxn modelId="{4E690A04-2D7B-4E13-B363-B48F426A37B4}" type="presOf" srcId="{A1003560-DB0C-4D36-93D1-CA69492E2484}" destId="{D0AC98EE-2BA9-4BE1-8D04-4354F2CB3472}" srcOrd="0" destOrd="0" presId="urn:microsoft.com/office/officeart/2005/8/layout/hierarchy1"/>
    <dgm:cxn modelId="{C34FF315-9799-4459-BAB9-14D0190BA99D}" type="presOf" srcId="{41122E0A-D849-4380-9C37-696CCDA89408}" destId="{3252A8FA-4D8C-4EF8-9AA1-9E1EC7709B61}" srcOrd="0" destOrd="0" presId="urn:microsoft.com/office/officeart/2005/8/layout/hierarchy1"/>
    <dgm:cxn modelId="{32E3141B-34A2-469B-971E-9B9D561533BD}" srcId="{39F898BB-B87D-4567-A4CC-0B5FF54364B4}" destId="{9F30D120-D850-4D7E-9493-85A2FEFDA781}" srcOrd="1" destOrd="0" parTransId="{C67DCE48-3A9B-4236-8AF2-D986C61174F8}" sibTransId="{4EBFBB77-E5EE-4FC7-ADF2-E0B2F9A8B7A5}"/>
    <dgm:cxn modelId="{C06FEB1E-3A76-4C23-A505-1F6521C79B94}" srcId="{507AC893-5792-49D0-9D96-3954F11574A9}" destId="{7076E734-1CBC-4887-AFF1-1DF619A5A06F}" srcOrd="2" destOrd="0" parTransId="{9D6A19B0-B3A8-40A5-9519-1CBC60E7A7D1}" sibTransId="{309B522E-BE83-4E71-90E9-54EF0E62B9D0}"/>
    <dgm:cxn modelId="{5B2E1121-E606-4EC4-85C3-29448FEA1769}" srcId="{507AC893-5792-49D0-9D96-3954F11574A9}" destId="{C89059FD-8ACA-4394-92C1-12BBAEE6E5E2}" srcOrd="0" destOrd="0" parTransId="{A0307708-DD8E-42C5-B6DD-3E1F2ED889A2}" sibTransId="{CFE1ABC2-8E89-4648-899B-7A2404E854AC}"/>
    <dgm:cxn modelId="{E7702A21-BD7E-4592-995A-13FA49F764DD}" srcId="{3632079A-D96D-4BB2-A381-4544AF46F594}" destId="{39F898BB-B87D-4567-A4CC-0B5FF54364B4}" srcOrd="2" destOrd="0" parTransId="{22363982-2F36-4DA2-ABF5-E32685E5863C}" sibTransId="{A14C8838-AA30-4127-9B0B-5F09662240D8}"/>
    <dgm:cxn modelId="{A8E43E2D-DAE8-41BB-8A34-1962F20A28F7}" type="presOf" srcId="{39F898BB-B87D-4567-A4CC-0B5FF54364B4}" destId="{8194AC76-1F64-4CFD-9DFF-B6F95ACFC439}" srcOrd="0" destOrd="0" presId="urn:microsoft.com/office/officeart/2005/8/layout/hierarchy1"/>
    <dgm:cxn modelId="{7193F33B-441E-42E6-A488-CF04CA4B9BF6}" type="presOf" srcId="{9D6A19B0-B3A8-40A5-9519-1CBC60E7A7D1}" destId="{155A566A-DE00-440A-BDE3-DF680897D258}" srcOrd="0" destOrd="0" presId="urn:microsoft.com/office/officeart/2005/8/layout/hierarchy1"/>
    <dgm:cxn modelId="{94EC973E-439A-47CA-AF91-C0F7CB56491E}" type="presOf" srcId="{C89059FD-8ACA-4394-92C1-12BBAEE6E5E2}" destId="{BAA14583-B366-4011-89FA-6FE1255CCB9F}" srcOrd="0" destOrd="0" presId="urn:microsoft.com/office/officeart/2005/8/layout/hierarchy1"/>
    <dgm:cxn modelId="{C3A4D141-7659-4578-8702-2B03A62CD903}" type="presOf" srcId="{A0307708-DD8E-42C5-B6DD-3E1F2ED889A2}" destId="{20DF395B-C884-488B-AD3A-3CEE10D60279}" srcOrd="0" destOrd="0" presId="urn:microsoft.com/office/officeart/2005/8/layout/hierarchy1"/>
    <dgm:cxn modelId="{21345E65-DC70-4025-B5EE-BCD724C54474}" type="presOf" srcId="{BAB3D06D-32C2-4244-8273-BCCF98520B57}" destId="{2DFABBDE-92C8-41D7-9BAD-962F163A7EEF}" srcOrd="0" destOrd="0" presId="urn:microsoft.com/office/officeart/2005/8/layout/hierarchy1"/>
    <dgm:cxn modelId="{43874E65-0B8C-4D28-A0D8-53C4BFBC195B}" type="presOf" srcId="{A80A35DC-ED82-4DB6-A5EE-13A6CD38DB1B}" destId="{AA0FA8BE-6851-414F-95D5-DACC3739F676}" srcOrd="0" destOrd="0" presId="urn:microsoft.com/office/officeart/2005/8/layout/hierarchy1"/>
    <dgm:cxn modelId="{CB54FE66-613A-4C34-8BCB-7F8A670B54B8}" type="presOf" srcId="{7076E734-1CBC-4887-AFF1-1DF619A5A06F}" destId="{E8E77EDD-5397-485F-8DED-C2DF41D2A14E}" srcOrd="0" destOrd="0" presId="urn:microsoft.com/office/officeart/2005/8/layout/hierarchy1"/>
    <dgm:cxn modelId="{D20FC169-0CF9-46F0-A341-8CDD8506470D}" type="presOf" srcId="{F1289A07-F86B-4237-8740-83CD41E2D967}" destId="{69B1E94A-B3DC-4517-B561-B1F9E835BBF2}" srcOrd="0" destOrd="0" presId="urn:microsoft.com/office/officeart/2005/8/layout/hierarchy1"/>
    <dgm:cxn modelId="{5D171E4C-2793-4018-964F-359CA416CF85}" srcId="{507AC893-5792-49D0-9D96-3954F11574A9}" destId="{A80A35DC-ED82-4DB6-A5EE-13A6CD38DB1B}" srcOrd="1" destOrd="0" parTransId="{F1289A07-F86B-4237-8740-83CD41E2D967}" sibTransId="{BCF0B7C0-E722-419C-9CD3-60638DFF7D90}"/>
    <dgm:cxn modelId="{998ECA4D-740A-402F-A830-7316B8D3EA58}" type="presOf" srcId="{9F30D120-D850-4D7E-9493-85A2FEFDA781}" destId="{D95542B5-6C30-4835-8DBD-A75BA47DF838}" srcOrd="0" destOrd="0" presId="urn:microsoft.com/office/officeart/2005/8/layout/hierarchy1"/>
    <dgm:cxn modelId="{2F985E52-E271-45A1-A832-F97389A944E5}" srcId="{A1003560-DB0C-4D36-93D1-CA69492E2484}" destId="{696FFE0D-B98E-490E-9B48-285D7DF2E276}" srcOrd="1" destOrd="0" parTransId="{6BB1D008-403C-48E3-A869-6D954F07FEB1}" sibTransId="{741E64B4-357E-46AE-881D-EF13DC060530}"/>
    <dgm:cxn modelId="{0027E074-4AF5-43F2-8126-70BA301909C1}" type="presOf" srcId="{3632079A-D96D-4BB2-A381-4544AF46F594}" destId="{E439D098-707C-4182-9C4A-6687D0402140}" srcOrd="0" destOrd="0" presId="urn:microsoft.com/office/officeart/2005/8/layout/hierarchy1"/>
    <dgm:cxn modelId="{1B188558-C03D-4BE2-84EB-A4175CD19885}" type="presOf" srcId="{5A6010F0-AFC6-4A3E-9D94-EE20394C8FA6}" destId="{18C4EE43-4F11-44D9-B6E3-5328BEEA1478}" srcOrd="0" destOrd="0" presId="urn:microsoft.com/office/officeart/2005/8/layout/hierarchy1"/>
    <dgm:cxn modelId="{1044367F-F1E3-41B8-8188-0C40FF079882}" type="presOf" srcId="{6BB1D008-403C-48E3-A869-6D954F07FEB1}" destId="{E9D3768D-33CB-4B5B-9F2D-753FCA870DA3}" srcOrd="0" destOrd="0" presId="urn:microsoft.com/office/officeart/2005/8/layout/hierarchy1"/>
    <dgm:cxn modelId="{51461383-5546-4F47-BE52-E0DC5166A578}" type="presOf" srcId="{9C6B96C1-5557-450F-9C3E-14BBAA1314DC}" destId="{5E4AB7F1-FF72-4ECF-B7CA-D0BC6D48C417}" srcOrd="0" destOrd="0" presId="urn:microsoft.com/office/officeart/2005/8/layout/hierarchy1"/>
    <dgm:cxn modelId="{81AA45A0-A607-4725-AC48-C77B9A033FB2}" srcId="{39F898BB-B87D-4567-A4CC-0B5FF54364B4}" destId="{A1003560-DB0C-4D36-93D1-CA69492E2484}" srcOrd="0" destOrd="0" parTransId="{BAB3D06D-32C2-4244-8273-BCCF98520B57}" sibTransId="{490029F3-4394-4886-BB95-8DDF309161BA}"/>
    <dgm:cxn modelId="{411750AE-EF93-42BA-971F-32787624260E}" srcId="{3632079A-D96D-4BB2-A381-4544AF46F594}" destId="{507AC893-5792-49D0-9D96-3954F11574A9}" srcOrd="0" destOrd="0" parTransId="{032F8F28-9E6E-41AE-B9BB-BEDA996E48CC}" sibTransId="{64D04562-ED13-47FB-8BFE-A6B3432060DE}"/>
    <dgm:cxn modelId="{8E040AB4-A6C5-4CAE-A761-7513B8646198}" type="presOf" srcId="{C67DCE48-3A9B-4236-8AF2-D986C61174F8}" destId="{863A2BE1-6D8F-4D00-9C52-4628C276F8FD}" srcOrd="0" destOrd="0" presId="urn:microsoft.com/office/officeart/2005/8/layout/hierarchy1"/>
    <dgm:cxn modelId="{62DE1CBC-8AAD-463E-A65F-95CDE58ECCB6}" srcId="{A1003560-DB0C-4D36-93D1-CA69492E2484}" destId="{33F581AB-4B2F-4AD9-9FDC-F005AD81C78E}" srcOrd="0" destOrd="0" parTransId="{5A6010F0-AFC6-4A3E-9D94-EE20394C8FA6}" sibTransId="{87EED70F-CD35-45EA-AEC6-F39E017BD6B6}"/>
    <dgm:cxn modelId="{30188AC8-2F8A-4AA5-B864-072DAF5CCB28}" type="presOf" srcId="{C96C9FD2-4B30-41DD-A80B-948900824656}" destId="{FE70FF33-E7F0-420B-BA43-62054E333A0B}" srcOrd="0" destOrd="0" presId="urn:microsoft.com/office/officeart/2005/8/layout/hierarchy1"/>
    <dgm:cxn modelId="{800DC2C8-FD31-4C59-9C0B-F36C7BDBFD16}" type="presOf" srcId="{507AC893-5792-49D0-9D96-3954F11574A9}" destId="{C2E5C339-792F-4C00-9AE1-80D62CDE75AA}" srcOrd="0" destOrd="0" presId="urn:microsoft.com/office/officeart/2005/8/layout/hierarchy1"/>
    <dgm:cxn modelId="{A525F2C9-799D-455D-B5A7-00214E8ED82C}" srcId="{41122E0A-D849-4380-9C37-696CCDA89408}" destId="{C96C9FD2-4B30-41DD-A80B-948900824656}" srcOrd="0" destOrd="0" parTransId="{81584114-9530-452C-B2BE-2C90A501268A}" sibTransId="{9AEBF0FE-B3DB-40A4-8960-0ECD039A363C}"/>
    <dgm:cxn modelId="{55B4E1DC-6725-4737-83DA-0E4CE11BA9A9}" type="presOf" srcId="{696FFE0D-B98E-490E-9B48-285D7DF2E276}" destId="{9801E530-9584-42B2-8D14-3DF1A07F46B3}" srcOrd="0" destOrd="0" presId="urn:microsoft.com/office/officeart/2005/8/layout/hierarchy1"/>
    <dgm:cxn modelId="{361122DF-7A76-4A26-9B86-E04E0AF26510}" type="presOf" srcId="{33F581AB-4B2F-4AD9-9FDC-F005AD81C78E}" destId="{F566B288-1294-4D67-9F78-FDA1972352E9}" srcOrd="0" destOrd="0" presId="urn:microsoft.com/office/officeart/2005/8/layout/hierarchy1"/>
    <dgm:cxn modelId="{72507ADF-A66B-494F-AB92-AEE9F93DA3C5}" srcId="{3632079A-D96D-4BB2-A381-4544AF46F594}" destId="{41122E0A-D849-4380-9C37-696CCDA89408}" srcOrd="1" destOrd="0" parTransId="{ADB18312-4F43-40C0-BB5C-9084B8CE2B75}" sibTransId="{7F698C68-223F-4A7A-8266-2647E2646C47}"/>
    <dgm:cxn modelId="{D1E138F2-D4C8-414F-B6F4-CEFAB18529CA}" srcId="{41122E0A-D849-4380-9C37-696CCDA89408}" destId="{D04675A7-AE4B-4CA4-AF39-0444F04F8425}" srcOrd="1" destOrd="0" parTransId="{9C6B96C1-5557-450F-9C3E-14BBAA1314DC}" sibTransId="{0C13EAB5-0B6B-499F-832B-6A4138A6D0E0}"/>
    <dgm:cxn modelId="{D8FC6EF8-38EA-41D7-93CE-207D6A1992F1}" type="presOf" srcId="{D04675A7-AE4B-4CA4-AF39-0444F04F8425}" destId="{FF50BE93-7F42-4DC0-9B7E-3C4B54136B32}" srcOrd="0" destOrd="0" presId="urn:microsoft.com/office/officeart/2005/8/layout/hierarchy1"/>
    <dgm:cxn modelId="{AEE838FD-757C-4551-AEB9-8778779BBF15}" type="presOf" srcId="{81584114-9530-452C-B2BE-2C90A501268A}" destId="{0D12869D-4FA7-4600-A1AE-0BFBB2C82926}" srcOrd="0" destOrd="0" presId="urn:microsoft.com/office/officeart/2005/8/layout/hierarchy1"/>
    <dgm:cxn modelId="{D49099BA-1281-40F9-9B90-D825565C5AEC}" type="presParOf" srcId="{E439D098-707C-4182-9C4A-6687D0402140}" destId="{2EAABFF1-910B-428B-BABA-852481663FF1}" srcOrd="0" destOrd="0" presId="urn:microsoft.com/office/officeart/2005/8/layout/hierarchy1"/>
    <dgm:cxn modelId="{826C4463-6433-453F-9E94-B64FD1A785FD}" type="presParOf" srcId="{2EAABFF1-910B-428B-BABA-852481663FF1}" destId="{AB25257D-AA5C-4A12-A4A3-DEF698AE27E5}" srcOrd="0" destOrd="0" presId="urn:microsoft.com/office/officeart/2005/8/layout/hierarchy1"/>
    <dgm:cxn modelId="{348FD5AD-C8B3-4A0C-A053-96622B5B88BF}" type="presParOf" srcId="{AB25257D-AA5C-4A12-A4A3-DEF698AE27E5}" destId="{3A5ACCF1-FB7C-4763-855F-1A4D768FE92D}" srcOrd="0" destOrd="0" presId="urn:microsoft.com/office/officeart/2005/8/layout/hierarchy1"/>
    <dgm:cxn modelId="{508EB494-4B2C-4605-805D-0DBD11953B14}" type="presParOf" srcId="{AB25257D-AA5C-4A12-A4A3-DEF698AE27E5}" destId="{C2E5C339-792F-4C00-9AE1-80D62CDE75AA}" srcOrd="1" destOrd="0" presId="urn:microsoft.com/office/officeart/2005/8/layout/hierarchy1"/>
    <dgm:cxn modelId="{07C91F2F-98D9-4A6A-9627-47B8C9104A68}" type="presParOf" srcId="{2EAABFF1-910B-428B-BABA-852481663FF1}" destId="{A43FD132-9145-46CE-B80A-982A387D47F4}" srcOrd="1" destOrd="0" presId="urn:microsoft.com/office/officeart/2005/8/layout/hierarchy1"/>
    <dgm:cxn modelId="{CAE20034-34B0-4EB2-93A0-70F1DFE88126}" type="presParOf" srcId="{A43FD132-9145-46CE-B80A-982A387D47F4}" destId="{20DF395B-C884-488B-AD3A-3CEE10D60279}" srcOrd="0" destOrd="0" presId="urn:microsoft.com/office/officeart/2005/8/layout/hierarchy1"/>
    <dgm:cxn modelId="{C5774D0A-E01F-48A1-BECC-D9F43B4293EA}" type="presParOf" srcId="{A43FD132-9145-46CE-B80A-982A387D47F4}" destId="{F88ACC69-976C-4B75-8AF7-43D8AD530015}" srcOrd="1" destOrd="0" presId="urn:microsoft.com/office/officeart/2005/8/layout/hierarchy1"/>
    <dgm:cxn modelId="{5669E8B8-5139-4637-A379-C9D93834795D}" type="presParOf" srcId="{F88ACC69-976C-4B75-8AF7-43D8AD530015}" destId="{2866A8EF-756E-43A9-97FB-532C9B24D5EB}" srcOrd="0" destOrd="0" presId="urn:microsoft.com/office/officeart/2005/8/layout/hierarchy1"/>
    <dgm:cxn modelId="{A5959065-505E-4EBE-8B81-DA7994EE274E}" type="presParOf" srcId="{2866A8EF-756E-43A9-97FB-532C9B24D5EB}" destId="{1BC7E1DA-5FCE-4577-8DB5-B89E6F1D6C98}" srcOrd="0" destOrd="0" presId="urn:microsoft.com/office/officeart/2005/8/layout/hierarchy1"/>
    <dgm:cxn modelId="{9AE2CDB3-D73A-48E3-BC0E-463867484C41}" type="presParOf" srcId="{2866A8EF-756E-43A9-97FB-532C9B24D5EB}" destId="{BAA14583-B366-4011-89FA-6FE1255CCB9F}" srcOrd="1" destOrd="0" presId="urn:microsoft.com/office/officeart/2005/8/layout/hierarchy1"/>
    <dgm:cxn modelId="{B9782BE1-EE0A-4480-A09E-799C237B4A7D}" type="presParOf" srcId="{F88ACC69-976C-4B75-8AF7-43D8AD530015}" destId="{9709CC4D-4EE6-4230-934D-2F37A65A6388}" srcOrd="1" destOrd="0" presId="urn:microsoft.com/office/officeart/2005/8/layout/hierarchy1"/>
    <dgm:cxn modelId="{61F5E2CD-C119-4A42-A44C-637A9DBE627F}" type="presParOf" srcId="{A43FD132-9145-46CE-B80A-982A387D47F4}" destId="{69B1E94A-B3DC-4517-B561-B1F9E835BBF2}" srcOrd="2" destOrd="0" presId="urn:microsoft.com/office/officeart/2005/8/layout/hierarchy1"/>
    <dgm:cxn modelId="{82DFB2CB-A9F4-403E-A7D6-5D5D1914F6A0}" type="presParOf" srcId="{A43FD132-9145-46CE-B80A-982A387D47F4}" destId="{7ECEB12B-6096-4591-857A-4A9ECCE98493}" srcOrd="3" destOrd="0" presId="urn:microsoft.com/office/officeart/2005/8/layout/hierarchy1"/>
    <dgm:cxn modelId="{E7740696-91B5-4EB5-ACBD-476344C636EA}" type="presParOf" srcId="{7ECEB12B-6096-4591-857A-4A9ECCE98493}" destId="{F37E9715-E8B4-4200-85F7-B88E9BC35E4A}" srcOrd="0" destOrd="0" presId="urn:microsoft.com/office/officeart/2005/8/layout/hierarchy1"/>
    <dgm:cxn modelId="{4143A708-D57F-4F8A-BC30-8C90EDF75B57}" type="presParOf" srcId="{F37E9715-E8B4-4200-85F7-B88E9BC35E4A}" destId="{C47705A5-E8B3-4168-96F3-82B684000F6C}" srcOrd="0" destOrd="0" presId="urn:microsoft.com/office/officeart/2005/8/layout/hierarchy1"/>
    <dgm:cxn modelId="{B65F48DF-BC72-483E-932F-45BBEFE2D335}" type="presParOf" srcId="{F37E9715-E8B4-4200-85F7-B88E9BC35E4A}" destId="{AA0FA8BE-6851-414F-95D5-DACC3739F676}" srcOrd="1" destOrd="0" presId="urn:microsoft.com/office/officeart/2005/8/layout/hierarchy1"/>
    <dgm:cxn modelId="{D6BCB028-F039-42FF-BD27-33CFF8B90BEC}" type="presParOf" srcId="{7ECEB12B-6096-4591-857A-4A9ECCE98493}" destId="{15F7E55C-A107-4C2D-B933-F17C41EFD20E}" srcOrd="1" destOrd="0" presId="urn:microsoft.com/office/officeart/2005/8/layout/hierarchy1"/>
    <dgm:cxn modelId="{F213E46C-3BE5-46FA-BC0A-64A0B5836CFB}" type="presParOf" srcId="{A43FD132-9145-46CE-B80A-982A387D47F4}" destId="{155A566A-DE00-440A-BDE3-DF680897D258}" srcOrd="4" destOrd="0" presId="urn:microsoft.com/office/officeart/2005/8/layout/hierarchy1"/>
    <dgm:cxn modelId="{B414B237-05D6-4815-96A2-3D24D0251C8C}" type="presParOf" srcId="{A43FD132-9145-46CE-B80A-982A387D47F4}" destId="{F4984533-BDBA-4B57-9D06-793F61A9043B}" srcOrd="5" destOrd="0" presId="urn:microsoft.com/office/officeart/2005/8/layout/hierarchy1"/>
    <dgm:cxn modelId="{034E092F-13BA-4C33-9D6B-96013345B452}" type="presParOf" srcId="{F4984533-BDBA-4B57-9D06-793F61A9043B}" destId="{36106B30-AEBB-420F-94D3-A767E96F9A93}" srcOrd="0" destOrd="0" presId="urn:microsoft.com/office/officeart/2005/8/layout/hierarchy1"/>
    <dgm:cxn modelId="{CDF49DC0-3F03-490C-99E3-2F5BA22467A0}" type="presParOf" srcId="{36106B30-AEBB-420F-94D3-A767E96F9A93}" destId="{C292B1C1-3B7E-43AF-850D-DDD68E7049D2}" srcOrd="0" destOrd="0" presId="urn:microsoft.com/office/officeart/2005/8/layout/hierarchy1"/>
    <dgm:cxn modelId="{A556CD88-06C7-4A84-9D6B-2149552CAF4D}" type="presParOf" srcId="{36106B30-AEBB-420F-94D3-A767E96F9A93}" destId="{E8E77EDD-5397-485F-8DED-C2DF41D2A14E}" srcOrd="1" destOrd="0" presId="urn:microsoft.com/office/officeart/2005/8/layout/hierarchy1"/>
    <dgm:cxn modelId="{B144A0BD-575D-49FE-9A91-B2A52613A6A7}" type="presParOf" srcId="{F4984533-BDBA-4B57-9D06-793F61A9043B}" destId="{94F960F9-9C88-43A9-BDDF-506ECF20C999}" srcOrd="1" destOrd="0" presId="urn:microsoft.com/office/officeart/2005/8/layout/hierarchy1"/>
    <dgm:cxn modelId="{B33B17BC-FCE1-4FFC-B2AB-D48908ED529A}" type="presParOf" srcId="{E439D098-707C-4182-9C4A-6687D0402140}" destId="{DAD0E1F4-5338-48E1-A018-FC3E010894DD}" srcOrd="1" destOrd="0" presId="urn:microsoft.com/office/officeart/2005/8/layout/hierarchy1"/>
    <dgm:cxn modelId="{D52AC9C0-B780-4497-B4B7-73EE4B28A7F6}" type="presParOf" srcId="{DAD0E1F4-5338-48E1-A018-FC3E010894DD}" destId="{2F88AE4A-D4CD-4278-A08F-0BE3FA4A843F}" srcOrd="0" destOrd="0" presId="urn:microsoft.com/office/officeart/2005/8/layout/hierarchy1"/>
    <dgm:cxn modelId="{2D9DF436-A3E4-4823-9CEC-1EE505B514C8}" type="presParOf" srcId="{2F88AE4A-D4CD-4278-A08F-0BE3FA4A843F}" destId="{F5E0442B-96EB-4A03-8BF3-B13A6FF3A3B5}" srcOrd="0" destOrd="0" presId="urn:microsoft.com/office/officeart/2005/8/layout/hierarchy1"/>
    <dgm:cxn modelId="{AE38CF85-A989-4DFE-B8ED-3DE64F48B3DA}" type="presParOf" srcId="{2F88AE4A-D4CD-4278-A08F-0BE3FA4A843F}" destId="{3252A8FA-4D8C-4EF8-9AA1-9E1EC7709B61}" srcOrd="1" destOrd="0" presId="urn:microsoft.com/office/officeart/2005/8/layout/hierarchy1"/>
    <dgm:cxn modelId="{0A2721FF-CBBA-4241-93F4-4ED2C4268BEE}" type="presParOf" srcId="{DAD0E1F4-5338-48E1-A018-FC3E010894DD}" destId="{87BC4277-8ECB-4E0C-90C3-082AAC35A1BE}" srcOrd="1" destOrd="0" presId="urn:microsoft.com/office/officeart/2005/8/layout/hierarchy1"/>
    <dgm:cxn modelId="{3DF9C8BB-0311-4A5A-AE22-F223BDDFA0FB}" type="presParOf" srcId="{87BC4277-8ECB-4E0C-90C3-082AAC35A1BE}" destId="{0D12869D-4FA7-4600-A1AE-0BFBB2C82926}" srcOrd="0" destOrd="0" presId="urn:microsoft.com/office/officeart/2005/8/layout/hierarchy1"/>
    <dgm:cxn modelId="{AD8627D5-B875-488B-B5D1-E48B9DE13763}" type="presParOf" srcId="{87BC4277-8ECB-4E0C-90C3-082AAC35A1BE}" destId="{2CEC1B3B-5E43-43EA-8206-822C537DD227}" srcOrd="1" destOrd="0" presId="urn:microsoft.com/office/officeart/2005/8/layout/hierarchy1"/>
    <dgm:cxn modelId="{F93377CF-A3A9-4E8A-BA9C-C0E2450F09CA}" type="presParOf" srcId="{2CEC1B3B-5E43-43EA-8206-822C537DD227}" destId="{8ECE4703-20CE-4068-B820-5D379EC4434F}" srcOrd="0" destOrd="0" presId="urn:microsoft.com/office/officeart/2005/8/layout/hierarchy1"/>
    <dgm:cxn modelId="{E611F9D8-9A03-48B1-BC7B-1973A6DE940A}" type="presParOf" srcId="{8ECE4703-20CE-4068-B820-5D379EC4434F}" destId="{A5F431C3-56DE-451C-A74D-C75B8C56286B}" srcOrd="0" destOrd="0" presId="urn:microsoft.com/office/officeart/2005/8/layout/hierarchy1"/>
    <dgm:cxn modelId="{D7DF9130-A21B-4A84-95A9-58CC889B8C77}" type="presParOf" srcId="{8ECE4703-20CE-4068-B820-5D379EC4434F}" destId="{FE70FF33-E7F0-420B-BA43-62054E333A0B}" srcOrd="1" destOrd="0" presId="urn:microsoft.com/office/officeart/2005/8/layout/hierarchy1"/>
    <dgm:cxn modelId="{F2126381-F855-46DD-A0AC-7CD0C2A663B0}" type="presParOf" srcId="{2CEC1B3B-5E43-43EA-8206-822C537DD227}" destId="{4DDFC7E9-D2CD-4C8B-AD21-331A7F287232}" srcOrd="1" destOrd="0" presId="urn:microsoft.com/office/officeart/2005/8/layout/hierarchy1"/>
    <dgm:cxn modelId="{A6B0DFCD-80BF-41F0-81DC-0FFAB0FEAB65}" type="presParOf" srcId="{87BC4277-8ECB-4E0C-90C3-082AAC35A1BE}" destId="{5E4AB7F1-FF72-4ECF-B7CA-D0BC6D48C417}" srcOrd="2" destOrd="0" presId="urn:microsoft.com/office/officeart/2005/8/layout/hierarchy1"/>
    <dgm:cxn modelId="{0253D6B8-CC75-41E2-8717-6866C656D144}" type="presParOf" srcId="{87BC4277-8ECB-4E0C-90C3-082AAC35A1BE}" destId="{55715CC5-1FA4-471F-B4D6-05CAE8DF1A9D}" srcOrd="3" destOrd="0" presId="urn:microsoft.com/office/officeart/2005/8/layout/hierarchy1"/>
    <dgm:cxn modelId="{1000BCE5-E5A6-4F2A-8FC0-62575914D141}" type="presParOf" srcId="{55715CC5-1FA4-471F-B4D6-05CAE8DF1A9D}" destId="{95E2AC35-AD02-4EE0-9EDE-DFEBB31970A7}" srcOrd="0" destOrd="0" presId="urn:microsoft.com/office/officeart/2005/8/layout/hierarchy1"/>
    <dgm:cxn modelId="{725A4267-D80A-4F7B-8DAF-823BC47C666A}" type="presParOf" srcId="{95E2AC35-AD02-4EE0-9EDE-DFEBB31970A7}" destId="{AE0B361C-8B16-47C5-8543-F79A41E9701D}" srcOrd="0" destOrd="0" presId="urn:microsoft.com/office/officeart/2005/8/layout/hierarchy1"/>
    <dgm:cxn modelId="{A7F920C7-3CAE-4A34-A566-8DAB99C17728}" type="presParOf" srcId="{95E2AC35-AD02-4EE0-9EDE-DFEBB31970A7}" destId="{FF50BE93-7F42-4DC0-9B7E-3C4B54136B32}" srcOrd="1" destOrd="0" presId="urn:microsoft.com/office/officeart/2005/8/layout/hierarchy1"/>
    <dgm:cxn modelId="{971E3D45-005E-4255-ABF8-3EC6CD6754F1}" type="presParOf" srcId="{55715CC5-1FA4-471F-B4D6-05CAE8DF1A9D}" destId="{D74B37E8-D9BE-4D49-8766-9C5B642BAE62}" srcOrd="1" destOrd="0" presId="urn:microsoft.com/office/officeart/2005/8/layout/hierarchy1"/>
    <dgm:cxn modelId="{CEACB45D-8579-463F-91DD-6D36023FCA42}" type="presParOf" srcId="{E439D098-707C-4182-9C4A-6687D0402140}" destId="{B5EB6D8A-8BC7-4889-9849-1E9F79CC0D4A}" srcOrd="2" destOrd="0" presId="urn:microsoft.com/office/officeart/2005/8/layout/hierarchy1"/>
    <dgm:cxn modelId="{21E4025A-3C9B-4E1B-BEFC-FCBF19576E9D}" type="presParOf" srcId="{B5EB6D8A-8BC7-4889-9849-1E9F79CC0D4A}" destId="{316F89D8-9012-40DF-B0F9-1CEFEBBDA11E}" srcOrd="0" destOrd="0" presId="urn:microsoft.com/office/officeart/2005/8/layout/hierarchy1"/>
    <dgm:cxn modelId="{57790602-4E8C-400D-8A40-DA14AAB0DFBD}" type="presParOf" srcId="{316F89D8-9012-40DF-B0F9-1CEFEBBDA11E}" destId="{CC0AE035-2C79-42CA-A327-62CB876FE090}" srcOrd="0" destOrd="0" presId="urn:microsoft.com/office/officeart/2005/8/layout/hierarchy1"/>
    <dgm:cxn modelId="{18EAD5EA-14AF-4D0D-9DB5-6EA97569DF53}" type="presParOf" srcId="{316F89D8-9012-40DF-B0F9-1CEFEBBDA11E}" destId="{8194AC76-1F64-4CFD-9DFF-B6F95ACFC439}" srcOrd="1" destOrd="0" presId="urn:microsoft.com/office/officeart/2005/8/layout/hierarchy1"/>
    <dgm:cxn modelId="{A6D1D9BB-5703-4B2B-AD93-F67C91D5C12A}" type="presParOf" srcId="{B5EB6D8A-8BC7-4889-9849-1E9F79CC0D4A}" destId="{DA8B4CCA-545C-4148-9660-1032C182AD28}" srcOrd="1" destOrd="0" presId="urn:microsoft.com/office/officeart/2005/8/layout/hierarchy1"/>
    <dgm:cxn modelId="{FF5C9F97-DDE6-40CA-B98F-3F5E6C3EDE73}" type="presParOf" srcId="{DA8B4CCA-545C-4148-9660-1032C182AD28}" destId="{2DFABBDE-92C8-41D7-9BAD-962F163A7EEF}" srcOrd="0" destOrd="0" presId="urn:microsoft.com/office/officeart/2005/8/layout/hierarchy1"/>
    <dgm:cxn modelId="{91CC6643-683E-4171-8A3D-65E80EE152B6}" type="presParOf" srcId="{DA8B4CCA-545C-4148-9660-1032C182AD28}" destId="{AC7E44C4-04B7-41D0-893C-4619DECC8A17}" srcOrd="1" destOrd="0" presId="urn:microsoft.com/office/officeart/2005/8/layout/hierarchy1"/>
    <dgm:cxn modelId="{8A7D9F04-6FCD-4C9D-B9C4-369527EC180C}" type="presParOf" srcId="{AC7E44C4-04B7-41D0-893C-4619DECC8A17}" destId="{B0BFF929-4960-4A95-9FFE-288EB7DFEEE8}" srcOrd="0" destOrd="0" presId="urn:microsoft.com/office/officeart/2005/8/layout/hierarchy1"/>
    <dgm:cxn modelId="{ED7F426E-AB75-49A4-9E95-A71FD61CE0D1}" type="presParOf" srcId="{B0BFF929-4960-4A95-9FFE-288EB7DFEEE8}" destId="{64221874-A95A-4F50-BC43-3AB233356853}" srcOrd="0" destOrd="0" presId="urn:microsoft.com/office/officeart/2005/8/layout/hierarchy1"/>
    <dgm:cxn modelId="{89152C05-44F5-494F-B341-EC580BEB661F}" type="presParOf" srcId="{B0BFF929-4960-4A95-9FFE-288EB7DFEEE8}" destId="{D0AC98EE-2BA9-4BE1-8D04-4354F2CB3472}" srcOrd="1" destOrd="0" presId="urn:microsoft.com/office/officeart/2005/8/layout/hierarchy1"/>
    <dgm:cxn modelId="{2E72997E-8303-4F46-BAE3-26A4B85BD2C9}" type="presParOf" srcId="{AC7E44C4-04B7-41D0-893C-4619DECC8A17}" destId="{21639950-C342-4769-A1D3-E3A7C3C5EBC6}" srcOrd="1" destOrd="0" presId="urn:microsoft.com/office/officeart/2005/8/layout/hierarchy1"/>
    <dgm:cxn modelId="{6A24217C-67F1-433A-9FBF-58BBCE45690C}" type="presParOf" srcId="{21639950-C342-4769-A1D3-E3A7C3C5EBC6}" destId="{18C4EE43-4F11-44D9-B6E3-5328BEEA1478}" srcOrd="0" destOrd="0" presId="urn:microsoft.com/office/officeart/2005/8/layout/hierarchy1"/>
    <dgm:cxn modelId="{C6773C9E-FC0E-46DB-9F6A-CCE7E0381CC1}" type="presParOf" srcId="{21639950-C342-4769-A1D3-E3A7C3C5EBC6}" destId="{ACF49FD4-DBEC-4327-ABD0-25BB57476661}" srcOrd="1" destOrd="0" presId="urn:microsoft.com/office/officeart/2005/8/layout/hierarchy1"/>
    <dgm:cxn modelId="{DF43BD56-F827-4353-A038-5CEDA716170B}" type="presParOf" srcId="{ACF49FD4-DBEC-4327-ABD0-25BB57476661}" destId="{1DC4CAEA-2B2B-4AF9-A187-8B7B39C23A75}" srcOrd="0" destOrd="0" presId="urn:microsoft.com/office/officeart/2005/8/layout/hierarchy1"/>
    <dgm:cxn modelId="{521FEEA0-CAB1-43B2-BA38-FADBE70A5FA7}" type="presParOf" srcId="{1DC4CAEA-2B2B-4AF9-A187-8B7B39C23A75}" destId="{B317812B-E5C4-4E6A-9FF6-B8DCB3F7CAE1}" srcOrd="0" destOrd="0" presId="urn:microsoft.com/office/officeart/2005/8/layout/hierarchy1"/>
    <dgm:cxn modelId="{8B5719EC-E01E-485B-847C-F50DBB02FCE2}" type="presParOf" srcId="{1DC4CAEA-2B2B-4AF9-A187-8B7B39C23A75}" destId="{F566B288-1294-4D67-9F78-FDA1972352E9}" srcOrd="1" destOrd="0" presId="urn:microsoft.com/office/officeart/2005/8/layout/hierarchy1"/>
    <dgm:cxn modelId="{39AFCF72-3DBE-4CAB-ADE7-87439032E285}" type="presParOf" srcId="{ACF49FD4-DBEC-4327-ABD0-25BB57476661}" destId="{A588E2D0-D07B-4254-BE8B-3FA8B40E6C12}" srcOrd="1" destOrd="0" presId="urn:microsoft.com/office/officeart/2005/8/layout/hierarchy1"/>
    <dgm:cxn modelId="{1E80CF50-247F-4ABF-BCF2-F46EA908884E}" type="presParOf" srcId="{21639950-C342-4769-A1D3-E3A7C3C5EBC6}" destId="{E9D3768D-33CB-4B5B-9F2D-753FCA870DA3}" srcOrd="2" destOrd="0" presId="urn:microsoft.com/office/officeart/2005/8/layout/hierarchy1"/>
    <dgm:cxn modelId="{D7549A72-A20D-407F-9AAF-C630FB09D2D8}" type="presParOf" srcId="{21639950-C342-4769-A1D3-E3A7C3C5EBC6}" destId="{F9DF14A7-784F-4563-B4AC-43A4E7B4CBAD}" srcOrd="3" destOrd="0" presId="urn:microsoft.com/office/officeart/2005/8/layout/hierarchy1"/>
    <dgm:cxn modelId="{3D912320-D338-4C54-99E4-AEEB28806B3E}" type="presParOf" srcId="{F9DF14A7-784F-4563-B4AC-43A4E7B4CBAD}" destId="{D3688295-4416-4700-BD34-7445239175DE}" srcOrd="0" destOrd="0" presId="urn:microsoft.com/office/officeart/2005/8/layout/hierarchy1"/>
    <dgm:cxn modelId="{6CA91F77-F112-4A25-977F-87617429B19E}" type="presParOf" srcId="{D3688295-4416-4700-BD34-7445239175DE}" destId="{838D11DE-03F9-48A5-8D0F-40C9741DBB92}" srcOrd="0" destOrd="0" presId="urn:microsoft.com/office/officeart/2005/8/layout/hierarchy1"/>
    <dgm:cxn modelId="{AA65C02C-5EBE-496A-B732-3E63EC79CE70}" type="presParOf" srcId="{D3688295-4416-4700-BD34-7445239175DE}" destId="{9801E530-9584-42B2-8D14-3DF1A07F46B3}" srcOrd="1" destOrd="0" presId="urn:microsoft.com/office/officeart/2005/8/layout/hierarchy1"/>
    <dgm:cxn modelId="{9B58FBD5-7A59-4552-BF21-2C1D5FD95B8E}" type="presParOf" srcId="{F9DF14A7-784F-4563-B4AC-43A4E7B4CBAD}" destId="{82B76E05-7FB2-42EC-8EAD-370F91B60B5B}" srcOrd="1" destOrd="0" presId="urn:microsoft.com/office/officeart/2005/8/layout/hierarchy1"/>
    <dgm:cxn modelId="{5E59B224-B23D-4363-86EE-138CF2432BCC}" type="presParOf" srcId="{DA8B4CCA-545C-4148-9660-1032C182AD28}" destId="{863A2BE1-6D8F-4D00-9C52-4628C276F8FD}" srcOrd="2" destOrd="0" presId="urn:microsoft.com/office/officeart/2005/8/layout/hierarchy1"/>
    <dgm:cxn modelId="{68F21697-E255-4872-BE74-E19B881B8DA8}" type="presParOf" srcId="{DA8B4CCA-545C-4148-9660-1032C182AD28}" destId="{4DF4F40C-47B1-4514-B75D-B20434DE9BC9}" srcOrd="3" destOrd="0" presId="urn:microsoft.com/office/officeart/2005/8/layout/hierarchy1"/>
    <dgm:cxn modelId="{17744C31-BA7E-4E24-A707-28C26C1EB11B}" type="presParOf" srcId="{4DF4F40C-47B1-4514-B75D-B20434DE9BC9}" destId="{2E4489DF-0C5B-46EA-9A46-0CF116F57168}" srcOrd="0" destOrd="0" presId="urn:microsoft.com/office/officeart/2005/8/layout/hierarchy1"/>
    <dgm:cxn modelId="{29D6169E-C5E6-4F56-8A3B-05CD4E965989}" type="presParOf" srcId="{2E4489DF-0C5B-46EA-9A46-0CF116F57168}" destId="{474F8520-5B51-4F9F-AD52-07BBB0807490}" srcOrd="0" destOrd="0" presId="urn:microsoft.com/office/officeart/2005/8/layout/hierarchy1"/>
    <dgm:cxn modelId="{7F9A6274-0672-4CC8-852A-F42B403B2432}" type="presParOf" srcId="{2E4489DF-0C5B-46EA-9A46-0CF116F57168}" destId="{D95542B5-6C30-4835-8DBD-A75BA47DF838}" srcOrd="1" destOrd="0" presId="urn:microsoft.com/office/officeart/2005/8/layout/hierarchy1"/>
    <dgm:cxn modelId="{327689DC-C13B-49D3-9C74-690B6D3B0764}" type="presParOf" srcId="{4DF4F40C-47B1-4514-B75D-B20434DE9BC9}" destId="{FF2BFA84-48B3-473C-A46E-7DC527A3DBF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FD89E7-0788-46FD-9D59-D0C91810202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A9E035-37FF-4848-9369-FF56F76B513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Les enfants en </a:t>
          </a:r>
          <a:r>
            <a:rPr lang="fr-FR">
              <a:latin typeface="Corbel" panose="020B0503020204020204"/>
            </a:rPr>
            <a:t>maternelles</a:t>
          </a:r>
          <a:endParaRPr lang="en-US"/>
        </a:p>
      </dgm:t>
    </dgm:pt>
    <dgm:pt modelId="{627CE0D6-17F5-4287-8D20-D7D51657497D}" type="parTrans" cxnId="{C4F17DED-39B5-45E0-BE25-E2534DE0F217}">
      <dgm:prSet/>
      <dgm:spPr/>
      <dgm:t>
        <a:bodyPr/>
        <a:lstStyle/>
        <a:p>
          <a:endParaRPr lang="en-US"/>
        </a:p>
      </dgm:t>
    </dgm:pt>
    <dgm:pt modelId="{A1A03590-1567-4B4E-B2E6-79B23FDE2FF6}" type="sibTrans" cxnId="{C4F17DED-39B5-45E0-BE25-E2534DE0F217}">
      <dgm:prSet/>
      <dgm:spPr/>
      <dgm:t>
        <a:bodyPr/>
        <a:lstStyle/>
        <a:p>
          <a:endParaRPr lang="en-US"/>
        </a:p>
      </dgm:t>
    </dgm:pt>
    <dgm:pt modelId="{D6F4B654-A3A8-4C55-9909-FC6C9025A99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Les parents des enfants</a:t>
          </a:r>
          <a:endParaRPr lang="en-US"/>
        </a:p>
      </dgm:t>
    </dgm:pt>
    <dgm:pt modelId="{87E1C82B-1D68-42AF-8820-38A950F12081}" type="parTrans" cxnId="{B55F4F62-90C6-45CF-A4A2-A952EEA63521}">
      <dgm:prSet/>
      <dgm:spPr/>
      <dgm:t>
        <a:bodyPr/>
        <a:lstStyle/>
        <a:p>
          <a:endParaRPr lang="en-US"/>
        </a:p>
      </dgm:t>
    </dgm:pt>
    <dgm:pt modelId="{8AEC80EF-E69F-41BF-9FD2-30F8FCBD47A5}" type="sibTrans" cxnId="{B55F4F62-90C6-45CF-A4A2-A952EEA63521}">
      <dgm:prSet/>
      <dgm:spPr/>
      <dgm:t>
        <a:bodyPr/>
        <a:lstStyle/>
        <a:p>
          <a:endParaRPr lang="en-US"/>
        </a:p>
      </dgm:t>
    </dgm:pt>
    <dgm:pt modelId="{657E29E7-6653-4E9C-A03A-1F3A215F587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Possibilité de s’élargir</a:t>
          </a:r>
          <a:endParaRPr lang="en-US"/>
        </a:p>
      </dgm:t>
    </dgm:pt>
    <dgm:pt modelId="{0F2CE359-6D19-4525-B907-C4A0F4FF7B51}" type="parTrans" cxnId="{C19A3C7C-6475-407C-B330-18D5351D7777}">
      <dgm:prSet/>
      <dgm:spPr/>
      <dgm:t>
        <a:bodyPr/>
        <a:lstStyle/>
        <a:p>
          <a:endParaRPr lang="en-US"/>
        </a:p>
      </dgm:t>
    </dgm:pt>
    <dgm:pt modelId="{F594BBD7-A175-4E37-BFDA-3149A7961D50}" type="sibTrans" cxnId="{C19A3C7C-6475-407C-B330-18D5351D7777}">
      <dgm:prSet/>
      <dgm:spPr/>
      <dgm:t>
        <a:bodyPr/>
        <a:lstStyle/>
        <a:p>
          <a:endParaRPr lang="en-US"/>
        </a:p>
      </dgm:t>
    </dgm:pt>
    <dgm:pt modelId="{730DDB69-5583-4ABC-8074-93009DD1870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Différents niveaux d’études</a:t>
          </a:r>
          <a:endParaRPr lang="en-US"/>
        </a:p>
      </dgm:t>
    </dgm:pt>
    <dgm:pt modelId="{E4734D40-F6EB-468E-B0D6-BC27CDE8E903}" type="parTrans" cxnId="{97F1B8FD-E8D5-48A8-B11B-39B1DB1AAD51}">
      <dgm:prSet/>
      <dgm:spPr/>
      <dgm:t>
        <a:bodyPr/>
        <a:lstStyle/>
        <a:p>
          <a:endParaRPr lang="en-US"/>
        </a:p>
      </dgm:t>
    </dgm:pt>
    <dgm:pt modelId="{48B02FC9-6AA1-41EF-A1FF-D9B6FE69BB72}" type="sibTrans" cxnId="{97F1B8FD-E8D5-48A8-B11B-39B1DB1AAD51}">
      <dgm:prSet/>
      <dgm:spPr/>
      <dgm:t>
        <a:bodyPr/>
        <a:lstStyle/>
        <a:p>
          <a:endParaRPr lang="en-US"/>
        </a:p>
      </dgm:t>
    </dgm:pt>
    <dgm:pt modelId="{124994FA-1440-4E41-8656-606296CC160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Dans d’autres pays, d’autres langues</a:t>
          </a:r>
          <a:endParaRPr lang="en-US"/>
        </a:p>
      </dgm:t>
    </dgm:pt>
    <dgm:pt modelId="{73CD075A-938D-4A73-9798-BF73C385039D}" type="parTrans" cxnId="{89260716-C1B2-4C5D-9046-95F98F3E67DB}">
      <dgm:prSet/>
      <dgm:spPr/>
      <dgm:t>
        <a:bodyPr/>
        <a:lstStyle/>
        <a:p>
          <a:endParaRPr lang="en-US"/>
        </a:p>
      </dgm:t>
    </dgm:pt>
    <dgm:pt modelId="{730B3676-66DA-44C6-93A2-4597C555B6E6}" type="sibTrans" cxnId="{89260716-C1B2-4C5D-9046-95F98F3E67DB}">
      <dgm:prSet/>
      <dgm:spPr/>
      <dgm:t>
        <a:bodyPr/>
        <a:lstStyle/>
        <a:p>
          <a:endParaRPr lang="en-US"/>
        </a:p>
      </dgm:t>
    </dgm:pt>
    <dgm:pt modelId="{839B9509-A30B-4770-81F7-E6893100CA25}" type="pres">
      <dgm:prSet presAssocID="{88FD89E7-0788-46FD-9D59-D0C918102020}" presName="root" presStyleCnt="0">
        <dgm:presLayoutVars>
          <dgm:dir/>
          <dgm:resizeHandles val="exact"/>
        </dgm:presLayoutVars>
      </dgm:prSet>
      <dgm:spPr/>
    </dgm:pt>
    <dgm:pt modelId="{D4CA1D08-C4CF-49EA-A10B-CF123FD5385C}" type="pres">
      <dgm:prSet presAssocID="{DAA9E035-37FF-4848-9369-FF56F76B513B}" presName="compNode" presStyleCnt="0"/>
      <dgm:spPr/>
    </dgm:pt>
    <dgm:pt modelId="{20CB8750-C62E-4175-B151-2A4393A9F05B}" type="pres">
      <dgm:prSet presAssocID="{DAA9E035-37FF-4848-9369-FF56F76B51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uffedToy"/>
        </a:ext>
      </dgm:extLst>
    </dgm:pt>
    <dgm:pt modelId="{0EA77930-2918-4FC0-96E5-B70228454ED0}" type="pres">
      <dgm:prSet presAssocID="{DAA9E035-37FF-4848-9369-FF56F76B513B}" presName="iconSpace" presStyleCnt="0"/>
      <dgm:spPr/>
    </dgm:pt>
    <dgm:pt modelId="{BCFEF31C-C90B-481A-A97D-C58197AA9006}" type="pres">
      <dgm:prSet presAssocID="{DAA9E035-37FF-4848-9369-FF56F76B513B}" presName="parTx" presStyleLbl="revTx" presStyleIdx="0" presStyleCnt="6">
        <dgm:presLayoutVars>
          <dgm:chMax val="0"/>
          <dgm:chPref val="0"/>
        </dgm:presLayoutVars>
      </dgm:prSet>
      <dgm:spPr/>
    </dgm:pt>
    <dgm:pt modelId="{2B6109DF-1CA6-471D-B6E9-12F3B01CEAF3}" type="pres">
      <dgm:prSet presAssocID="{DAA9E035-37FF-4848-9369-FF56F76B513B}" presName="txSpace" presStyleCnt="0"/>
      <dgm:spPr/>
    </dgm:pt>
    <dgm:pt modelId="{E8ADF42A-09DB-4A1E-B3B4-AF6F735DFB8F}" type="pres">
      <dgm:prSet presAssocID="{DAA9E035-37FF-4848-9369-FF56F76B513B}" presName="desTx" presStyleLbl="revTx" presStyleIdx="1" presStyleCnt="6">
        <dgm:presLayoutVars/>
      </dgm:prSet>
      <dgm:spPr/>
    </dgm:pt>
    <dgm:pt modelId="{9ACF606F-A67D-40AF-A275-6F2256FD8286}" type="pres">
      <dgm:prSet presAssocID="{A1A03590-1567-4B4E-B2E6-79B23FDE2FF6}" presName="sibTrans" presStyleCnt="0"/>
      <dgm:spPr/>
    </dgm:pt>
    <dgm:pt modelId="{6B3FFC67-C73A-437E-8B68-1392013F61AD}" type="pres">
      <dgm:prSet presAssocID="{D6F4B654-A3A8-4C55-9909-FC6C9025A99B}" presName="compNode" presStyleCnt="0"/>
      <dgm:spPr/>
    </dgm:pt>
    <dgm:pt modelId="{4DDC4D0A-2B71-4E98-AC2A-4838D9A608EA}" type="pres">
      <dgm:prSet presAssocID="{D6F4B654-A3A8-4C55-9909-FC6C9025A9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ent and Child"/>
        </a:ext>
      </dgm:extLst>
    </dgm:pt>
    <dgm:pt modelId="{97F55E5B-874B-49F5-B4FB-63FC3D8AB15A}" type="pres">
      <dgm:prSet presAssocID="{D6F4B654-A3A8-4C55-9909-FC6C9025A99B}" presName="iconSpace" presStyleCnt="0"/>
      <dgm:spPr/>
    </dgm:pt>
    <dgm:pt modelId="{77A89361-A119-4ED0-8736-F08911D4A310}" type="pres">
      <dgm:prSet presAssocID="{D6F4B654-A3A8-4C55-9909-FC6C9025A99B}" presName="parTx" presStyleLbl="revTx" presStyleIdx="2" presStyleCnt="6">
        <dgm:presLayoutVars>
          <dgm:chMax val="0"/>
          <dgm:chPref val="0"/>
        </dgm:presLayoutVars>
      </dgm:prSet>
      <dgm:spPr/>
    </dgm:pt>
    <dgm:pt modelId="{9D8A3682-2528-4E26-8352-30041FE21223}" type="pres">
      <dgm:prSet presAssocID="{D6F4B654-A3A8-4C55-9909-FC6C9025A99B}" presName="txSpace" presStyleCnt="0"/>
      <dgm:spPr/>
    </dgm:pt>
    <dgm:pt modelId="{7C6AE816-77C3-4CB5-A2A1-C878504838D8}" type="pres">
      <dgm:prSet presAssocID="{D6F4B654-A3A8-4C55-9909-FC6C9025A99B}" presName="desTx" presStyleLbl="revTx" presStyleIdx="3" presStyleCnt="6">
        <dgm:presLayoutVars/>
      </dgm:prSet>
      <dgm:spPr/>
    </dgm:pt>
    <dgm:pt modelId="{0A739AA0-FA0D-43CC-B236-5562B7C83919}" type="pres">
      <dgm:prSet presAssocID="{8AEC80EF-E69F-41BF-9FD2-30F8FCBD47A5}" presName="sibTrans" presStyleCnt="0"/>
      <dgm:spPr/>
    </dgm:pt>
    <dgm:pt modelId="{F93FD95A-9AF2-412A-8A25-E78E8F6021B1}" type="pres">
      <dgm:prSet presAssocID="{657E29E7-6653-4E9C-A03A-1F3A215F5870}" presName="compNode" presStyleCnt="0"/>
      <dgm:spPr/>
    </dgm:pt>
    <dgm:pt modelId="{2CE2E918-F939-49B6-9C58-7D3A581678A9}" type="pres">
      <dgm:prSet presAssocID="{657E29E7-6653-4E9C-A03A-1F3A215F58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éseau"/>
        </a:ext>
      </dgm:extLst>
    </dgm:pt>
    <dgm:pt modelId="{A30C02DC-DA04-4BDD-91C4-72EB7B143015}" type="pres">
      <dgm:prSet presAssocID="{657E29E7-6653-4E9C-A03A-1F3A215F5870}" presName="iconSpace" presStyleCnt="0"/>
      <dgm:spPr/>
    </dgm:pt>
    <dgm:pt modelId="{3D906733-8D57-4C20-B96C-148CDD22FC89}" type="pres">
      <dgm:prSet presAssocID="{657E29E7-6653-4E9C-A03A-1F3A215F5870}" presName="parTx" presStyleLbl="revTx" presStyleIdx="4" presStyleCnt="6">
        <dgm:presLayoutVars>
          <dgm:chMax val="0"/>
          <dgm:chPref val="0"/>
        </dgm:presLayoutVars>
      </dgm:prSet>
      <dgm:spPr/>
    </dgm:pt>
    <dgm:pt modelId="{EC89D4B6-65DF-4980-B983-70AA0832FDFC}" type="pres">
      <dgm:prSet presAssocID="{657E29E7-6653-4E9C-A03A-1F3A215F5870}" presName="txSpace" presStyleCnt="0"/>
      <dgm:spPr/>
    </dgm:pt>
    <dgm:pt modelId="{FC4F06D2-83C6-464D-BAFB-8ADF758BB716}" type="pres">
      <dgm:prSet presAssocID="{657E29E7-6653-4E9C-A03A-1F3A215F5870}" presName="desTx" presStyleLbl="revTx" presStyleIdx="5" presStyleCnt="6">
        <dgm:presLayoutVars/>
      </dgm:prSet>
      <dgm:spPr/>
    </dgm:pt>
  </dgm:ptLst>
  <dgm:cxnLst>
    <dgm:cxn modelId="{89260716-C1B2-4C5D-9046-95F98F3E67DB}" srcId="{657E29E7-6653-4E9C-A03A-1F3A215F5870}" destId="{124994FA-1440-4E41-8656-606296CC160E}" srcOrd="1" destOrd="0" parTransId="{73CD075A-938D-4A73-9798-BF73C385039D}" sibTransId="{730B3676-66DA-44C6-93A2-4597C555B6E6}"/>
    <dgm:cxn modelId="{47994E39-FB8F-4EF5-A654-F9C69C8AA438}" type="presOf" srcId="{DAA9E035-37FF-4848-9369-FF56F76B513B}" destId="{BCFEF31C-C90B-481A-A97D-C58197AA9006}" srcOrd="0" destOrd="0" presId="urn:microsoft.com/office/officeart/2018/5/layout/CenteredIconLabelDescriptionList"/>
    <dgm:cxn modelId="{B55F4F62-90C6-45CF-A4A2-A952EEA63521}" srcId="{88FD89E7-0788-46FD-9D59-D0C918102020}" destId="{D6F4B654-A3A8-4C55-9909-FC6C9025A99B}" srcOrd="1" destOrd="0" parTransId="{87E1C82B-1D68-42AF-8820-38A950F12081}" sibTransId="{8AEC80EF-E69F-41BF-9FD2-30F8FCBD47A5}"/>
    <dgm:cxn modelId="{ACBB0A45-9586-4ABD-8BA0-3EBB304AD544}" type="presOf" srcId="{657E29E7-6653-4E9C-A03A-1F3A215F5870}" destId="{3D906733-8D57-4C20-B96C-148CDD22FC89}" srcOrd="0" destOrd="0" presId="urn:microsoft.com/office/officeart/2018/5/layout/CenteredIconLabelDescriptionList"/>
    <dgm:cxn modelId="{B11BF251-3E6C-4D12-8F0B-16B8106BA634}" type="presOf" srcId="{88FD89E7-0788-46FD-9D59-D0C918102020}" destId="{839B9509-A30B-4770-81F7-E6893100CA25}" srcOrd="0" destOrd="0" presId="urn:microsoft.com/office/officeart/2018/5/layout/CenteredIconLabelDescriptionList"/>
    <dgm:cxn modelId="{C19A3C7C-6475-407C-B330-18D5351D7777}" srcId="{88FD89E7-0788-46FD-9D59-D0C918102020}" destId="{657E29E7-6653-4E9C-A03A-1F3A215F5870}" srcOrd="2" destOrd="0" parTransId="{0F2CE359-6D19-4525-B907-C4A0F4FF7B51}" sibTransId="{F594BBD7-A175-4E37-BFDA-3149A7961D50}"/>
    <dgm:cxn modelId="{B4897996-00EF-4F2B-B722-2CF93E6983EC}" type="presOf" srcId="{730DDB69-5583-4ABC-8074-93009DD1870E}" destId="{FC4F06D2-83C6-464D-BAFB-8ADF758BB716}" srcOrd="0" destOrd="0" presId="urn:microsoft.com/office/officeart/2018/5/layout/CenteredIconLabelDescriptionList"/>
    <dgm:cxn modelId="{71974EA4-48DE-49D2-AC51-692308B813C1}" type="presOf" srcId="{124994FA-1440-4E41-8656-606296CC160E}" destId="{FC4F06D2-83C6-464D-BAFB-8ADF758BB716}" srcOrd="0" destOrd="1" presId="urn:microsoft.com/office/officeart/2018/5/layout/CenteredIconLabelDescriptionList"/>
    <dgm:cxn modelId="{C4F17DED-39B5-45E0-BE25-E2534DE0F217}" srcId="{88FD89E7-0788-46FD-9D59-D0C918102020}" destId="{DAA9E035-37FF-4848-9369-FF56F76B513B}" srcOrd="0" destOrd="0" parTransId="{627CE0D6-17F5-4287-8D20-D7D51657497D}" sibTransId="{A1A03590-1567-4B4E-B2E6-79B23FDE2FF6}"/>
    <dgm:cxn modelId="{1A9C47EF-8AF0-4054-9025-28BFBEE756B5}" type="presOf" srcId="{D6F4B654-A3A8-4C55-9909-FC6C9025A99B}" destId="{77A89361-A119-4ED0-8736-F08911D4A310}" srcOrd="0" destOrd="0" presId="urn:microsoft.com/office/officeart/2018/5/layout/CenteredIconLabelDescriptionList"/>
    <dgm:cxn modelId="{97F1B8FD-E8D5-48A8-B11B-39B1DB1AAD51}" srcId="{657E29E7-6653-4E9C-A03A-1F3A215F5870}" destId="{730DDB69-5583-4ABC-8074-93009DD1870E}" srcOrd="0" destOrd="0" parTransId="{E4734D40-F6EB-468E-B0D6-BC27CDE8E903}" sibTransId="{48B02FC9-6AA1-41EF-A1FF-D9B6FE69BB72}"/>
    <dgm:cxn modelId="{52E66D4C-BA23-48FA-8C2E-3064490F67E1}" type="presParOf" srcId="{839B9509-A30B-4770-81F7-E6893100CA25}" destId="{D4CA1D08-C4CF-49EA-A10B-CF123FD5385C}" srcOrd="0" destOrd="0" presId="urn:microsoft.com/office/officeart/2018/5/layout/CenteredIconLabelDescriptionList"/>
    <dgm:cxn modelId="{19429FF0-EB64-4B9C-9DCC-9EEFBDE7ABE8}" type="presParOf" srcId="{D4CA1D08-C4CF-49EA-A10B-CF123FD5385C}" destId="{20CB8750-C62E-4175-B151-2A4393A9F05B}" srcOrd="0" destOrd="0" presId="urn:microsoft.com/office/officeart/2018/5/layout/CenteredIconLabelDescriptionList"/>
    <dgm:cxn modelId="{A454A28E-719F-4B5F-A8BC-F5763E15FF4A}" type="presParOf" srcId="{D4CA1D08-C4CF-49EA-A10B-CF123FD5385C}" destId="{0EA77930-2918-4FC0-96E5-B70228454ED0}" srcOrd="1" destOrd="0" presId="urn:microsoft.com/office/officeart/2018/5/layout/CenteredIconLabelDescriptionList"/>
    <dgm:cxn modelId="{4B039538-F2FE-4E7D-ADE6-07F8B6AC84DF}" type="presParOf" srcId="{D4CA1D08-C4CF-49EA-A10B-CF123FD5385C}" destId="{BCFEF31C-C90B-481A-A97D-C58197AA9006}" srcOrd="2" destOrd="0" presId="urn:microsoft.com/office/officeart/2018/5/layout/CenteredIconLabelDescriptionList"/>
    <dgm:cxn modelId="{C8F66A87-82C0-405A-A8FD-86FE70B7577E}" type="presParOf" srcId="{D4CA1D08-C4CF-49EA-A10B-CF123FD5385C}" destId="{2B6109DF-1CA6-471D-B6E9-12F3B01CEAF3}" srcOrd="3" destOrd="0" presId="urn:microsoft.com/office/officeart/2018/5/layout/CenteredIconLabelDescriptionList"/>
    <dgm:cxn modelId="{5C473878-50AF-4021-96DC-4C9BFE32C91A}" type="presParOf" srcId="{D4CA1D08-C4CF-49EA-A10B-CF123FD5385C}" destId="{E8ADF42A-09DB-4A1E-B3B4-AF6F735DFB8F}" srcOrd="4" destOrd="0" presId="urn:microsoft.com/office/officeart/2018/5/layout/CenteredIconLabelDescriptionList"/>
    <dgm:cxn modelId="{05EBC163-2308-48F3-A74C-A14CC1321B0E}" type="presParOf" srcId="{839B9509-A30B-4770-81F7-E6893100CA25}" destId="{9ACF606F-A67D-40AF-A275-6F2256FD8286}" srcOrd="1" destOrd="0" presId="urn:microsoft.com/office/officeart/2018/5/layout/CenteredIconLabelDescriptionList"/>
    <dgm:cxn modelId="{C9EF8BBF-3BE5-4822-8C78-E5B31099F611}" type="presParOf" srcId="{839B9509-A30B-4770-81F7-E6893100CA25}" destId="{6B3FFC67-C73A-437E-8B68-1392013F61AD}" srcOrd="2" destOrd="0" presId="urn:microsoft.com/office/officeart/2018/5/layout/CenteredIconLabelDescriptionList"/>
    <dgm:cxn modelId="{87072B28-715A-4795-8AC2-32EEDDD44526}" type="presParOf" srcId="{6B3FFC67-C73A-437E-8B68-1392013F61AD}" destId="{4DDC4D0A-2B71-4E98-AC2A-4838D9A608EA}" srcOrd="0" destOrd="0" presId="urn:microsoft.com/office/officeart/2018/5/layout/CenteredIconLabelDescriptionList"/>
    <dgm:cxn modelId="{F2072A75-6343-45FB-9D9B-DAF5FC142FED}" type="presParOf" srcId="{6B3FFC67-C73A-437E-8B68-1392013F61AD}" destId="{97F55E5B-874B-49F5-B4FB-63FC3D8AB15A}" srcOrd="1" destOrd="0" presId="urn:microsoft.com/office/officeart/2018/5/layout/CenteredIconLabelDescriptionList"/>
    <dgm:cxn modelId="{B71558DE-5F0F-4C44-B4DF-945A6A17C083}" type="presParOf" srcId="{6B3FFC67-C73A-437E-8B68-1392013F61AD}" destId="{77A89361-A119-4ED0-8736-F08911D4A310}" srcOrd="2" destOrd="0" presId="urn:microsoft.com/office/officeart/2018/5/layout/CenteredIconLabelDescriptionList"/>
    <dgm:cxn modelId="{67F00746-CD2A-4591-A787-D50AAC720298}" type="presParOf" srcId="{6B3FFC67-C73A-437E-8B68-1392013F61AD}" destId="{9D8A3682-2528-4E26-8352-30041FE21223}" srcOrd="3" destOrd="0" presId="urn:microsoft.com/office/officeart/2018/5/layout/CenteredIconLabelDescriptionList"/>
    <dgm:cxn modelId="{05EB44FB-BFD1-4DB8-9D5E-76A687EC08C3}" type="presParOf" srcId="{6B3FFC67-C73A-437E-8B68-1392013F61AD}" destId="{7C6AE816-77C3-4CB5-A2A1-C878504838D8}" srcOrd="4" destOrd="0" presId="urn:microsoft.com/office/officeart/2018/5/layout/CenteredIconLabelDescriptionList"/>
    <dgm:cxn modelId="{C39DB13D-7F2B-4460-9253-EAB840688F00}" type="presParOf" srcId="{839B9509-A30B-4770-81F7-E6893100CA25}" destId="{0A739AA0-FA0D-43CC-B236-5562B7C83919}" srcOrd="3" destOrd="0" presId="urn:microsoft.com/office/officeart/2018/5/layout/CenteredIconLabelDescriptionList"/>
    <dgm:cxn modelId="{E031EBA4-A2BA-4304-96A6-FE01FD576C3D}" type="presParOf" srcId="{839B9509-A30B-4770-81F7-E6893100CA25}" destId="{F93FD95A-9AF2-412A-8A25-E78E8F6021B1}" srcOrd="4" destOrd="0" presId="urn:microsoft.com/office/officeart/2018/5/layout/CenteredIconLabelDescriptionList"/>
    <dgm:cxn modelId="{3652B0E1-3E81-41F9-B0E3-50DF683AD132}" type="presParOf" srcId="{F93FD95A-9AF2-412A-8A25-E78E8F6021B1}" destId="{2CE2E918-F939-49B6-9C58-7D3A581678A9}" srcOrd="0" destOrd="0" presId="urn:microsoft.com/office/officeart/2018/5/layout/CenteredIconLabelDescriptionList"/>
    <dgm:cxn modelId="{93FD3DD0-F1D4-489C-ABAE-7091E93D6BAE}" type="presParOf" srcId="{F93FD95A-9AF2-412A-8A25-E78E8F6021B1}" destId="{A30C02DC-DA04-4BDD-91C4-72EB7B143015}" srcOrd="1" destOrd="0" presId="urn:microsoft.com/office/officeart/2018/5/layout/CenteredIconLabelDescriptionList"/>
    <dgm:cxn modelId="{2C92DBB3-B9D5-4768-91CC-976F4FFFE26F}" type="presParOf" srcId="{F93FD95A-9AF2-412A-8A25-E78E8F6021B1}" destId="{3D906733-8D57-4C20-B96C-148CDD22FC89}" srcOrd="2" destOrd="0" presId="urn:microsoft.com/office/officeart/2018/5/layout/CenteredIconLabelDescriptionList"/>
    <dgm:cxn modelId="{CB5665B1-1C1C-4509-AC41-AA7EB54C6621}" type="presParOf" srcId="{F93FD95A-9AF2-412A-8A25-E78E8F6021B1}" destId="{EC89D4B6-65DF-4980-B983-70AA0832FDFC}" srcOrd="3" destOrd="0" presId="urn:microsoft.com/office/officeart/2018/5/layout/CenteredIconLabelDescriptionList"/>
    <dgm:cxn modelId="{A0DBDDCC-1CDC-467C-94D6-66098694B77A}" type="presParOf" srcId="{F93FD95A-9AF2-412A-8A25-E78E8F6021B1}" destId="{FC4F06D2-83C6-464D-BAFB-8ADF758BB71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EB0D49-93EC-44CB-A77A-5BE1848855F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540A38E-DA58-4964-A8BB-43FAB817C34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Création d’un cahier de vie</a:t>
          </a:r>
          <a:endParaRPr lang="en-US"/>
        </a:p>
      </dgm:t>
    </dgm:pt>
    <dgm:pt modelId="{9B14A8ED-A53A-4609-95E5-2A53E83306AD}" type="parTrans" cxnId="{363044C6-62E2-4FEE-9DDC-62C72B1434AF}">
      <dgm:prSet/>
      <dgm:spPr/>
      <dgm:t>
        <a:bodyPr/>
        <a:lstStyle/>
        <a:p>
          <a:endParaRPr lang="en-US"/>
        </a:p>
      </dgm:t>
    </dgm:pt>
    <dgm:pt modelId="{8C407A7E-137F-47D1-A95A-3B5DD08490BC}" type="sibTrans" cxnId="{363044C6-62E2-4FEE-9DDC-62C72B1434AF}">
      <dgm:prSet/>
      <dgm:spPr/>
      <dgm:t>
        <a:bodyPr/>
        <a:lstStyle/>
        <a:p>
          <a:endParaRPr lang="en-US"/>
        </a:p>
      </dgm:t>
    </dgm:pt>
    <dgm:pt modelId="{EF83436D-8C48-4AA7-ADFE-379A8C2DD7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créer/modifier des exercices en ajoutant </a:t>
          </a:r>
          <a:r>
            <a:rPr lang="fr-FR">
              <a:latin typeface="Corbel" panose="020B0503020204020204"/>
            </a:rPr>
            <a:t>des</a:t>
          </a:r>
          <a:r>
            <a:rPr lang="fr-FR"/>
            <a:t> </a:t>
          </a:r>
          <a:r>
            <a:rPr lang="fr-FR">
              <a:latin typeface="Corbel" panose="020B0503020204020204"/>
            </a:rPr>
            <a:t>médias</a:t>
          </a:r>
          <a:endParaRPr lang="en-US"/>
        </a:p>
      </dgm:t>
    </dgm:pt>
    <dgm:pt modelId="{B589752C-8999-47B7-8259-763C21D6D26C}" type="parTrans" cxnId="{78D9CBB5-64B5-4AC3-A8EF-F506A2254F7F}">
      <dgm:prSet/>
      <dgm:spPr/>
      <dgm:t>
        <a:bodyPr/>
        <a:lstStyle/>
        <a:p>
          <a:endParaRPr lang="en-US"/>
        </a:p>
      </dgm:t>
    </dgm:pt>
    <dgm:pt modelId="{4EF6CE2D-CA71-45C8-8B71-0F067F4BBB0D}" type="sibTrans" cxnId="{78D9CBB5-64B5-4AC3-A8EF-F506A2254F7F}">
      <dgm:prSet/>
      <dgm:spPr/>
      <dgm:t>
        <a:bodyPr/>
        <a:lstStyle/>
        <a:p>
          <a:endParaRPr lang="en-US"/>
        </a:p>
      </dgm:t>
    </dgm:pt>
    <dgm:pt modelId="{95B35996-DD00-4218-98C0-FC51E1D40C6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Création de dictionnaires thématiques</a:t>
          </a:r>
          <a:endParaRPr lang="en-US"/>
        </a:p>
      </dgm:t>
    </dgm:pt>
    <dgm:pt modelId="{C7A50D55-35E9-4F24-9E6A-4313EA5B0ED5}" type="parTrans" cxnId="{5F18A512-AB40-4907-AC04-4E3210FE7A33}">
      <dgm:prSet/>
      <dgm:spPr/>
      <dgm:t>
        <a:bodyPr/>
        <a:lstStyle/>
        <a:p>
          <a:endParaRPr lang="en-US"/>
        </a:p>
      </dgm:t>
    </dgm:pt>
    <dgm:pt modelId="{1B0A8B76-9B52-4AB2-BEDC-9B0A6D80F0D4}" type="sibTrans" cxnId="{5F18A512-AB40-4907-AC04-4E3210FE7A33}">
      <dgm:prSet/>
      <dgm:spPr/>
      <dgm:t>
        <a:bodyPr/>
        <a:lstStyle/>
        <a:p>
          <a:endParaRPr lang="en-US"/>
        </a:p>
      </dgm:t>
    </dgm:pt>
    <dgm:pt modelId="{DFD0FFFC-9CBD-4552-A9C9-7027CC58DFCF}" type="pres">
      <dgm:prSet presAssocID="{60EB0D49-93EC-44CB-A77A-5BE1848855F9}" presName="root" presStyleCnt="0">
        <dgm:presLayoutVars>
          <dgm:dir/>
          <dgm:resizeHandles val="exact"/>
        </dgm:presLayoutVars>
      </dgm:prSet>
      <dgm:spPr/>
    </dgm:pt>
    <dgm:pt modelId="{E7B98EBB-B8EE-49A5-BFA5-83C7B625D875}" type="pres">
      <dgm:prSet presAssocID="{D540A38E-DA58-4964-A8BB-43FAB817C34E}" presName="compNode" presStyleCnt="0"/>
      <dgm:spPr/>
    </dgm:pt>
    <dgm:pt modelId="{32FAFF8F-BCE4-4D65-A81F-F79C947CFBBE}" type="pres">
      <dgm:prSet presAssocID="{D540A38E-DA58-4964-A8BB-43FAB817C34E}" presName="iconBgRect" presStyleLbl="bgShp" presStyleIdx="0" presStyleCnt="3"/>
      <dgm:spPr/>
    </dgm:pt>
    <dgm:pt modelId="{6844C8FE-DB86-4EF4-B193-DB8940FE395B}" type="pres">
      <dgm:prSet presAssocID="{D540A38E-DA58-4964-A8BB-43FAB817C34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8A91BA0E-CA17-4724-8D0F-57495D9868A1}" type="pres">
      <dgm:prSet presAssocID="{D540A38E-DA58-4964-A8BB-43FAB817C34E}" presName="spaceRect" presStyleCnt="0"/>
      <dgm:spPr/>
    </dgm:pt>
    <dgm:pt modelId="{0A4482C0-F6E0-48D5-9669-6559C3D5981C}" type="pres">
      <dgm:prSet presAssocID="{D540A38E-DA58-4964-A8BB-43FAB817C34E}" presName="textRect" presStyleLbl="revTx" presStyleIdx="0" presStyleCnt="3">
        <dgm:presLayoutVars>
          <dgm:chMax val="1"/>
          <dgm:chPref val="1"/>
        </dgm:presLayoutVars>
      </dgm:prSet>
      <dgm:spPr/>
    </dgm:pt>
    <dgm:pt modelId="{22E00119-99F7-4571-9C43-1C75AC2F9C67}" type="pres">
      <dgm:prSet presAssocID="{8C407A7E-137F-47D1-A95A-3B5DD08490BC}" presName="sibTrans" presStyleCnt="0"/>
      <dgm:spPr/>
    </dgm:pt>
    <dgm:pt modelId="{CE316D14-41DA-44B3-B33C-6D51FDFD0566}" type="pres">
      <dgm:prSet presAssocID="{95B35996-DD00-4218-98C0-FC51E1D40C64}" presName="compNode" presStyleCnt="0"/>
      <dgm:spPr/>
    </dgm:pt>
    <dgm:pt modelId="{D5FA1706-36D9-4D2C-8CBD-755C3645C21D}" type="pres">
      <dgm:prSet presAssocID="{95B35996-DD00-4218-98C0-FC51E1D40C64}" presName="iconBgRect" presStyleLbl="bgShp" presStyleIdx="1" presStyleCnt="3"/>
      <dgm:spPr/>
    </dgm:pt>
    <dgm:pt modelId="{E544EAC5-DEE4-4C56-ADC5-6B37C7FB9E0F}" type="pres">
      <dgm:prSet presAssocID="{95B35996-DD00-4218-98C0-FC51E1D40C6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10DD76DD-3579-4F8C-BEB4-2FDCCEB6AAB5}" type="pres">
      <dgm:prSet presAssocID="{95B35996-DD00-4218-98C0-FC51E1D40C64}" presName="spaceRect" presStyleCnt="0"/>
      <dgm:spPr/>
    </dgm:pt>
    <dgm:pt modelId="{3148DB16-4CBD-43D3-8190-06757D5B1772}" type="pres">
      <dgm:prSet presAssocID="{95B35996-DD00-4218-98C0-FC51E1D40C64}" presName="textRect" presStyleLbl="revTx" presStyleIdx="1" presStyleCnt="3">
        <dgm:presLayoutVars>
          <dgm:chMax val="1"/>
          <dgm:chPref val="1"/>
        </dgm:presLayoutVars>
      </dgm:prSet>
      <dgm:spPr/>
    </dgm:pt>
    <dgm:pt modelId="{86B12EA5-04C8-4E87-90B0-D6F7C17CD729}" type="pres">
      <dgm:prSet presAssocID="{1B0A8B76-9B52-4AB2-BEDC-9B0A6D80F0D4}" presName="sibTrans" presStyleCnt="0"/>
      <dgm:spPr/>
    </dgm:pt>
    <dgm:pt modelId="{63123DDD-CC7C-4DB4-A75A-9098E711ABB6}" type="pres">
      <dgm:prSet presAssocID="{EF83436D-8C48-4AA7-ADFE-379A8C2DD703}" presName="compNode" presStyleCnt="0"/>
      <dgm:spPr/>
    </dgm:pt>
    <dgm:pt modelId="{1532F1F0-B921-472B-8D9D-1CDCFABD93DD}" type="pres">
      <dgm:prSet presAssocID="{EF83436D-8C48-4AA7-ADFE-379A8C2DD703}" presName="iconBgRect" presStyleLbl="bgShp" presStyleIdx="2" presStyleCnt="3"/>
      <dgm:spPr/>
    </dgm:pt>
    <dgm:pt modelId="{4A637FF0-B6F1-4CFC-A498-6B2D378B618A}" type="pres">
      <dgm:prSet presAssocID="{EF83436D-8C48-4AA7-ADFE-379A8C2DD70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78D2BC7D-8340-4610-AE9B-B2D509861566}" type="pres">
      <dgm:prSet presAssocID="{EF83436D-8C48-4AA7-ADFE-379A8C2DD703}" presName="spaceRect" presStyleCnt="0"/>
      <dgm:spPr/>
    </dgm:pt>
    <dgm:pt modelId="{42CFB2DF-53D9-4591-99B0-042F89AF1642}" type="pres">
      <dgm:prSet presAssocID="{EF83436D-8C48-4AA7-ADFE-379A8C2DD70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F18A512-AB40-4907-AC04-4E3210FE7A33}" srcId="{60EB0D49-93EC-44CB-A77A-5BE1848855F9}" destId="{95B35996-DD00-4218-98C0-FC51E1D40C64}" srcOrd="1" destOrd="0" parTransId="{C7A50D55-35E9-4F24-9E6A-4313EA5B0ED5}" sibTransId="{1B0A8B76-9B52-4AB2-BEDC-9B0A6D80F0D4}"/>
    <dgm:cxn modelId="{079C9D14-231D-4360-A0CC-8CABA178CA09}" type="presOf" srcId="{EF83436D-8C48-4AA7-ADFE-379A8C2DD703}" destId="{42CFB2DF-53D9-4591-99B0-042F89AF1642}" srcOrd="0" destOrd="0" presId="urn:microsoft.com/office/officeart/2018/5/layout/IconCircleLabelList"/>
    <dgm:cxn modelId="{CE313015-44AC-4213-AD08-88DDE38926DD}" type="presOf" srcId="{D540A38E-DA58-4964-A8BB-43FAB817C34E}" destId="{0A4482C0-F6E0-48D5-9669-6559C3D5981C}" srcOrd="0" destOrd="0" presId="urn:microsoft.com/office/officeart/2018/5/layout/IconCircleLabelList"/>
    <dgm:cxn modelId="{B57C4E53-F90E-498D-8FD5-05B949881BCC}" type="presOf" srcId="{95B35996-DD00-4218-98C0-FC51E1D40C64}" destId="{3148DB16-4CBD-43D3-8190-06757D5B1772}" srcOrd="0" destOrd="0" presId="urn:microsoft.com/office/officeart/2018/5/layout/IconCircleLabelList"/>
    <dgm:cxn modelId="{78D9CBB5-64B5-4AC3-A8EF-F506A2254F7F}" srcId="{60EB0D49-93EC-44CB-A77A-5BE1848855F9}" destId="{EF83436D-8C48-4AA7-ADFE-379A8C2DD703}" srcOrd="2" destOrd="0" parTransId="{B589752C-8999-47B7-8259-763C21D6D26C}" sibTransId="{4EF6CE2D-CA71-45C8-8B71-0F067F4BBB0D}"/>
    <dgm:cxn modelId="{363044C6-62E2-4FEE-9DDC-62C72B1434AF}" srcId="{60EB0D49-93EC-44CB-A77A-5BE1848855F9}" destId="{D540A38E-DA58-4964-A8BB-43FAB817C34E}" srcOrd="0" destOrd="0" parTransId="{9B14A8ED-A53A-4609-95E5-2A53E83306AD}" sibTransId="{8C407A7E-137F-47D1-A95A-3B5DD08490BC}"/>
    <dgm:cxn modelId="{7D3ECDF5-9F76-4515-9966-D6473025C065}" type="presOf" srcId="{60EB0D49-93EC-44CB-A77A-5BE1848855F9}" destId="{DFD0FFFC-9CBD-4552-A9C9-7027CC58DFCF}" srcOrd="0" destOrd="0" presId="urn:microsoft.com/office/officeart/2018/5/layout/IconCircleLabelList"/>
    <dgm:cxn modelId="{99AE9C6D-E0AB-44F0-AB54-1D79D4E02CE8}" type="presParOf" srcId="{DFD0FFFC-9CBD-4552-A9C9-7027CC58DFCF}" destId="{E7B98EBB-B8EE-49A5-BFA5-83C7B625D875}" srcOrd="0" destOrd="0" presId="urn:microsoft.com/office/officeart/2018/5/layout/IconCircleLabelList"/>
    <dgm:cxn modelId="{0C425814-D6C3-4538-8FE2-B6586CEADAD1}" type="presParOf" srcId="{E7B98EBB-B8EE-49A5-BFA5-83C7B625D875}" destId="{32FAFF8F-BCE4-4D65-A81F-F79C947CFBBE}" srcOrd="0" destOrd="0" presId="urn:microsoft.com/office/officeart/2018/5/layout/IconCircleLabelList"/>
    <dgm:cxn modelId="{749456B8-FF66-4EAD-8178-1B32B674B0AB}" type="presParOf" srcId="{E7B98EBB-B8EE-49A5-BFA5-83C7B625D875}" destId="{6844C8FE-DB86-4EF4-B193-DB8940FE395B}" srcOrd="1" destOrd="0" presId="urn:microsoft.com/office/officeart/2018/5/layout/IconCircleLabelList"/>
    <dgm:cxn modelId="{B26C94FA-4359-4220-A992-FCF08EC8CC4C}" type="presParOf" srcId="{E7B98EBB-B8EE-49A5-BFA5-83C7B625D875}" destId="{8A91BA0E-CA17-4724-8D0F-57495D9868A1}" srcOrd="2" destOrd="0" presId="urn:microsoft.com/office/officeart/2018/5/layout/IconCircleLabelList"/>
    <dgm:cxn modelId="{59D25A73-3482-42AA-9B61-AB29BAE84036}" type="presParOf" srcId="{E7B98EBB-B8EE-49A5-BFA5-83C7B625D875}" destId="{0A4482C0-F6E0-48D5-9669-6559C3D5981C}" srcOrd="3" destOrd="0" presId="urn:microsoft.com/office/officeart/2018/5/layout/IconCircleLabelList"/>
    <dgm:cxn modelId="{CEFAEE4A-F9BD-4419-97E2-4F27B55CCA55}" type="presParOf" srcId="{DFD0FFFC-9CBD-4552-A9C9-7027CC58DFCF}" destId="{22E00119-99F7-4571-9C43-1C75AC2F9C67}" srcOrd="1" destOrd="0" presId="urn:microsoft.com/office/officeart/2018/5/layout/IconCircleLabelList"/>
    <dgm:cxn modelId="{1D11D97F-AF41-4DCE-B405-591EE3FFE240}" type="presParOf" srcId="{DFD0FFFC-9CBD-4552-A9C9-7027CC58DFCF}" destId="{CE316D14-41DA-44B3-B33C-6D51FDFD0566}" srcOrd="2" destOrd="0" presId="urn:microsoft.com/office/officeart/2018/5/layout/IconCircleLabelList"/>
    <dgm:cxn modelId="{22BD3840-E8E0-44C7-A34A-EDA345175E98}" type="presParOf" srcId="{CE316D14-41DA-44B3-B33C-6D51FDFD0566}" destId="{D5FA1706-36D9-4D2C-8CBD-755C3645C21D}" srcOrd="0" destOrd="0" presId="urn:microsoft.com/office/officeart/2018/5/layout/IconCircleLabelList"/>
    <dgm:cxn modelId="{644372A4-3C5F-47B3-A444-E66BF6ADA979}" type="presParOf" srcId="{CE316D14-41DA-44B3-B33C-6D51FDFD0566}" destId="{E544EAC5-DEE4-4C56-ADC5-6B37C7FB9E0F}" srcOrd="1" destOrd="0" presId="urn:microsoft.com/office/officeart/2018/5/layout/IconCircleLabelList"/>
    <dgm:cxn modelId="{C558442D-16AA-4B65-A1CD-925618529B75}" type="presParOf" srcId="{CE316D14-41DA-44B3-B33C-6D51FDFD0566}" destId="{10DD76DD-3579-4F8C-BEB4-2FDCCEB6AAB5}" srcOrd="2" destOrd="0" presId="urn:microsoft.com/office/officeart/2018/5/layout/IconCircleLabelList"/>
    <dgm:cxn modelId="{EE7871CE-ABB9-4941-93FE-317128A5CE4F}" type="presParOf" srcId="{CE316D14-41DA-44B3-B33C-6D51FDFD0566}" destId="{3148DB16-4CBD-43D3-8190-06757D5B1772}" srcOrd="3" destOrd="0" presId="urn:microsoft.com/office/officeart/2018/5/layout/IconCircleLabelList"/>
    <dgm:cxn modelId="{5163B9AB-1EC8-4422-A299-605042C4285D}" type="presParOf" srcId="{DFD0FFFC-9CBD-4552-A9C9-7027CC58DFCF}" destId="{86B12EA5-04C8-4E87-90B0-D6F7C17CD729}" srcOrd="3" destOrd="0" presId="urn:microsoft.com/office/officeart/2018/5/layout/IconCircleLabelList"/>
    <dgm:cxn modelId="{235B5F34-8098-4C4A-90E1-3E3CED74D639}" type="presParOf" srcId="{DFD0FFFC-9CBD-4552-A9C9-7027CC58DFCF}" destId="{63123DDD-CC7C-4DB4-A75A-9098E711ABB6}" srcOrd="4" destOrd="0" presId="urn:microsoft.com/office/officeart/2018/5/layout/IconCircleLabelList"/>
    <dgm:cxn modelId="{46FC50F5-1A68-49EB-995D-93F52CA58309}" type="presParOf" srcId="{63123DDD-CC7C-4DB4-A75A-9098E711ABB6}" destId="{1532F1F0-B921-472B-8D9D-1CDCFABD93DD}" srcOrd="0" destOrd="0" presId="urn:microsoft.com/office/officeart/2018/5/layout/IconCircleLabelList"/>
    <dgm:cxn modelId="{97E2CC5B-4502-4ADD-9D31-A9F8D46B5B2B}" type="presParOf" srcId="{63123DDD-CC7C-4DB4-A75A-9098E711ABB6}" destId="{4A637FF0-B6F1-4CFC-A498-6B2D378B618A}" srcOrd="1" destOrd="0" presId="urn:microsoft.com/office/officeart/2018/5/layout/IconCircleLabelList"/>
    <dgm:cxn modelId="{002F3C6C-0C6A-40AA-8C34-685F064D5D89}" type="presParOf" srcId="{63123DDD-CC7C-4DB4-A75A-9098E711ABB6}" destId="{78D2BC7D-8340-4610-AE9B-B2D509861566}" srcOrd="2" destOrd="0" presId="urn:microsoft.com/office/officeart/2018/5/layout/IconCircleLabelList"/>
    <dgm:cxn modelId="{B5ED67AF-58F6-4290-B882-9CC5A9BA196A}" type="presParOf" srcId="{63123DDD-CC7C-4DB4-A75A-9098E711ABB6}" destId="{42CFB2DF-53D9-4591-99B0-042F89AF164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9F5186-0097-4ADD-8D5C-8B8E9DCCA18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EE61835-D75B-44FF-A620-5A5C5138EFA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Site Web responsive</a:t>
          </a:r>
          <a:endParaRPr lang="en-US"/>
        </a:p>
      </dgm:t>
    </dgm:pt>
    <dgm:pt modelId="{9C643ABF-6A53-4C55-9263-7F0966C0A9CA}" type="parTrans" cxnId="{05395761-90D0-4DB2-8F6A-28D6BC74B6F5}">
      <dgm:prSet/>
      <dgm:spPr/>
      <dgm:t>
        <a:bodyPr/>
        <a:lstStyle/>
        <a:p>
          <a:endParaRPr lang="en-US"/>
        </a:p>
      </dgm:t>
    </dgm:pt>
    <dgm:pt modelId="{6D3C893F-F2CC-4236-8EF6-B2235B7AC5AF}" type="sibTrans" cxnId="{05395761-90D0-4DB2-8F6A-28D6BC74B6F5}">
      <dgm:prSet/>
      <dgm:spPr/>
      <dgm:t>
        <a:bodyPr/>
        <a:lstStyle/>
        <a:p>
          <a:endParaRPr lang="en-US"/>
        </a:p>
      </dgm:t>
    </dgm:pt>
    <dgm:pt modelId="{21F32D57-14DA-416A-9EAB-E7A5F3B6706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Gestion de droits d’utilisateur</a:t>
          </a:r>
          <a:endParaRPr lang="en-US"/>
        </a:p>
      </dgm:t>
    </dgm:pt>
    <dgm:pt modelId="{C003DB9F-EA6C-4763-9CAC-58062A42EB3C}" type="parTrans" cxnId="{B36A6E1B-252D-4B44-92E2-7ACD05F412B6}">
      <dgm:prSet/>
      <dgm:spPr/>
      <dgm:t>
        <a:bodyPr/>
        <a:lstStyle/>
        <a:p>
          <a:endParaRPr lang="en-US"/>
        </a:p>
      </dgm:t>
    </dgm:pt>
    <dgm:pt modelId="{D4373153-101B-4070-9493-E547F4BBD1B9}" type="sibTrans" cxnId="{B36A6E1B-252D-4B44-92E2-7ACD05F412B6}">
      <dgm:prSet/>
      <dgm:spPr/>
      <dgm:t>
        <a:bodyPr/>
        <a:lstStyle/>
        <a:p>
          <a:endParaRPr lang="en-US"/>
        </a:p>
      </dgm:t>
    </dgm:pt>
    <dgm:pt modelId="{E676D717-5F6E-4BB3-9064-5AFE6F554179}">
      <dgm:prSet/>
      <dgm:spPr/>
      <dgm:t>
        <a:bodyPr/>
        <a:lstStyle/>
        <a:p>
          <a:r>
            <a:rPr lang="fr-FR"/>
            <a:t>Les parents ne pourront que voir les créations collectives ou personnelles de leurs enfants</a:t>
          </a:r>
          <a:endParaRPr lang="en-US"/>
        </a:p>
      </dgm:t>
    </dgm:pt>
    <dgm:pt modelId="{E9284D06-3CC1-4865-A42E-B885E032662F}" type="parTrans" cxnId="{5BDC254C-9AFA-439C-9931-F040C7013276}">
      <dgm:prSet/>
      <dgm:spPr/>
      <dgm:t>
        <a:bodyPr/>
        <a:lstStyle/>
        <a:p>
          <a:endParaRPr lang="en-US"/>
        </a:p>
      </dgm:t>
    </dgm:pt>
    <dgm:pt modelId="{7052B1E4-9507-4D26-961C-39C34A3C80B8}" type="sibTrans" cxnId="{5BDC254C-9AFA-439C-9931-F040C7013276}">
      <dgm:prSet/>
      <dgm:spPr/>
      <dgm:t>
        <a:bodyPr/>
        <a:lstStyle/>
        <a:p>
          <a:endParaRPr lang="en-US"/>
        </a:p>
      </dgm:t>
    </dgm:pt>
    <dgm:pt modelId="{FA682A9D-285E-4DCD-957E-594A0931312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Base de </a:t>
          </a:r>
          <a:r>
            <a:rPr lang="fr-FR">
              <a:latin typeface="Corbel" panose="020B0503020204020204"/>
            </a:rPr>
            <a:t>données</a:t>
          </a:r>
          <a:endParaRPr lang="en-US"/>
        </a:p>
      </dgm:t>
    </dgm:pt>
    <dgm:pt modelId="{591A14FD-8EA3-41E6-8726-BF5EA3FFF379}" type="parTrans" cxnId="{85A1CFA5-9B7F-4C9D-9E05-8E89F2508ABE}">
      <dgm:prSet/>
      <dgm:spPr/>
      <dgm:t>
        <a:bodyPr/>
        <a:lstStyle/>
        <a:p>
          <a:endParaRPr lang="en-US"/>
        </a:p>
      </dgm:t>
    </dgm:pt>
    <dgm:pt modelId="{B3C35E16-2F7A-4CC0-A056-2241148C890A}" type="sibTrans" cxnId="{85A1CFA5-9B7F-4C9D-9E05-8E89F2508ABE}">
      <dgm:prSet/>
      <dgm:spPr/>
      <dgm:t>
        <a:bodyPr/>
        <a:lstStyle/>
        <a:p>
          <a:endParaRPr lang="en-US"/>
        </a:p>
      </dgm:t>
    </dgm:pt>
    <dgm:pt modelId="{628B9BC2-8D4B-470C-B73A-4641850857DF}">
      <dgm:prSet/>
      <dgm:spPr/>
      <dgm:t>
        <a:bodyPr/>
        <a:lstStyle/>
        <a:p>
          <a:r>
            <a:rPr lang="fr-FR"/>
            <a:t>Stockage des fichiers uploadés (images, </a:t>
          </a:r>
          <a:r>
            <a:rPr lang="fr-FR">
              <a:latin typeface="Corbel" panose="020B0503020204020204"/>
            </a:rPr>
            <a:t>sons</a:t>
          </a:r>
          <a:r>
            <a:rPr lang="fr-FR"/>
            <a:t>, </a:t>
          </a:r>
          <a:r>
            <a:rPr lang="fr-FR">
              <a:latin typeface="Corbel" panose="020B0503020204020204"/>
            </a:rPr>
            <a:t>textes</a:t>
          </a:r>
          <a:r>
            <a:rPr lang="fr-FR"/>
            <a:t>)</a:t>
          </a:r>
          <a:endParaRPr lang="en-US"/>
        </a:p>
      </dgm:t>
    </dgm:pt>
    <dgm:pt modelId="{1CE275C6-FF68-4F73-AC1A-617045D372FE}" type="parTrans" cxnId="{F527CDA8-319B-4264-8574-F42D8905EA6A}">
      <dgm:prSet/>
      <dgm:spPr/>
      <dgm:t>
        <a:bodyPr/>
        <a:lstStyle/>
        <a:p>
          <a:endParaRPr lang="en-US"/>
        </a:p>
      </dgm:t>
    </dgm:pt>
    <dgm:pt modelId="{728047C7-4AB5-49B1-8CDE-000D0E4AE55E}" type="sibTrans" cxnId="{F527CDA8-319B-4264-8574-F42D8905EA6A}">
      <dgm:prSet/>
      <dgm:spPr/>
      <dgm:t>
        <a:bodyPr/>
        <a:lstStyle/>
        <a:p>
          <a:endParaRPr lang="en-US"/>
        </a:p>
      </dgm:t>
    </dgm:pt>
    <dgm:pt modelId="{41FB96C0-5389-43A7-864A-8ADCBC91A1A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Outils</a:t>
          </a:r>
          <a:endParaRPr lang="en-US"/>
        </a:p>
      </dgm:t>
    </dgm:pt>
    <dgm:pt modelId="{FC492962-26A0-4915-AFDC-37E4B530ED7B}" type="parTrans" cxnId="{C6CE4773-ADB1-457E-91C9-E053D2A82633}">
      <dgm:prSet/>
      <dgm:spPr/>
      <dgm:t>
        <a:bodyPr/>
        <a:lstStyle/>
        <a:p>
          <a:endParaRPr lang="en-US"/>
        </a:p>
      </dgm:t>
    </dgm:pt>
    <dgm:pt modelId="{DB663D79-3291-459C-A9EF-0D69B59FB81E}" type="sibTrans" cxnId="{C6CE4773-ADB1-457E-91C9-E053D2A82633}">
      <dgm:prSet/>
      <dgm:spPr/>
      <dgm:t>
        <a:bodyPr/>
        <a:lstStyle/>
        <a:p>
          <a:endParaRPr lang="en-US"/>
        </a:p>
      </dgm:t>
    </dgm:pt>
    <dgm:pt modelId="{115106ED-9081-4249-AE6D-BBB37E289FE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err="1"/>
            <a:t>BitBucket</a:t>
          </a:r>
          <a:endParaRPr lang="en-US" err="1"/>
        </a:p>
      </dgm:t>
    </dgm:pt>
    <dgm:pt modelId="{8CB26577-CD43-4618-8246-288EECF770C5}" type="parTrans" cxnId="{B4BD1120-358A-4593-94C9-208F5531901C}">
      <dgm:prSet/>
      <dgm:spPr/>
      <dgm:t>
        <a:bodyPr/>
        <a:lstStyle/>
        <a:p>
          <a:endParaRPr lang="en-US"/>
        </a:p>
      </dgm:t>
    </dgm:pt>
    <dgm:pt modelId="{76BEFEB6-D7DC-4A75-B62B-BBDBB0247BB9}" type="sibTrans" cxnId="{B4BD1120-358A-4593-94C9-208F5531901C}">
      <dgm:prSet/>
      <dgm:spPr/>
      <dgm:t>
        <a:bodyPr/>
        <a:lstStyle/>
        <a:p>
          <a:endParaRPr lang="en-US"/>
        </a:p>
      </dgm:t>
    </dgm:pt>
    <dgm:pt modelId="{E9D58E1E-F59C-4D3E-8878-4DE40992846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Trello</a:t>
          </a:r>
          <a:endParaRPr lang="en-US"/>
        </a:p>
      </dgm:t>
    </dgm:pt>
    <dgm:pt modelId="{AF470E79-2622-49F8-AC8C-4BFE321FA40A}" type="parTrans" cxnId="{C8C5E034-2DAC-4664-81B2-67996E1FA688}">
      <dgm:prSet/>
      <dgm:spPr/>
      <dgm:t>
        <a:bodyPr/>
        <a:lstStyle/>
        <a:p>
          <a:endParaRPr lang="en-US"/>
        </a:p>
      </dgm:t>
    </dgm:pt>
    <dgm:pt modelId="{F4D4161E-4EF4-42C8-A947-8D31B8458716}" type="sibTrans" cxnId="{C8C5E034-2DAC-4664-81B2-67996E1FA688}">
      <dgm:prSet/>
      <dgm:spPr/>
      <dgm:t>
        <a:bodyPr/>
        <a:lstStyle/>
        <a:p>
          <a:endParaRPr lang="en-US"/>
        </a:p>
      </dgm:t>
    </dgm:pt>
    <dgm:pt modelId="{F3C539E0-667E-4D58-A626-050A1C52956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Slack</a:t>
          </a:r>
          <a:endParaRPr lang="en-US"/>
        </a:p>
      </dgm:t>
    </dgm:pt>
    <dgm:pt modelId="{9841DB8C-CEE2-4354-8409-180D352C203C}" type="parTrans" cxnId="{52FF2A32-69D2-408E-936F-426ED535E9A2}">
      <dgm:prSet/>
      <dgm:spPr/>
      <dgm:t>
        <a:bodyPr/>
        <a:lstStyle/>
        <a:p>
          <a:endParaRPr lang="en-US"/>
        </a:p>
      </dgm:t>
    </dgm:pt>
    <dgm:pt modelId="{A817269C-4DD9-4BE9-885F-711A8ECD91B8}" type="sibTrans" cxnId="{52FF2A32-69D2-408E-936F-426ED535E9A2}">
      <dgm:prSet/>
      <dgm:spPr/>
      <dgm:t>
        <a:bodyPr/>
        <a:lstStyle/>
        <a:p>
          <a:endParaRPr lang="en-US"/>
        </a:p>
      </dgm:t>
    </dgm:pt>
    <dgm:pt modelId="{6F5C4D5D-2F17-480C-B4D1-4FB24C1F2DE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err="1"/>
            <a:t>Ludichart</a:t>
          </a:r>
          <a:endParaRPr lang="en-US" err="1"/>
        </a:p>
      </dgm:t>
    </dgm:pt>
    <dgm:pt modelId="{1532AE0B-A847-44CC-BC5E-EBED1D3E5FA4}" type="parTrans" cxnId="{20A2E4D2-DBD8-4157-963F-8047595E0F82}">
      <dgm:prSet/>
      <dgm:spPr/>
      <dgm:t>
        <a:bodyPr/>
        <a:lstStyle/>
        <a:p>
          <a:endParaRPr lang="en-US"/>
        </a:p>
      </dgm:t>
    </dgm:pt>
    <dgm:pt modelId="{8D85EA11-229F-4030-B5B7-A5C3463E97B8}" type="sibTrans" cxnId="{20A2E4D2-DBD8-4157-963F-8047595E0F82}">
      <dgm:prSet/>
      <dgm:spPr/>
      <dgm:t>
        <a:bodyPr/>
        <a:lstStyle/>
        <a:p>
          <a:endParaRPr lang="en-US"/>
        </a:p>
      </dgm:t>
    </dgm:pt>
    <dgm:pt modelId="{6FE4A953-4F7B-49F1-A8B4-07DDF4517D79}" type="pres">
      <dgm:prSet presAssocID="{329F5186-0097-4ADD-8D5C-8B8E9DCCA18D}" presName="root" presStyleCnt="0">
        <dgm:presLayoutVars>
          <dgm:dir/>
          <dgm:resizeHandles val="exact"/>
        </dgm:presLayoutVars>
      </dgm:prSet>
      <dgm:spPr/>
    </dgm:pt>
    <dgm:pt modelId="{705CFA29-92FD-4433-8ACD-F3B1017B51B4}" type="pres">
      <dgm:prSet presAssocID="{4EE61835-D75B-44FF-A620-5A5C5138EFA0}" presName="compNode" presStyleCnt="0"/>
      <dgm:spPr/>
    </dgm:pt>
    <dgm:pt modelId="{13B02260-5E5C-45A1-B22D-A1ED8FC1BF4F}" type="pres">
      <dgm:prSet presAssocID="{4EE61835-D75B-44FF-A620-5A5C5138EFA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ception de pages web"/>
        </a:ext>
      </dgm:extLst>
    </dgm:pt>
    <dgm:pt modelId="{2C8F1CAA-55CA-4FED-BCE0-F96108178248}" type="pres">
      <dgm:prSet presAssocID="{4EE61835-D75B-44FF-A620-5A5C5138EFA0}" presName="iconSpace" presStyleCnt="0"/>
      <dgm:spPr/>
    </dgm:pt>
    <dgm:pt modelId="{E7B61728-5519-4629-8D81-4088029DE317}" type="pres">
      <dgm:prSet presAssocID="{4EE61835-D75B-44FF-A620-5A5C5138EFA0}" presName="parTx" presStyleLbl="revTx" presStyleIdx="0" presStyleCnt="4">
        <dgm:presLayoutVars>
          <dgm:chMax val="0"/>
          <dgm:chPref val="0"/>
        </dgm:presLayoutVars>
      </dgm:prSet>
      <dgm:spPr/>
    </dgm:pt>
    <dgm:pt modelId="{92D94288-1343-47E9-B670-24C6D9607F05}" type="pres">
      <dgm:prSet presAssocID="{4EE61835-D75B-44FF-A620-5A5C5138EFA0}" presName="txSpace" presStyleCnt="0"/>
      <dgm:spPr/>
    </dgm:pt>
    <dgm:pt modelId="{28F02A16-C3F4-4450-9D26-A8040F81BE86}" type="pres">
      <dgm:prSet presAssocID="{4EE61835-D75B-44FF-A620-5A5C5138EFA0}" presName="desTx" presStyleLbl="revTx" presStyleIdx="1" presStyleCnt="4">
        <dgm:presLayoutVars/>
      </dgm:prSet>
      <dgm:spPr/>
    </dgm:pt>
    <dgm:pt modelId="{905D970A-408A-43F8-B004-90520D538D61}" type="pres">
      <dgm:prSet presAssocID="{6D3C893F-F2CC-4236-8EF6-B2235B7AC5AF}" presName="sibTrans" presStyleCnt="0"/>
      <dgm:spPr/>
    </dgm:pt>
    <dgm:pt modelId="{84A3551D-5106-4D5A-8704-380F3EACF978}" type="pres">
      <dgm:prSet presAssocID="{41FB96C0-5389-43A7-864A-8ADCBC91A1A4}" presName="compNode" presStyleCnt="0"/>
      <dgm:spPr/>
    </dgm:pt>
    <dgm:pt modelId="{B3A8FBED-554D-477F-A6B8-D58E94E2E815}" type="pres">
      <dgm:prSet presAssocID="{41FB96C0-5389-43A7-864A-8ADCBC91A1A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DA8481F9-6C4C-4FDB-8848-48C7891B355F}" type="pres">
      <dgm:prSet presAssocID="{41FB96C0-5389-43A7-864A-8ADCBC91A1A4}" presName="iconSpace" presStyleCnt="0"/>
      <dgm:spPr/>
    </dgm:pt>
    <dgm:pt modelId="{72C69893-F928-42D9-B020-6FDF5123F516}" type="pres">
      <dgm:prSet presAssocID="{41FB96C0-5389-43A7-864A-8ADCBC91A1A4}" presName="parTx" presStyleLbl="revTx" presStyleIdx="2" presStyleCnt="4">
        <dgm:presLayoutVars>
          <dgm:chMax val="0"/>
          <dgm:chPref val="0"/>
        </dgm:presLayoutVars>
      </dgm:prSet>
      <dgm:spPr/>
    </dgm:pt>
    <dgm:pt modelId="{537B7B7E-1D7D-4926-BB44-C5776B7DB455}" type="pres">
      <dgm:prSet presAssocID="{41FB96C0-5389-43A7-864A-8ADCBC91A1A4}" presName="txSpace" presStyleCnt="0"/>
      <dgm:spPr/>
    </dgm:pt>
    <dgm:pt modelId="{7C70CB43-FE58-4A1B-9179-EDE68C3E973F}" type="pres">
      <dgm:prSet presAssocID="{41FB96C0-5389-43A7-864A-8ADCBC91A1A4}" presName="desTx" presStyleLbl="revTx" presStyleIdx="3" presStyleCnt="4">
        <dgm:presLayoutVars/>
      </dgm:prSet>
      <dgm:spPr/>
    </dgm:pt>
  </dgm:ptLst>
  <dgm:cxnLst>
    <dgm:cxn modelId="{B20ECC13-4194-434B-A2C1-8C4B01CF940B}" type="presOf" srcId="{E676D717-5F6E-4BB3-9064-5AFE6F554179}" destId="{28F02A16-C3F4-4450-9D26-A8040F81BE86}" srcOrd="0" destOrd="1" presId="urn:microsoft.com/office/officeart/2018/5/layout/CenteredIconLabelDescriptionList"/>
    <dgm:cxn modelId="{B36A6E1B-252D-4B44-92E2-7ACD05F412B6}" srcId="{4EE61835-D75B-44FF-A620-5A5C5138EFA0}" destId="{21F32D57-14DA-416A-9EAB-E7A5F3B67062}" srcOrd="0" destOrd="0" parTransId="{C003DB9F-EA6C-4763-9CAC-58062A42EB3C}" sibTransId="{D4373153-101B-4070-9493-E547F4BBD1B9}"/>
    <dgm:cxn modelId="{B4BD1120-358A-4593-94C9-208F5531901C}" srcId="{41FB96C0-5389-43A7-864A-8ADCBC91A1A4}" destId="{115106ED-9081-4249-AE6D-BBB37E289FEA}" srcOrd="0" destOrd="0" parTransId="{8CB26577-CD43-4618-8246-288EECF770C5}" sibTransId="{76BEFEB6-D7DC-4A75-B62B-BBDBB0247BB9}"/>
    <dgm:cxn modelId="{92D1A826-4251-4651-B929-F30358350EC0}" type="presOf" srcId="{F3C539E0-667E-4D58-A626-050A1C52956B}" destId="{7C70CB43-FE58-4A1B-9179-EDE68C3E973F}" srcOrd="0" destOrd="2" presId="urn:microsoft.com/office/officeart/2018/5/layout/CenteredIconLabelDescriptionList"/>
    <dgm:cxn modelId="{F2FD052A-634B-4C50-B09A-BFF225E2A642}" type="presOf" srcId="{E9D58E1E-F59C-4D3E-8878-4DE409928461}" destId="{7C70CB43-FE58-4A1B-9179-EDE68C3E973F}" srcOrd="0" destOrd="1" presId="urn:microsoft.com/office/officeart/2018/5/layout/CenteredIconLabelDescriptionList"/>
    <dgm:cxn modelId="{52FF2A32-69D2-408E-936F-426ED535E9A2}" srcId="{41FB96C0-5389-43A7-864A-8ADCBC91A1A4}" destId="{F3C539E0-667E-4D58-A626-050A1C52956B}" srcOrd="2" destOrd="0" parTransId="{9841DB8C-CEE2-4354-8409-180D352C203C}" sibTransId="{A817269C-4DD9-4BE9-885F-711A8ECD91B8}"/>
    <dgm:cxn modelId="{C8C5E034-2DAC-4664-81B2-67996E1FA688}" srcId="{41FB96C0-5389-43A7-864A-8ADCBC91A1A4}" destId="{E9D58E1E-F59C-4D3E-8878-4DE409928461}" srcOrd="1" destOrd="0" parTransId="{AF470E79-2622-49F8-AC8C-4BFE321FA40A}" sibTransId="{F4D4161E-4EF4-42C8-A947-8D31B8458716}"/>
    <dgm:cxn modelId="{D4DE5960-3D8B-4137-B4FC-24F10BC89FE6}" type="presOf" srcId="{21F32D57-14DA-416A-9EAB-E7A5F3B67062}" destId="{28F02A16-C3F4-4450-9D26-A8040F81BE86}" srcOrd="0" destOrd="0" presId="urn:microsoft.com/office/officeart/2018/5/layout/CenteredIconLabelDescriptionList"/>
    <dgm:cxn modelId="{05395761-90D0-4DB2-8F6A-28D6BC74B6F5}" srcId="{329F5186-0097-4ADD-8D5C-8B8E9DCCA18D}" destId="{4EE61835-D75B-44FF-A620-5A5C5138EFA0}" srcOrd="0" destOrd="0" parTransId="{9C643ABF-6A53-4C55-9263-7F0966C0A9CA}" sibTransId="{6D3C893F-F2CC-4236-8EF6-B2235B7AC5AF}"/>
    <dgm:cxn modelId="{5BDC254C-9AFA-439C-9931-F040C7013276}" srcId="{21F32D57-14DA-416A-9EAB-E7A5F3B67062}" destId="{E676D717-5F6E-4BB3-9064-5AFE6F554179}" srcOrd="0" destOrd="0" parTransId="{E9284D06-3CC1-4865-A42E-B885E032662F}" sibTransId="{7052B1E4-9507-4D26-961C-39C34A3C80B8}"/>
    <dgm:cxn modelId="{0056704D-F2BE-462B-8DE4-4B9C1206EFDE}" type="presOf" srcId="{6F5C4D5D-2F17-480C-B4D1-4FB24C1F2DE3}" destId="{7C70CB43-FE58-4A1B-9179-EDE68C3E973F}" srcOrd="0" destOrd="3" presId="urn:microsoft.com/office/officeart/2018/5/layout/CenteredIconLabelDescriptionList"/>
    <dgm:cxn modelId="{5267D06D-13A1-48FE-8027-7B3534299B31}" type="presOf" srcId="{41FB96C0-5389-43A7-864A-8ADCBC91A1A4}" destId="{72C69893-F928-42D9-B020-6FDF5123F516}" srcOrd="0" destOrd="0" presId="urn:microsoft.com/office/officeart/2018/5/layout/CenteredIconLabelDescriptionList"/>
    <dgm:cxn modelId="{C6CE4773-ADB1-457E-91C9-E053D2A82633}" srcId="{329F5186-0097-4ADD-8D5C-8B8E9DCCA18D}" destId="{41FB96C0-5389-43A7-864A-8ADCBC91A1A4}" srcOrd="1" destOrd="0" parTransId="{FC492962-26A0-4915-AFDC-37E4B530ED7B}" sibTransId="{DB663D79-3291-459C-A9EF-0D69B59FB81E}"/>
    <dgm:cxn modelId="{4C79B092-C239-4331-B274-BF7E18532706}" type="presOf" srcId="{329F5186-0097-4ADD-8D5C-8B8E9DCCA18D}" destId="{6FE4A953-4F7B-49F1-A8B4-07DDF4517D79}" srcOrd="0" destOrd="0" presId="urn:microsoft.com/office/officeart/2018/5/layout/CenteredIconLabelDescriptionList"/>
    <dgm:cxn modelId="{85A1CFA5-9B7F-4C9D-9E05-8E89F2508ABE}" srcId="{4EE61835-D75B-44FF-A620-5A5C5138EFA0}" destId="{FA682A9D-285E-4DCD-957E-594A09313124}" srcOrd="1" destOrd="0" parTransId="{591A14FD-8EA3-41E6-8726-BF5EA3FFF379}" sibTransId="{B3C35E16-2F7A-4CC0-A056-2241148C890A}"/>
    <dgm:cxn modelId="{F527CDA8-319B-4264-8574-F42D8905EA6A}" srcId="{FA682A9D-285E-4DCD-957E-594A09313124}" destId="{628B9BC2-8D4B-470C-B73A-4641850857DF}" srcOrd="0" destOrd="0" parTransId="{1CE275C6-FF68-4F73-AC1A-617045D372FE}" sibTransId="{728047C7-4AB5-49B1-8CDE-000D0E4AE55E}"/>
    <dgm:cxn modelId="{3D2C3DBF-C3E5-47B6-9CD2-6787CAD029DC}" type="presOf" srcId="{115106ED-9081-4249-AE6D-BBB37E289FEA}" destId="{7C70CB43-FE58-4A1B-9179-EDE68C3E973F}" srcOrd="0" destOrd="0" presId="urn:microsoft.com/office/officeart/2018/5/layout/CenteredIconLabelDescriptionList"/>
    <dgm:cxn modelId="{EF7012C9-442C-4F0E-B06C-DD5F393A46DC}" type="presOf" srcId="{4EE61835-D75B-44FF-A620-5A5C5138EFA0}" destId="{E7B61728-5519-4629-8D81-4088029DE317}" srcOrd="0" destOrd="0" presId="urn:microsoft.com/office/officeart/2018/5/layout/CenteredIconLabelDescriptionList"/>
    <dgm:cxn modelId="{F3F075CE-0883-4C67-88F2-FDCDF350192E}" type="presOf" srcId="{FA682A9D-285E-4DCD-957E-594A09313124}" destId="{28F02A16-C3F4-4450-9D26-A8040F81BE86}" srcOrd="0" destOrd="2" presId="urn:microsoft.com/office/officeart/2018/5/layout/CenteredIconLabelDescriptionList"/>
    <dgm:cxn modelId="{20A2E4D2-DBD8-4157-963F-8047595E0F82}" srcId="{41FB96C0-5389-43A7-864A-8ADCBC91A1A4}" destId="{6F5C4D5D-2F17-480C-B4D1-4FB24C1F2DE3}" srcOrd="3" destOrd="0" parTransId="{1532AE0B-A847-44CC-BC5E-EBED1D3E5FA4}" sibTransId="{8D85EA11-229F-4030-B5B7-A5C3463E97B8}"/>
    <dgm:cxn modelId="{71E494E8-6B62-4195-9EDF-C6D0BA400A49}" type="presOf" srcId="{628B9BC2-8D4B-470C-B73A-4641850857DF}" destId="{28F02A16-C3F4-4450-9D26-A8040F81BE86}" srcOrd="0" destOrd="3" presId="urn:microsoft.com/office/officeart/2018/5/layout/CenteredIconLabelDescriptionList"/>
    <dgm:cxn modelId="{5AC4B8E4-95D1-4E1D-81D7-CD4182B0AAB0}" type="presParOf" srcId="{6FE4A953-4F7B-49F1-A8B4-07DDF4517D79}" destId="{705CFA29-92FD-4433-8ACD-F3B1017B51B4}" srcOrd="0" destOrd="0" presId="urn:microsoft.com/office/officeart/2018/5/layout/CenteredIconLabelDescriptionList"/>
    <dgm:cxn modelId="{0852D423-0D41-47CD-8E3F-EE673D9434E9}" type="presParOf" srcId="{705CFA29-92FD-4433-8ACD-F3B1017B51B4}" destId="{13B02260-5E5C-45A1-B22D-A1ED8FC1BF4F}" srcOrd="0" destOrd="0" presId="urn:microsoft.com/office/officeart/2018/5/layout/CenteredIconLabelDescriptionList"/>
    <dgm:cxn modelId="{A8531BFE-94F3-4D29-9109-153D6BB72F6C}" type="presParOf" srcId="{705CFA29-92FD-4433-8ACD-F3B1017B51B4}" destId="{2C8F1CAA-55CA-4FED-BCE0-F96108178248}" srcOrd="1" destOrd="0" presId="urn:microsoft.com/office/officeart/2018/5/layout/CenteredIconLabelDescriptionList"/>
    <dgm:cxn modelId="{157E2F81-1A4C-4C90-B019-7098FED2F626}" type="presParOf" srcId="{705CFA29-92FD-4433-8ACD-F3B1017B51B4}" destId="{E7B61728-5519-4629-8D81-4088029DE317}" srcOrd="2" destOrd="0" presId="urn:microsoft.com/office/officeart/2018/5/layout/CenteredIconLabelDescriptionList"/>
    <dgm:cxn modelId="{01B47479-1412-47CA-8328-B8DCC7C1A414}" type="presParOf" srcId="{705CFA29-92FD-4433-8ACD-F3B1017B51B4}" destId="{92D94288-1343-47E9-B670-24C6D9607F05}" srcOrd="3" destOrd="0" presId="urn:microsoft.com/office/officeart/2018/5/layout/CenteredIconLabelDescriptionList"/>
    <dgm:cxn modelId="{31840FC7-39D0-449E-AA34-F8667FC4E743}" type="presParOf" srcId="{705CFA29-92FD-4433-8ACD-F3B1017B51B4}" destId="{28F02A16-C3F4-4450-9D26-A8040F81BE86}" srcOrd="4" destOrd="0" presId="urn:microsoft.com/office/officeart/2018/5/layout/CenteredIconLabelDescriptionList"/>
    <dgm:cxn modelId="{B96109B5-80EC-4888-B61D-425185469CB9}" type="presParOf" srcId="{6FE4A953-4F7B-49F1-A8B4-07DDF4517D79}" destId="{905D970A-408A-43F8-B004-90520D538D61}" srcOrd="1" destOrd="0" presId="urn:microsoft.com/office/officeart/2018/5/layout/CenteredIconLabelDescriptionList"/>
    <dgm:cxn modelId="{AE8E6209-5A69-4B8D-B943-9DF7D7E04D73}" type="presParOf" srcId="{6FE4A953-4F7B-49F1-A8B4-07DDF4517D79}" destId="{84A3551D-5106-4D5A-8704-380F3EACF978}" srcOrd="2" destOrd="0" presId="urn:microsoft.com/office/officeart/2018/5/layout/CenteredIconLabelDescriptionList"/>
    <dgm:cxn modelId="{7844583D-7588-4864-A26C-F28AFF55C766}" type="presParOf" srcId="{84A3551D-5106-4D5A-8704-380F3EACF978}" destId="{B3A8FBED-554D-477F-A6B8-D58E94E2E815}" srcOrd="0" destOrd="0" presId="urn:microsoft.com/office/officeart/2018/5/layout/CenteredIconLabelDescriptionList"/>
    <dgm:cxn modelId="{D49F48BF-600F-42C0-B69E-3D3F4968BD52}" type="presParOf" srcId="{84A3551D-5106-4D5A-8704-380F3EACF978}" destId="{DA8481F9-6C4C-4FDB-8848-48C7891B355F}" srcOrd="1" destOrd="0" presId="urn:microsoft.com/office/officeart/2018/5/layout/CenteredIconLabelDescriptionList"/>
    <dgm:cxn modelId="{354DF86D-8F31-4650-B8C3-74CDA52EF3B6}" type="presParOf" srcId="{84A3551D-5106-4D5A-8704-380F3EACF978}" destId="{72C69893-F928-42D9-B020-6FDF5123F516}" srcOrd="2" destOrd="0" presId="urn:microsoft.com/office/officeart/2018/5/layout/CenteredIconLabelDescriptionList"/>
    <dgm:cxn modelId="{130A00BB-734C-4585-8DE0-1EB013C90CD1}" type="presParOf" srcId="{84A3551D-5106-4D5A-8704-380F3EACF978}" destId="{537B7B7E-1D7D-4926-BB44-C5776B7DB455}" srcOrd="3" destOrd="0" presId="urn:microsoft.com/office/officeart/2018/5/layout/CenteredIconLabelDescriptionList"/>
    <dgm:cxn modelId="{D547B5ED-B6A1-4349-B7C0-9E9B874DA60B}" type="presParOf" srcId="{84A3551D-5106-4D5A-8704-380F3EACF978}" destId="{7C70CB43-FE58-4A1B-9179-EDE68C3E973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703F9-17EB-42A7-AE38-EEEDAB50DA93}">
      <dsp:nvSpPr>
        <dsp:cNvPr id="0" name=""/>
        <dsp:cNvSpPr/>
      </dsp:nvSpPr>
      <dsp:spPr>
        <a:xfrm>
          <a:off x="0" y="3915"/>
          <a:ext cx="5606327" cy="8339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D2DE5C-9A9C-4F51-A680-3FF93DE1673E}">
      <dsp:nvSpPr>
        <dsp:cNvPr id="0" name=""/>
        <dsp:cNvSpPr/>
      </dsp:nvSpPr>
      <dsp:spPr>
        <a:xfrm>
          <a:off x="252259" y="191545"/>
          <a:ext cx="458653" cy="4586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3E504-7B8C-4A8D-B34F-4432B7911C0C}">
      <dsp:nvSpPr>
        <dsp:cNvPr id="0" name=""/>
        <dsp:cNvSpPr/>
      </dsp:nvSpPr>
      <dsp:spPr>
        <a:xfrm>
          <a:off x="963171" y="3915"/>
          <a:ext cx="4643155" cy="83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56" tIns="88256" rIns="88256" bIns="882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noProof="0"/>
            <a:t>La raison d’être de Bibli </a:t>
          </a:r>
          <a:r>
            <a:rPr lang="fr-FR" sz="1900" kern="1200" noProof="0" err="1"/>
            <a:t>O’Vox</a:t>
          </a:r>
          <a:endParaRPr lang="fr-FR" sz="1900" kern="1200" noProof="0"/>
        </a:p>
      </dsp:txBody>
      <dsp:txXfrm>
        <a:off x="963171" y="3915"/>
        <a:ext cx="4643155" cy="833915"/>
      </dsp:txXfrm>
    </dsp:sp>
    <dsp:sp modelId="{B32EEBD5-AED3-4438-B54D-C9294A9C3AB8}">
      <dsp:nvSpPr>
        <dsp:cNvPr id="0" name=""/>
        <dsp:cNvSpPr/>
      </dsp:nvSpPr>
      <dsp:spPr>
        <a:xfrm>
          <a:off x="0" y="1046309"/>
          <a:ext cx="5606327" cy="8339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87FAC-7383-4E0F-BCE6-64192A624801}">
      <dsp:nvSpPr>
        <dsp:cNvPr id="0" name=""/>
        <dsp:cNvSpPr/>
      </dsp:nvSpPr>
      <dsp:spPr>
        <a:xfrm>
          <a:off x="252259" y="1233939"/>
          <a:ext cx="458653" cy="4586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CF631-EC86-4150-A880-BA23BD565446}">
      <dsp:nvSpPr>
        <dsp:cNvPr id="0" name=""/>
        <dsp:cNvSpPr/>
      </dsp:nvSpPr>
      <dsp:spPr>
        <a:xfrm>
          <a:off x="963171" y="1046309"/>
          <a:ext cx="4643155" cy="83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56" tIns="88256" rIns="88256" bIns="882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noProof="0"/>
            <a:t>L’objectif de Bibli </a:t>
          </a:r>
          <a:r>
            <a:rPr lang="fr-FR" sz="1900" kern="1200" noProof="0" err="1"/>
            <a:t>O’Vox</a:t>
          </a:r>
          <a:endParaRPr lang="fr-FR" sz="1900" kern="1200" noProof="0"/>
        </a:p>
      </dsp:txBody>
      <dsp:txXfrm>
        <a:off x="963171" y="1046309"/>
        <a:ext cx="4643155" cy="833915"/>
      </dsp:txXfrm>
    </dsp:sp>
    <dsp:sp modelId="{6D0E0F7E-1967-4070-A783-220209F8B134}">
      <dsp:nvSpPr>
        <dsp:cNvPr id="0" name=""/>
        <dsp:cNvSpPr/>
      </dsp:nvSpPr>
      <dsp:spPr>
        <a:xfrm>
          <a:off x="0" y="2088702"/>
          <a:ext cx="5606327" cy="8339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2AB947-064B-4D6C-8D87-C1BAFB5BA135}">
      <dsp:nvSpPr>
        <dsp:cNvPr id="0" name=""/>
        <dsp:cNvSpPr/>
      </dsp:nvSpPr>
      <dsp:spPr>
        <a:xfrm>
          <a:off x="252259" y="2276333"/>
          <a:ext cx="458653" cy="4586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69291-BA12-4FF6-A08D-C7782687CF98}">
      <dsp:nvSpPr>
        <dsp:cNvPr id="0" name=""/>
        <dsp:cNvSpPr/>
      </dsp:nvSpPr>
      <dsp:spPr>
        <a:xfrm>
          <a:off x="963171" y="2088702"/>
          <a:ext cx="4643155" cy="83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56" tIns="88256" rIns="88256" bIns="882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noProof="0"/>
            <a:t>Le public ciblé</a:t>
          </a:r>
        </a:p>
      </dsp:txBody>
      <dsp:txXfrm>
        <a:off x="963171" y="2088702"/>
        <a:ext cx="4643155" cy="833915"/>
      </dsp:txXfrm>
    </dsp:sp>
    <dsp:sp modelId="{511E5586-184E-40B1-BD67-B75642205FDB}">
      <dsp:nvSpPr>
        <dsp:cNvPr id="0" name=""/>
        <dsp:cNvSpPr/>
      </dsp:nvSpPr>
      <dsp:spPr>
        <a:xfrm>
          <a:off x="0" y="3131096"/>
          <a:ext cx="5606327" cy="8339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2ED70-19A5-454B-A3F7-BD872B4267EF}">
      <dsp:nvSpPr>
        <dsp:cNvPr id="0" name=""/>
        <dsp:cNvSpPr/>
      </dsp:nvSpPr>
      <dsp:spPr>
        <a:xfrm>
          <a:off x="252259" y="3318727"/>
          <a:ext cx="458653" cy="4586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A0199-D0FE-4DE8-B10A-8FC70B0962EA}">
      <dsp:nvSpPr>
        <dsp:cNvPr id="0" name=""/>
        <dsp:cNvSpPr/>
      </dsp:nvSpPr>
      <dsp:spPr>
        <a:xfrm>
          <a:off x="963171" y="3131096"/>
          <a:ext cx="4643155" cy="83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56" tIns="88256" rIns="88256" bIns="882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noProof="0"/>
            <a:t>Volonté de personnalisation</a:t>
          </a:r>
        </a:p>
      </dsp:txBody>
      <dsp:txXfrm>
        <a:off x="963171" y="3131096"/>
        <a:ext cx="4643155" cy="833915"/>
      </dsp:txXfrm>
    </dsp:sp>
    <dsp:sp modelId="{247738C3-EAE9-42B5-BA5B-C80222F62106}">
      <dsp:nvSpPr>
        <dsp:cNvPr id="0" name=""/>
        <dsp:cNvSpPr/>
      </dsp:nvSpPr>
      <dsp:spPr>
        <a:xfrm>
          <a:off x="0" y="4173490"/>
          <a:ext cx="5606327" cy="8339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6EF228-8A66-4F74-8EBE-2A4B15E56984}">
      <dsp:nvSpPr>
        <dsp:cNvPr id="0" name=""/>
        <dsp:cNvSpPr/>
      </dsp:nvSpPr>
      <dsp:spPr>
        <a:xfrm>
          <a:off x="252259" y="4361121"/>
          <a:ext cx="458653" cy="4586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E3582-4964-4ECF-BD22-7E2181EAED30}">
      <dsp:nvSpPr>
        <dsp:cNvPr id="0" name=""/>
        <dsp:cNvSpPr/>
      </dsp:nvSpPr>
      <dsp:spPr>
        <a:xfrm>
          <a:off x="963171" y="4173490"/>
          <a:ext cx="4643155" cy="83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56" tIns="88256" rIns="88256" bIns="882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noProof="0"/>
            <a:t>Les solutions envisagées</a:t>
          </a:r>
        </a:p>
      </dsp:txBody>
      <dsp:txXfrm>
        <a:off x="963171" y="4173490"/>
        <a:ext cx="4643155" cy="833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5F0BFE-4B38-46A2-9E06-A4D95E7FCF49}">
      <dsp:nvSpPr>
        <dsp:cNvPr id="0" name=""/>
        <dsp:cNvSpPr/>
      </dsp:nvSpPr>
      <dsp:spPr>
        <a:xfrm>
          <a:off x="0" y="814339"/>
          <a:ext cx="5606327" cy="1503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20FBD-3E9E-4DF8-AB72-4629DE151823}">
      <dsp:nvSpPr>
        <dsp:cNvPr id="0" name=""/>
        <dsp:cNvSpPr/>
      </dsp:nvSpPr>
      <dsp:spPr>
        <a:xfrm>
          <a:off x="454777" y="1152603"/>
          <a:ext cx="826867" cy="8268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3B532-A364-486A-8CF2-AE2D935AADC7}">
      <dsp:nvSpPr>
        <dsp:cNvPr id="0" name=""/>
        <dsp:cNvSpPr/>
      </dsp:nvSpPr>
      <dsp:spPr>
        <a:xfrm>
          <a:off x="1736422" y="814339"/>
          <a:ext cx="2522847" cy="150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09" tIns="159109" rIns="159109" bIns="15910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Différentes langues parlées à la maison par les parents</a:t>
          </a:r>
          <a:endParaRPr lang="en-US" sz="2100" kern="1200"/>
        </a:p>
      </dsp:txBody>
      <dsp:txXfrm>
        <a:off x="1736422" y="814339"/>
        <a:ext cx="2522847" cy="1503396"/>
      </dsp:txXfrm>
    </dsp:sp>
    <dsp:sp modelId="{57E6A18B-501B-41E6-85DD-9BC531DB4EA5}">
      <dsp:nvSpPr>
        <dsp:cNvPr id="0" name=""/>
        <dsp:cNvSpPr/>
      </dsp:nvSpPr>
      <dsp:spPr>
        <a:xfrm>
          <a:off x="4259269" y="814339"/>
          <a:ext cx="1347057" cy="150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09" tIns="159109" rIns="159109" bIns="15910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Allemand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>
              <a:latin typeface="Corbel" panose="020B0503020204020204"/>
            </a:rPr>
            <a:t>Allophone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>
              <a:latin typeface="Corbel" panose="020B0503020204020204"/>
            </a:rPr>
            <a:t>…</a:t>
          </a:r>
          <a:endParaRPr lang="en-US" sz="1600" kern="1200"/>
        </a:p>
      </dsp:txBody>
      <dsp:txXfrm>
        <a:off x="4259269" y="814339"/>
        <a:ext cx="1347057" cy="1503396"/>
      </dsp:txXfrm>
    </dsp:sp>
    <dsp:sp modelId="{35976441-143E-4DA5-AC7F-76F92D7315D7}">
      <dsp:nvSpPr>
        <dsp:cNvPr id="0" name=""/>
        <dsp:cNvSpPr/>
      </dsp:nvSpPr>
      <dsp:spPr>
        <a:xfrm>
          <a:off x="0" y="2693585"/>
          <a:ext cx="5606327" cy="1503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16C9D-6CD3-467C-86E4-1F24F096822F}">
      <dsp:nvSpPr>
        <dsp:cNvPr id="0" name=""/>
        <dsp:cNvSpPr/>
      </dsp:nvSpPr>
      <dsp:spPr>
        <a:xfrm>
          <a:off x="454777" y="3031849"/>
          <a:ext cx="826867" cy="8268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FBF21-56C0-4E61-9738-699623932062}">
      <dsp:nvSpPr>
        <dsp:cNvPr id="0" name=""/>
        <dsp:cNvSpPr/>
      </dsp:nvSpPr>
      <dsp:spPr>
        <a:xfrm>
          <a:off x="1736422" y="2693585"/>
          <a:ext cx="3869904" cy="150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09" tIns="159109" rIns="159109" bIns="15910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Opacité des activités en classe pour les parents</a:t>
          </a:r>
          <a:endParaRPr lang="en-US" sz="2100" kern="1200"/>
        </a:p>
      </dsp:txBody>
      <dsp:txXfrm>
        <a:off x="1736422" y="2693585"/>
        <a:ext cx="3869904" cy="1503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A2BE1-6D8F-4D00-9C52-4628C276F8FD}">
      <dsp:nvSpPr>
        <dsp:cNvPr id="0" name=""/>
        <dsp:cNvSpPr/>
      </dsp:nvSpPr>
      <dsp:spPr>
        <a:xfrm>
          <a:off x="8361582" y="943483"/>
          <a:ext cx="706790" cy="336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225"/>
              </a:lnTo>
              <a:lnTo>
                <a:pt x="706790" y="229225"/>
              </a:lnTo>
              <a:lnTo>
                <a:pt x="706790" y="33636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3768D-33CB-4B5B-9F2D-753FCA870DA3}">
      <dsp:nvSpPr>
        <dsp:cNvPr id="0" name=""/>
        <dsp:cNvSpPr/>
      </dsp:nvSpPr>
      <dsp:spPr>
        <a:xfrm>
          <a:off x="7654791" y="2014271"/>
          <a:ext cx="706790" cy="336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225"/>
              </a:lnTo>
              <a:lnTo>
                <a:pt x="706790" y="229225"/>
              </a:lnTo>
              <a:lnTo>
                <a:pt x="706790" y="33636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4EE43-4F11-44D9-B6E3-5328BEEA1478}">
      <dsp:nvSpPr>
        <dsp:cNvPr id="0" name=""/>
        <dsp:cNvSpPr/>
      </dsp:nvSpPr>
      <dsp:spPr>
        <a:xfrm>
          <a:off x="6948000" y="2014271"/>
          <a:ext cx="706790" cy="336368"/>
        </a:xfrm>
        <a:custGeom>
          <a:avLst/>
          <a:gdLst/>
          <a:ahLst/>
          <a:cxnLst/>
          <a:rect l="0" t="0" r="0" b="0"/>
          <a:pathLst>
            <a:path>
              <a:moveTo>
                <a:pt x="706790" y="0"/>
              </a:moveTo>
              <a:lnTo>
                <a:pt x="706790" y="229225"/>
              </a:lnTo>
              <a:lnTo>
                <a:pt x="0" y="229225"/>
              </a:lnTo>
              <a:lnTo>
                <a:pt x="0" y="33636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FABBDE-92C8-41D7-9BAD-962F163A7EEF}">
      <dsp:nvSpPr>
        <dsp:cNvPr id="0" name=""/>
        <dsp:cNvSpPr/>
      </dsp:nvSpPr>
      <dsp:spPr>
        <a:xfrm>
          <a:off x="7654791" y="943483"/>
          <a:ext cx="706790" cy="336368"/>
        </a:xfrm>
        <a:custGeom>
          <a:avLst/>
          <a:gdLst/>
          <a:ahLst/>
          <a:cxnLst/>
          <a:rect l="0" t="0" r="0" b="0"/>
          <a:pathLst>
            <a:path>
              <a:moveTo>
                <a:pt x="706790" y="0"/>
              </a:moveTo>
              <a:lnTo>
                <a:pt x="706790" y="229225"/>
              </a:lnTo>
              <a:lnTo>
                <a:pt x="0" y="229225"/>
              </a:lnTo>
              <a:lnTo>
                <a:pt x="0" y="33636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4AB7F1-FF72-4ECF-B7CA-D0BC6D48C417}">
      <dsp:nvSpPr>
        <dsp:cNvPr id="0" name=""/>
        <dsp:cNvSpPr/>
      </dsp:nvSpPr>
      <dsp:spPr>
        <a:xfrm>
          <a:off x="5534418" y="943483"/>
          <a:ext cx="706790" cy="336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225"/>
              </a:lnTo>
              <a:lnTo>
                <a:pt x="706790" y="229225"/>
              </a:lnTo>
              <a:lnTo>
                <a:pt x="706790" y="33636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2869D-4FA7-4600-A1AE-0BFBB2C82926}">
      <dsp:nvSpPr>
        <dsp:cNvPr id="0" name=""/>
        <dsp:cNvSpPr/>
      </dsp:nvSpPr>
      <dsp:spPr>
        <a:xfrm>
          <a:off x="4827627" y="943483"/>
          <a:ext cx="706790" cy="336368"/>
        </a:xfrm>
        <a:custGeom>
          <a:avLst/>
          <a:gdLst/>
          <a:ahLst/>
          <a:cxnLst/>
          <a:rect l="0" t="0" r="0" b="0"/>
          <a:pathLst>
            <a:path>
              <a:moveTo>
                <a:pt x="706790" y="0"/>
              </a:moveTo>
              <a:lnTo>
                <a:pt x="706790" y="229225"/>
              </a:lnTo>
              <a:lnTo>
                <a:pt x="0" y="229225"/>
              </a:lnTo>
              <a:lnTo>
                <a:pt x="0" y="33636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A566A-DE00-440A-BDE3-DF680897D258}">
      <dsp:nvSpPr>
        <dsp:cNvPr id="0" name=""/>
        <dsp:cNvSpPr/>
      </dsp:nvSpPr>
      <dsp:spPr>
        <a:xfrm>
          <a:off x="2000464" y="943483"/>
          <a:ext cx="1413581" cy="336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225"/>
              </a:lnTo>
              <a:lnTo>
                <a:pt x="1413581" y="229225"/>
              </a:lnTo>
              <a:lnTo>
                <a:pt x="1413581" y="33636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1E94A-B3DC-4517-B561-B1F9E835BBF2}">
      <dsp:nvSpPr>
        <dsp:cNvPr id="0" name=""/>
        <dsp:cNvSpPr/>
      </dsp:nvSpPr>
      <dsp:spPr>
        <a:xfrm>
          <a:off x="1954744" y="943483"/>
          <a:ext cx="91440" cy="3363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636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DF395B-C884-488B-AD3A-3CEE10D60279}">
      <dsp:nvSpPr>
        <dsp:cNvPr id="0" name=""/>
        <dsp:cNvSpPr/>
      </dsp:nvSpPr>
      <dsp:spPr>
        <a:xfrm>
          <a:off x="586882" y="943483"/>
          <a:ext cx="1413581" cy="336368"/>
        </a:xfrm>
        <a:custGeom>
          <a:avLst/>
          <a:gdLst/>
          <a:ahLst/>
          <a:cxnLst/>
          <a:rect l="0" t="0" r="0" b="0"/>
          <a:pathLst>
            <a:path>
              <a:moveTo>
                <a:pt x="1413581" y="0"/>
              </a:moveTo>
              <a:lnTo>
                <a:pt x="1413581" y="229225"/>
              </a:lnTo>
              <a:lnTo>
                <a:pt x="0" y="229225"/>
              </a:lnTo>
              <a:lnTo>
                <a:pt x="0" y="33636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5ACCF1-FB7C-4763-855F-1A4D768FE92D}">
      <dsp:nvSpPr>
        <dsp:cNvPr id="0" name=""/>
        <dsp:cNvSpPr/>
      </dsp:nvSpPr>
      <dsp:spPr>
        <a:xfrm>
          <a:off x="1422180" y="209063"/>
          <a:ext cx="1156566" cy="7344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5C339-792F-4C00-9AE1-80D62CDE75AA}">
      <dsp:nvSpPr>
        <dsp:cNvPr id="0" name=""/>
        <dsp:cNvSpPr/>
      </dsp:nvSpPr>
      <dsp:spPr>
        <a:xfrm>
          <a:off x="1550688" y="331145"/>
          <a:ext cx="1156566" cy="734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noProof="0"/>
            <a:t>Permettre de développer l’expression orale</a:t>
          </a:r>
        </a:p>
      </dsp:txBody>
      <dsp:txXfrm>
        <a:off x="1572198" y="352655"/>
        <a:ext cx="1113546" cy="691399"/>
      </dsp:txXfrm>
    </dsp:sp>
    <dsp:sp modelId="{1BC7E1DA-5FCE-4577-8DB5-B89E6F1D6C98}">
      <dsp:nvSpPr>
        <dsp:cNvPr id="0" name=""/>
        <dsp:cNvSpPr/>
      </dsp:nvSpPr>
      <dsp:spPr>
        <a:xfrm>
          <a:off x="8599" y="1279851"/>
          <a:ext cx="1156566" cy="7344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14583-B366-4011-89FA-6FE1255CCB9F}">
      <dsp:nvSpPr>
        <dsp:cNvPr id="0" name=""/>
        <dsp:cNvSpPr/>
      </dsp:nvSpPr>
      <dsp:spPr>
        <a:xfrm>
          <a:off x="137106" y="1401933"/>
          <a:ext cx="1156566" cy="734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noProof="0"/>
            <a:t>Enregistrement audio</a:t>
          </a:r>
        </a:p>
      </dsp:txBody>
      <dsp:txXfrm>
        <a:off x="158616" y="1423443"/>
        <a:ext cx="1113546" cy="691399"/>
      </dsp:txXfrm>
    </dsp:sp>
    <dsp:sp modelId="{C47705A5-E8B3-4168-96F3-82B684000F6C}">
      <dsp:nvSpPr>
        <dsp:cNvPr id="0" name=""/>
        <dsp:cNvSpPr/>
      </dsp:nvSpPr>
      <dsp:spPr>
        <a:xfrm>
          <a:off x="1422180" y="1279851"/>
          <a:ext cx="1156566" cy="7344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FA8BE-6851-414F-95D5-DACC3739F676}">
      <dsp:nvSpPr>
        <dsp:cNvPr id="0" name=""/>
        <dsp:cNvSpPr/>
      </dsp:nvSpPr>
      <dsp:spPr>
        <a:xfrm>
          <a:off x="1550688" y="1401933"/>
          <a:ext cx="1156566" cy="734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noProof="0"/>
            <a:t>Possibilité de se corriger</a:t>
          </a:r>
        </a:p>
      </dsp:txBody>
      <dsp:txXfrm>
        <a:off x="1572198" y="1423443"/>
        <a:ext cx="1113546" cy="691399"/>
      </dsp:txXfrm>
    </dsp:sp>
    <dsp:sp modelId="{C292B1C1-3B7E-43AF-850D-DDD68E7049D2}">
      <dsp:nvSpPr>
        <dsp:cNvPr id="0" name=""/>
        <dsp:cNvSpPr/>
      </dsp:nvSpPr>
      <dsp:spPr>
        <a:xfrm>
          <a:off x="2835762" y="1279851"/>
          <a:ext cx="1156566" cy="7344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77EDD-5397-485F-8DED-C2DF41D2A14E}">
      <dsp:nvSpPr>
        <dsp:cNvPr id="0" name=""/>
        <dsp:cNvSpPr/>
      </dsp:nvSpPr>
      <dsp:spPr>
        <a:xfrm>
          <a:off x="2964269" y="1401933"/>
          <a:ext cx="1156566" cy="734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noProof="0"/>
            <a:t>Avoir l’historique de l’évolution des progrès</a:t>
          </a:r>
        </a:p>
      </dsp:txBody>
      <dsp:txXfrm>
        <a:off x="2985779" y="1423443"/>
        <a:ext cx="1113546" cy="691399"/>
      </dsp:txXfrm>
    </dsp:sp>
    <dsp:sp modelId="{F5E0442B-96EB-4A03-8BF3-B13A6FF3A3B5}">
      <dsp:nvSpPr>
        <dsp:cNvPr id="0" name=""/>
        <dsp:cNvSpPr/>
      </dsp:nvSpPr>
      <dsp:spPr>
        <a:xfrm>
          <a:off x="4956135" y="209063"/>
          <a:ext cx="1156566" cy="7344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2A8FA-4D8C-4EF8-9AA1-9E1EC7709B61}">
      <dsp:nvSpPr>
        <dsp:cNvPr id="0" name=""/>
        <dsp:cNvSpPr/>
      </dsp:nvSpPr>
      <dsp:spPr>
        <a:xfrm>
          <a:off x="5084642" y="331145"/>
          <a:ext cx="1156566" cy="734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noProof="0"/>
            <a:t>Permettre aux parents de mieux s’investir</a:t>
          </a:r>
        </a:p>
      </dsp:txBody>
      <dsp:txXfrm>
        <a:off x="5106152" y="352655"/>
        <a:ext cx="1113546" cy="691399"/>
      </dsp:txXfrm>
    </dsp:sp>
    <dsp:sp modelId="{A5F431C3-56DE-451C-A74D-C75B8C56286B}">
      <dsp:nvSpPr>
        <dsp:cNvPr id="0" name=""/>
        <dsp:cNvSpPr/>
      </dsp:nvSpPr>
      <dsp:spPr>
        <a:xfrm>
          <a:off x="4249344" y="1279851"/>
          <a:ext cx="1156566" cy="7344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0FF33-E7F0-420B-BA43-62054E333A0B}">
      <dsp:nvSpPr>
        <dsp:cNvPr id="0" name=""/>
        <dsp:cNvSpPr/>
      </dsp:nvSpPr>
      <dsp:spPr>
        <a:xfrm>
          <a:off x="4377851" y="1401933"/>
          <a:ext cx="1156566" cy="734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noProof="0"/>
            <a:t>Apprendre la langue française aux parents</a:t>
          </a:r>
        </a:p>
      </dsp:txBody>
      <dsp:txXfrm>
        <a:off x="4399361" y="1423443"/>
        <a:ext cx="1113546" cy="691399"/>
      </dsp:txXfrm>
    </dsp:sp>
    <dsp:sp modelId="{AE0B361C-8B16-47C5-8543-F79A41E9701D}">
      <dsp:nvSpPr>
        <dsp:cNvPr id="0" name=""/>
        <dsp:cNvSpPr/>
      </dsp:nvSpPr>
      <dsp:spPr>
        <a:xfrm>
          <a:off x="5662926" y="1279851"/>
          <a:ext cx="1156566" cy="7344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0BE93-7F42-4DC0-9B7E-3C4B54136B32}">
      <dsp:nvSpPr>
        <dsp:cNvPr id="0" name=""/>
        <dsp:cNvSpPr/>
      </dsp:nvSpPr>
      <dsp:spPr>
        <a:xfrm>
          <a:off x="5791433" y="1401933"/>
          <a:ext cx="1156566" cy="734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noProof="0"/>
            <a:t>Avoir un retour de ce qu’il se passe en classe </a:t>
          </a:r>
        </a:p>
      </dsp:txBody>
      <dsp:txXfrm>
        <a:off x="5812943" y="1423443"/>
        <a:ext cx="1113546" cy="691399"/>
      </dsp:txXfrm>
    </dsp:sp>
    <dsp:sp modelId="{CC0AE035-2C79-42CA-A327-62CB876FE090}">
      <dsp:nvSpPr>
        <dsp:cNvPr id="0" name=""/>
        <dsp:cNvSpPr/>
      </dsp:nvSpPr>
      <dsp:spPr>
        <a:xfrm>
          <a:off x="7783298" y="209063"/>
          <a:ext cx="1156566" cy="7344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4AC76-1F64-4CFD-9DFF-B6F95ACFC439}">
      <dsp:nvSpPr>
        <dsp:cNvPr id="0" name=""/>
        <dsp:cNvSpPr/>
      </dsp:nvSpPr>
      <dsp:spPr>
        <a:xfrm>
          <a:off x="7911806" y="331145"/>
          <a:ext cx="1156566" cy="734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noProof="0"/>
            <a:t>Avoir un dictionnaire créé par les élèves</a:t>
          </a:r>
        </a:p>
      </dsp:txBody>
      <dsp:txXfrm>
        <a:off x="7933316" y="352655"/>
        <a:ext cx="1113546" cy="691399"/>
      </dsp:txXfrm>
    </dsp:sp>
    <dsp:sp modelId="{64221874-A95A-4F50-BC43-3AB233356853}">
      <dsp:nvSpPr>
        <dsp:cNvPr id="0" name=""/>
        <dsp:cNvSpPr/>
      </dsp:nvSpPr>
      <dsp:spPr>
        <a:xfrm>
          <a:off x="7076507" y="1279851"/>
          <a:ext cx="1156566" cy="7344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AC98EE-2BA9-4BE1-8D04-4354F2CB3472}">
      <dsp:nvSpPr>
        <dsp:cNvPr id="0" name=""/>
        <dsp:cNvSpPr/>
      </dsp:nvSpPr>
      <dsp:spPr>
        <a:xfrm>
          <a:off x="7205015" y="1401933"/>
          <a:ext cx="1156566" cy="734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noProof="0"/>
            <a:t>Thématique</a:t>
          </a:r>
        </a:p>
      </dsp:txBody>
      <dsp:txXfrm>
        <a:off x="7226525" y="1423443"/>
        <a:ext cx="1113546" cy="691399"/>
      </dsp:txXfrm>
    </dsp:sp>
    <dsp:sp modelId="{B317812B-E5C4-4E6A-9FF6-B8DCB3F7CAE1}">
      <dsp:nvSpPr>
        <dsp:cNvPr id="0" name=""/>
        <dsp:cNvSpPr/>
      </dsp:nvSpPr>
      <dsp:spPr>
        <a:xfrm>
          <a:off x="6369716" y="2350639"/>
          <a:ext cx="1156566" cy="7344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6B288-1294-4D67-9F78-FDA1972352E9}">
      <dsp:nvSpPr>
        <dsp:cNvPr id="0" name=""/>
        <dsp:cNvSpPr/>
      </dsp:nvSpPr>
      <dsp:spPr>
        <a:xfrm>
          <a:off x="6498224" y="2472721"/>
          <a:ext cx="1156566" cy="734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noProof="0"/>
            <a:t>Préconçus</a:t>
          </a:r>
        </a:p>
      </dsp:txBody>
      <dsp:txXfrm>
        <a:off x="6519734" y="2494231"/>
        <a:ext cx="1113546" cy="691399"/>
      </dsp:txXfrm>
    </dsp:sp>
    <dsp:sp modelId="{838D11DE-03F9-48A5-8D0F-40C9741DBB92}">
      <dsp:nvSpPr>
        <dsp:cNvPr id="0" name=""/>
        <dsp:cNvSpPr/>
      </dsp:nvSpPr>
      <dsp:spPr>
        <a:xfrm>
          <a:off x="7783298" y="2350639"/>
          <a:ext cx="1156566" cy="7344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1E530-9584-42B2-8D14-3DF1A07F46B3}">
      <dsp:nvSpPr>
        <dsp:cNvPr id="0" name=""/>
        <dsp:cNvSpPr/>
      </dsp:nvSpPr>
      <dsp:spPr>
        <a:xfrm>
          <a:off x="7911806" y="2472721"/>
          <a:ext cx="1156566" cy="734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noProof="0"/>
            <a:t>Créé en classe</a:t>
          </a:r>
        </a:p>
      </dsp:txBody>
      <dsp:txXfrm>
        <a:off x="7933316" y="2494231"/>
        <a:ext cx="1113546" cy="691399"/>
      </dsp:txXfrm>
    </dsp:sp>
    <dsp:sp modelId="{474F8520-5B51-4F9F-AD52-07BBB0807490}">
      <dsp:nvSpPr>
        <dsp:cNvPr id="0" name=""/>
        <dsp:cNvSpPr/>
      </dsp:nvSpPr>
      <dsp:spPr>
        <a:xfrm>
          <a:off x="8490089" y="1279851"/>
          <a:ext cx="1156566" cy="7344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542B5-6C30-4835-8DBD-A75BA47DF838}">
      <dsp:nvSpPr>
        <dsp:cNvPr id="0" name=""/>
        <dsp:cNvSpPr/>
      </dsp:nvSpPr>
      <dsp:spPr>
        <a:xfrm>
          <a:off x="8618597" y="1401933"/>
          <a:ext cx="1156566" cy="734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noProof="0"/>
            <a:t>Alphabétique</a:t>
          </a:r>
        </a:p>
      </dsp:txBody>
      <dsp:txXfrm>
        <a:off x="8640107" y="1423443"/>
        <a:ext cx="1113546" cy="6913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B8750-C62E-4175-B151-2A4393A9F05B}">
      <dsp:nvSpPr>
        <dsp:cNvPr id="0" name=""/>
        <dsp:cNvSpPr/>
      </dsp:nvSpPr>
      <dsp:spPr>
        <a:xfrm>
          <a:off x="950725" y="455551"/>
          <a:ext cx="1021781" cy="10217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EF31C-C90B-481A-A97D-C58197AA9006}">
      <dsp:nvSpPr>
        <dsp:cNvPr id="0" name=""/>
        <dsp:cNvSpPr/>
      </dsp:nvSpPr>
      <dsp:spPr>
        <a:xfrm>
          <a:off x="1928" y="1585052"/>
          <a:ext cx="2919374" cy="437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200" kern="1200"/>
            <a:t>Les enfants en </a:t>
          </a:r>
          <a:r>
            <a:rPr lang="fr-FR" sz="2200" kern="1200">
              <a:latin typeface="Corbel" panose="020B0503020204020204"/>
            </a:rPr>
            <a:t>maternelles</a:t>
          </a:r>
          <a:endParaRPr lang="en-US" sz="2200" kern="1200"/>
        </a:p>
      </dsp:txBody>
      <dsp:txXfrm>
        <a:off x="1928" y="1585052"/>
        <a:ext cx="2919374" cy="437906"/>
      </dsp:txXfrm>
    </dsp:sp>
    <dsp:sp modelId="{E8ADF42A-09DB-4A1E-B3B4-AF6F735DFB8F}">
      <dsp:nvSpPr>
        <dsp:cNvPr id="0" name=""/>
        <dsp:cNvSpPr/>
      </dsp:nvSpPr>
      <dsp:spPr>
        <a:xfrm>
          <a:off x="1928" y="2073060"/>
          <a:ext cx="2919374" cy="887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C4D0A-2B71-4E98-AC2A-4838D9A608EA}">
      <dsp:nvSpPr>
        <dsp:cNvPr id="0" name=""/>
        <dsp:cNvSpPr/>
      </dsp:nvSpPr>
      <dsp:spPr>
        <a:xfrm>
          <a:off x="4380990" y="455551"/>
          <a:ext cx="1021781" cy="10217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89361-A119-4ED0-8736-F08911D4A310}">
      <dsp:nvSpPr>
        <dsp:cNvPr id="0" name=""/>
        <dsp:cNvSpPr/>
      </dsp:nvSpPr>
      <dsp:spPr>
        <a:xfrm>
          <a:off x="3432194" y="1585052"/>
          <a:ext cx="2919374" cy="437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200" kern="1200"/>
            <a:t>Les parents des enfants</a:t>
          </a:r>
          <a:endParaRPr lang="en-US" sz="2200" kern="1200"/>
        </a:p>
      </dsp:txBody>
      <dsp:txXfrm>
        <a:off x="3432194" y="1585052"/>
        <a:ext cx="2919374" cy="437906"/>
      </dsp:txXfrm>
    </dsp:sp>
    <dsp:sp modelId="{7C6AE816-77C3-4CB5-A2A1-C878504838D8}">
      <dsp:nvSpPr>
        <dsp:cNvPr id="0" name=""/>
        <dsp:cNvSpPr/>
      </dsp:nvSpPr>
      <dsp:spPr>
        <a:xfrm>
          <a:off x="3432194" y="2073060"/>
          <a:ext cx="2919374" cy="887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E2E918-F939-49B6-9C58-7D3A581678A9}">
      <dsp:nvSpPr>
        <dsp:cNvPr id="0" name=""/>
        <dsp:cNvSpPr/>
      </dsp:nvSpPr>
      <dsp:spPr>
        <a:xfrm>
          <a:off x="7811256" y="455551"/>
          <a:ext cx="1021781" cy="10217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06733-8D57-4C20-B96C-148CDD22FC89}">
      <dsp:nvSpPr>
        <dsp:cNvPr id="0" name=""/>
        <dsp:cNvSpPr/>
      </dsp:nvSpPr>
      <dsp:spPr>
        <a:xfrm>
          <a:off x="6862459" y="1585052"/>
          <a:ext cx="2919374" cy="437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200" kern="1200"/>
            <a:t>Possibilité de s’élargir</a:t>
          </a:r>
          <a:endParaRPr lang="en-US" sz="2200" kern="1200"/>
        </a:p>
      </dsp:txBody>
      <dsp:txXfrm>
        <a:off x="6862459" y="1585052"/>
        <a:ext cx="2919374" cy="437906"/>
      </dsp:txXfrm>
    </dsp:sp>
    <dsp:sp modelId="{FC4F06D2-83C6-464D-BAFB-8ADF758BB716}">
      <dsp:nvSpPr>
        <dsp:cNvPr id="0" name=""/>
        <dsp:cNvSpPr/>
      </dsp:nvSpPr>
      <dsp:spPr>
        <a:xfrm>
          <a:off x="6862459" y="2073060"/>
          <a:ext cx="2919374" cy="887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Différents niveaux d’études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Dans d’autres pays, d’autres langues</a:t>
          </a:r>
          <a:endParaRPr lang="en-US" sz="1700" kern="1200"/>
        </a:p>
      </dsp:txBody>
      <dsp:txXfrm>
        <a:off x="6862459" y="2073060"/>
        <a:ext cx="2919374" cy="8875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AFF8F-BCE4-4D65-A81F-F79C947CFBBE}">
      <dsp:nvSpPr>
        <dsp:cNvPr id="0" name=""/>
        <dsp:cNvSpPr/>
      </dsp:nvSpPr>
      <dsp:spPr>
        <a:xfrm>
          <a:off x="646131" y="200602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44C8FE-DB86-4EF4-B193-DB8940FE395B}">
      <dsp:nvSpPr>
        <dsp:cNvPr id="0" name=""/>
        <dsp:cNvSpPr/>
      </dsp:nvSpPr>
      <dsp:spPr>
        <a:xfrm>
          <a:off x="1019069" y="57354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482C0-F6E0-48D5-9669-6559C3D5981C}">
      <dsp:nvSpPr>
        <dsp:cNvPr id="0" name=""/>
        <dsp:cNvSpPr/>
      </dsp:nvSpPr>
      <dsp:spPr>
        <a:xfrm>
          <a:off x="86725" y="249560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Création d’un cahier de vie</a:t>
          </a:r>
          <a:endParaRPr lang="en-US" sz="1500" kern="1200"/>
        </a:p>
      </dsp:txBody>
      <dsp:txXfrm>
        <a:off x="86725" y="2495602"/>
        <a:ext cx="2868750" cy="720000"/>
      </dsp:txXfrm>
    </dsp:sp>
    <dsp:sp modelId="{D5FA1706-36D9-4D2C-8CBD-755C3645C21D}">
      <dsp:nvSpPr>
        <dsp:cNvPr id="0" name=""/>
        <dsp:cNvSpPr/>
      </dsp:nvSpPr>
      <dsp:spPr>
        <a:xfrm>
          <a:off x="4016912" y="200602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4EAC5-DEE4-4C56-ADC5-6B37C7FB9E0F}">
      <dsp:nvSpPr>
        <dsp:cNvPr id="0" name=""/>
        <dsp:cNvSpPr/>
      </dsp:nvSpPr>
      <dsp:spPr>
        <a:xfrm>
          <a:off x="4389850" y="57354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8DB16-4CBD-43D3-8190-06757D5B1772}">
      <dsp:nvSpPr>
        <dsp:cNvPr id="0" name=""/>
        <dsp:cNvSpPr/>
      </dsp:nvSpPr>
      <dsp:spPr>
        <a:xfrm>
          <a:off x="3457506" y="249560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Création de dictionnaires thématiques</a:t>
          </a:r>
          <a:endParaRPr lang="en-US" sz="1500" kern="1200"/>
        </a:p>
      </dsp:txBody>
      <dsp:txXfrm>
        <a:off x="3457506" y="2495602"/>
        <a:ext cx="2868750" cy="720000"/>
      </dsp:txXfrm>
    </dsp:sp>
    <dsp:sp modelId="{1532F1F0-B921-472B-8D9D-1CDCFABD93DD}">
      <dsp:nvSpPr>
        <dsp:cNvPr id="0" name=""/>
        <dsp:cNvSpPr/>
      </dsp:nvSpPr>
      <dsp:spPr>
        <a:xfrm>
          <a:off x="7387694" y="200602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37FF0-B6F1-4CFC-A498-6B2D378B618A}">
      <dsp:nvSpPr>
        <dsp:cNvPr id="0" name=""/>
        <dsp:cNvSpPr/>
      </dsp:nvSpPr>
      <dsp:spPr>
        <a:xfrm>
          <a:off x="7760631" y="57354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FB2DF-53D9-4591-99B0-042F89AF1642}">
      <dsp:nvSpPr>
        <dsp:cNvPr id="0" name=""/>
        <dsp:cNvSpPr/>
      </dsp:nvSpPr>
      <dsp:spPr>
        <a:xfrm>
          <a:off x="6828287" y="249560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créer/modifier des exercices en ajoutant </a:t>
          </a:r>
          <a:r>
            <a:rPr lang="fr-FR" sz="1500" kern="1200">
              <a:latin typeface="Corbel" panose="020B0503020204020204"/>
            </a:rPr>
            <a:t>des</a:t>
          </a:r>
          <a:r>
            <a:rPr lang="fr-FR" sz="1500" kern="1200"/>
            <a:t> </a:t>
          </a:r>
          <a:r>
            <a:rPr lang="fr-FR" sz="1500" kern="1200">
              <a:latin typeface="Corbel" panose="020B0503020204020204"/>
            </a:rPr>
            <a:t>médias</a:t>
          </a:r>
          <a:endParaRPr lang="en-US" sz="1500" kern="1200"/>
        </a:p>
      </dsp:txBody>
      <dsp:txXfrm>
        <a:off x="6828287" y="2495602"/>
        <a:ext cx="2868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02260-5E5C-45A1-B22D-A1ED8FC1BF4F}">
      <dsp:nvSpPr>
        <dsp:cNvPr id="0" name=""/>
        <dsp:cNvSpPr/>
      </dsp:nvSpPr>
      <dsp:spPr>
        <a:xfrm>
          <a:off x="1601098" y="0"/>
          <a:ext cx="1510523" cy="12583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61728-5519-4629-8D81-4088029DE317}">
      <dsp:nvSpPr>
        <dsp:cNvPr id="0" name=""/>
        <dsp:cNvSpPr/>
      </dsp:nvSpPr>
      <dsp:spPr>
        <a:xfrm>
          <a:off x="198469" y="1380749"/>
          <a:ext cx="4315781" cy="539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400" kern="1200"/>
            <a:t>Site Web responsive</a:t>
          </a:r>
          <a:endParaRPr lang="en-US" sz="3400" kern="1200"/>
        </a:p>
      </dsp:txBody>
      <dsp:txXfrm>
        <a:off x="198469" y="1380749"/>
        <a:ext cx="4315781" cy="539303"/>
      </dsp:txXfrm>
    </dsp:sp>
    <dsp:sp modelId="{28F02A16-C3F4-4450-9D26-A8040F81BE86}">
      <dsp:nvSpPr>
        <dsp:cNvPr id="0" name=""/>
        <dsp:cNvSpPr/>
      </dsp:nvSpPr>
      <dsp:spPr>
        <a:xfrm>
          <a:off x="198469" y="1976971"/>
          <a:ext cx="4315781" cy="1439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Gestion de droits d’utilisateur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Les parents ne pourront que voir les créations collectives ou personnelles de leurs enfants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Base de </a:t>
          </a:r>
          <a:r>
            <a:rPr lang="fr-FR" sz="1700" kern="1200">
              <a:latin typeface="Corbel" panose="020B0503020204020204"/>
            </a:rPr>
            <a:t>données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Stockage des fichiers uploadés (images, </a:t>
          </a:r>
          <a:r>
            <a:rPr lang="fr-FR" sz="1700" kern="1200">
              <a:latin typeface="Corbel" panose="020B0503020204020204"/>
            </a:rPr>
            <a:t>sons</a:t>
          </a:r>
          <a:r>
            <a:rPr lang="fr-FR" sz="1700" kern="1200"/>
            <a:t>, </a:t>
          </a:r>
          <a:r>
            <a:rPr lang="fr-FR" sz="1700" kern="1200">
              <a:latin typeface="Corbel" panose="020B0503020204020204"/>
            </a:rPr>
            <a:t>textes</a:t>
          </a:r>
          <a:r>
            <a:rPr lang="fr-FR" sz="1700" kern="1200"/>
            <a:t>)</a:t>
          </a:r>
          <a:endParaRPr lang="en-US" sz="1700" kern="1200"/>
        </a:p>
      </dsp:txBody>
      <dsp:txXfrm>
        <a:off x="198469" y="1976971"/>
        <a:ext cx="4315781" cy="1439233"/>
      </dsp:txXfrm>
    </dsp:sp>
    <dsp:sp modelId="{B3A8FBED-554D-477F-A6B8-D58E94E2E815}">
      <dsp:nvSpPr>
        <dsp:cNvPr id="0" name=""/>
        <dsp:cNvSpPr/>
      </dsp:nvSpPr>
      <dsp:spPr>
        <a:xfrm>
          <a:off x="6672141" y="0"/>
          <a:ext cx="1510523" cy="12583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69893-F928-42D9-B020-6FDF5123F516}">
      <dsp:nvSpPr>
        <dsp:cNvPr id="0" name=""/>
        <dsp:cNvSpPr/>
      </dsp:nvSpPr>
      <dsp:spPr>
        <a:xfrm>
          <a:off x="5269512" y="1380749"/>
          <a:ext cx="4315781" cy="539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400" kern="1200"/>
            <a:t>Outils</a:t>
          </a:r>
          <a:endParaRPr lang="en-US" sz="3400" kern="1200"/>
        </a:p>
      </dsp:txBody>
      <dsp:txXfrm>
        <a:off x="5269512" y="1380749"/>
        <a:ext cx="4315781" cy="539303"/>
      </dsp:txXfrm>
    </dsp:sp>
    <dsp:sp modelId="{7C70CB43-FE58-4A1B-9179-EDE68C3E973F}">
      <dsp:nvSpPr>
        <dsp:cNvPr id="0" name=""/>
        <dsp:cNvSpPr/>
      </dsp:nvSpPr>
      <dsp:spPr>
        <a:xfrm>
          <a:off x="5269512" y="1976971"/>
          <a:ext cx="4315781" cy="1439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err="1"/>
            <a:t>BitBucket</a:t>
          </a:r>
          <a:endParaRPr lang="en-US" sz="1700" kern="1200" err="1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Trello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Slack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err="1"/>
            <a:t>Ludichart</a:t>
          </a:r>
          <a:endParaRPr lang="en-US" sz="1700" kern="1200" err="1"/>
        </a:p>
      </dsp:txBody>
      <dsp:txXfrm>
        <a:off x="5269512" y="1976971"/>
        <a:ext cx="4315781" cy="1439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0E995-B981-4828-85DC-2DD388F06DCC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E981F-D013-47B0-9B45-4AF4E829AF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73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Paul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E981F-D013-47B0-9B45-4AF4E829AF1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230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Paul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E981F-D013-47B0-9B45-4AF4E829AF1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493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Paul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E981F-D013-47B0-9B45-4AF4E829AF1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878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HUGO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E981F-D013-47B0-9B45-4AF4E829AF1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124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THÉO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E981F-D013-47B0-9B45-4AF4E829AF1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051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NUNZIO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E981F-D013-47B0-9B45-4AF4E829AF1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952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CLÉMENTINE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E981F-D013-47B0-9B45-4AF4E829AF1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749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CLÉMENTINE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E981F-D013-47B0-9B45-4AF4E829AF1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23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6788-8F24-4645-9058-8B90153DB987}" type="datetime1">
              <a:rPr lang="fr-FR" smtClean="0"/>
              <a:t>04/11/2019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Bibli O'Vox - ALLARD, BERNARD, CLAUDE, CONTE, SALLERIN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9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B72B-4C96-9F4F-8BE2-9B197864953C}" type="datetime1">
              <a:rPr lang="fr-FR" smtClean="0"/>
              <a:t>04/11/2019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Bibli O'Vox - ALLARD, BERNARD, CLAUDE, CONTE, SALLERIN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7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A12F5F25-140A-454E-B56C-60DC0C88AC22}" type="datetime1">
              <a:rPr lang="fr-FR" smtClean="0"/>
              <a:t>04/11/2019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Bibli O'Vox - ALLARD, BERNARD, CLAUDE, CONTE, SALLERIN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2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2F29-33E9-DA43-9444-EA3E40393329}" type="datetime1">
              <a:rPr lang="fr-FR" smtClean="0"/>
              <a:t>04/11/2019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Bibli O'Vox - ALLARD, BERNARD, CLAUDE, CONTE, SALLERIN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9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4DD612-94F6-F24C-86B8-4BB9DC0AB03F}" type="datetime1">
              <a:rPr lang="fr-FR" smtClean="0"/>
              <a:t>04/11/2019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Bibli O'Vox - ALLARD, BERNARD, CLAUDE, CONTE, SALLERIN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38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048D-4DDF-3145-B570-287CF64BB163}" type="datetime1">
              <a:rPr lang="fr-FR" smtClean="0"/>
              <a:t>04/11/2019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Bibli O'Vox - ALLARD, BERNARD, CLAUDE, CONTE, SALLERIN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1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E16F-F3E5-4A41-B221-998C7919EE76}" type="datetime1">
              <a:rPr lang="fr-FR" smtClean="0"/>
              <a:t>04/11/2019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Bibli O'Vox - ALLARD, BERNARD, CLAUDE, CONTE, SALLERIN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3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246C-C830-EC47-A6F6-EFA2FBB5DDD9}" type="datetime1">
              <a:rPr lang="fr-FR" smtClean="0"/>
              <a:t>04/11/2019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Bibli O'Vox - ALLARD, BERNARD, CLAUDE, CONTE, SALLERIN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9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8FEB-F685-A744-97CC-400596E5094E}" type="datetime1">
              <a:rPr lang="fr-FR" smtClean="0"/>
              <a:t>04/11/2019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Bibli O'Vox - ALLARD, BERNARD, CLAUDE, CONTE, SALLERIN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1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9C30-9A2B-9840-8F28-F046C4ADDDC3}" type="datetime1">
              <a:rPr lang="fr-FR" smtClean="0"/>
              <a:t>04/11/2019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Bibli O'Vox - ALLARD, BERNARD, CLAUDE, CONTE, SALLERIN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1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B6D3-785E-664B-95A5-975E389437C9}" type="datetime1">
              <a:rPr lang="fr-FR" smtClean="0"/>
              <a:t>04/11/2019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Bibli O'Vox - ALLARD, BERNARD, CLAUDE, CONTE, SALLERIN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7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F5E60E2-B0F3-A344-BE9B-D21032A6961E}" type="datetime1">
              <a:rPr lang="fr-FR" smtClean="0"/>
              <a:t>04/11/2019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Bibli O'Vox - ALLARD, BERNARD, CLAUDE, CONTE, SALLERIN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86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03463256-2874-4AB8-BE2C-9DE89C4A7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1150C49E-BFF1-4A33-A1A0-68C262EB3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907" y="640080"/>
            <a:ext cx="8174185" cy="2697480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96078A10-9FA1-43BD-9125-BEF5DB4D6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657600"/>
            <a:ext cx="1218895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A42FEE4-B81D-4396-AC98-2892EAA8D874}"/>
              </a:ext>
            </a:extLst>
          </p:cNvPr>
          <p:cNvSpPr txBox="1"/>
          <p:nvPr/>
        </p:nvSpPr>
        <p:spPr>
          <a:xfrm>
            <a:off x="365759" y="3794760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6000" b="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Favoriser et enrichir le langage oral à </a:t>
            </a:r>
            <a:r>
              <a:rPr lang="fr-FR" sz="6000" cap="all" spc="150">
                <a:solidFill>
                  <a:schemeClr val="bg2"/>
                </a:solidFill>
                <a:latin typeface="+mj-lt"/>
                <a:ea typeface="+mj-ea"/>
                <a:cs typeface="+mj-cs"/>
              </a:rPr>
              <a:t>l’école</a:t>
            </a:r>
            <a:endParaRPr lang="fr-FR" sz="800" b="0" kern="1200" cap="all" spc="150" baseline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07D33CE-51B3-6D4B-8ABE-CFEF2739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Bibli O'Vox - ALLARD, BERNARD, CLAUDE, CONTE, SALLERIN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D3C3A0-EA76-DB48-B371-5E3433FA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D8866CF-51D6-4632-B308-569483425720}"/>
              </a:ext>
            </a:extLst>
          </p:cNvPr>
          <p:cNvSpPr txBox="1"/>
          <p:nvPr/>
        </p:nvSpPr>
        <p:spPr>
          <a:xfrm>
            <a:off x="10993120" y="50800"/>
            <a:ext cx="10972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SUJET 20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5E5B7E0-A467-4845-A81A-A7909E4B3B1A}"/>
              </a:ext>
            </a:extLst>
          </p:cNvPr>
          <p:cNvSpPr txBox="1"/>
          <p:nvPr/>
        </p:nvSpPr>
        <p:spPr>
          <a:xfrm>
            <a:off x="2835727" y="5671267"/>
            <a:ext cx="652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Encadré par Mme </a:t>
            </a:r>
            <a:r>
              <a:rPr lang="fr-FR" err="1"/>
              <a:t>Bellalem</a:t>
            </a:r>
            <a:r>
              <a:rPr lang="fr-FR"/>
              <a:t>, proposé par divers instituteurs</a:t>
            </a:r>
          </a:p>
        </p:txBody>
      </p:sp>
    </p:spTree>
    <p:extLst>
      <p:ext uri="{BB962C8B-B14F-4D97-AF65-F5344CB8AC3E}">
        <p14:creationId xmlns:p14="http://schemas.microsoft.com/office/powerpoint/2010/main" val="2471319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03EC245-C9B2-41DB-AC99-41DB7FC14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006CB6-41D0-433B-A9A4-C3C0695FD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B085380-27CE-4E71-AA77-81E6A0399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2224216"/>
            <a:ext cx="4651642" cy="173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445084-52E8-48F1-8B47-3B5D0BC3346E}"/>
              </a:ext>
            </a:extLst>
          </p:cNvPr>
          <p:cNvSpPr txBox="1"/>
          <p:nvPr/>
        </p:nvSpPr>
        <p:spPr>
          <a:xfrm>
            <a:off x="7663070" y="2338928"/>
            <a:ext cx="4134677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cap="all" spc="-5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Sommaire</a:t>
            </a:r>
          </a:p>
        </p:txBody>
      </p:sp>
      <p:graphicFrame>
        <p:nvGraphicFramePr>
          <p:cNvPr id="20" name="ZoneTexte 6">
            <a:extLst>
              <a:ext uri="{FF2B5EF4-FFF2-40B4-BE49-F238E27FC236}">
                <a16:creationId xmlns:a16="http://schemas.microsoft.com/office/drawing/2014/main" id="{21D7264D-0E9F-4392-AB97-17CE6DD4B6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836686"/>
              </p:ext>
            </p:extLst>
          </p:nvPr>
        </p:nvGraphicFramePr>
        <p:xfrm>
          <a:off x="965199" y="927809"/>
          <a:ext cx="5606327" cy="5011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270A923-D5AB-FD41-94EF-F5FD5D81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Bibli O'Vox - ALLARD, BERNARD, CLAUDE, CONTE, SALLERIN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4680BC5-2767-C74A-A47F-4C222409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85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3">
            <a:extLst>
              <a:ext uri="{FF2B5EF4-FFF2-40B4-BE49-F238E27FC236}">
                <a16:creationId xmlns:a16="http://schemas.microsoft.com/office/drawing/2014/main" id="{903EC245-C9B2-41DB-AC99-41DB7FC14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15">
            <a:extLst>
              <a:ext uri="{FF2B5EF4-FFF2-40B4-BE49-F238E27FC236}">
                <a16:creationId xmlns:a16="http://schemas.microsoft.com/office/drawing/2014/main" id="{DD006CB6-41D0-433B-A9A4-C3C0695FD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17">
            <a:extLst>
              <a:ext uri="{FF2B5EF4-FFF2-40B4-BE49-F238E27FC236}">
                <a16:creationId xmlns:a16="http://schemas.microsoft.com/office/drawing/2014/main" id="{6B085380-27CE-4E71-AA77-81E6A0399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2224216"/>
            <a:ext cx="4651642" cy="173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8F38337-2C3F-44D6-8383-D20ADF9308BD}"/>
              </a:ext>
            </a:extLst>
          </p:cNvPr>
          <p:cNvSpPr txBox="1"/>
          <p:nvPr/>
        </p:nvSpPr>
        <p:spPr>
          <a:xfrm>
            <a:off x="7663070" y="2338928"/>
            <a:ext cx="4134677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 raison d’être du sujet</a:t>
            </a:r>
          </a:p>
        </p:txBody>
      </p:sp>
      <p:graphicFrame>
        <p:nvGraphicFramePr>
          <p:cNvPr id="51" name="ZoneTexte 1">
            <a:extLst>
              <a:ext uri="{FF2B5EF4-FFF2-40B4-BE49-F238E27FC236}">
                <a16:creationId xmlns:a16="http://schemas.microsoft.com/office/drawing/2014/main" id="{2F219D6E-3450-456C-A008-B64C8E3C1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5144141"/>
              </p:ext>
            </p:extLst>
          </p:nvPr>
        </p:nvGraphicFramePr>
        <p:xfrm>
          <a:off x="965199" y="927809"/>
          <a:ext cx="5606327" cy="5011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831B4F7-BA5B-D94A-AC04-93E18AEF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Bibli O'Vox - ALLARD, BERNARD, CLAUDE, CONTE, SALLERIN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BC1EAB2-F61A-9A44-A35E-3E53B473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49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A3A636CF-5D26-4CA6-A50D-FC9EE75048B9}"/>
              </a:ext>
            </a:extLst>
          </p:cNvPr>
          <p:cNvSpPr txBox="1"/>
          <p:nvPr/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cap="all" baseline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L’objectif</a:t>
            </a:r>
            <a:r>
              <a:rPr lang="en-US"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de Bibli O’Vox</a:t>
            </a:r>
          </a:p>
        </p:txBody>
      </p:sp>
      <p:graphicFrame>
        <p:nvGraphicFramePr>
          <p:cNvPr id="33" name="ZoneTexte 1">
            <a:extLst>
              <a:ext uri="{FF2B5EF4-FFF2-40B4-BE49-F238E27FC236}">
                <a16:creationId xmlns:a16="http://schemas.microsoft.com/office/drawing/2014/main" id="{1EC507B8-FDEC-4D39-9D49-715EC7C0BE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2597652"/>
              </p:ext>
            </p:extLst>
          </p:nvPr>
        </p:nvGraphicFramePr>
        <p:xfrm>
          <a:off x="1203325" y="2476595"/>
          <a:ext cx="9783763" cy="341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ED53D69-2681-254E-B041-31C9235F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Bibli O'Vox - ALLARD, BERNARD, CLAUDE, CONTE, SALLERIN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24656C-4DAA-734E-AA64-BAA953C3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7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9F3D5D-F160-4DDA-A8EE-B9A3CEB8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Le public </a:t>
            </a:r>
            <a:r>
              <a:rPr lang="en-US" sz="4000" kern="1200" cap="all" baseline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ciblé</a:t>
            </a:r>
            <a:endParaRPr lang="en-US" sz="4000" kern="1200" cap="all" baseline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9" name="ZoneTexte 5">
            <a:extLst>
              <a:ext uri="{FF2B5EF4-FFF2-40B4-BE49-F238E27FC236}">
                <a16:creationId xmlns:a16="http://schemas.microsoft.com/office/drawing/2014/main" id="{F88D3C48-3DE5-449F-85F4-2E259DA2E8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4638100"/>
              </p:ext>
            </p:extLst>
          </p:nvPr>
        </p:nvGraphicFramePr>
        <p:xfrm>
          <a:off x="1203325" y="2476595"/>
          <a:ext cx="9783763" cy="341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5CD95F-84EF-4647-9E75-2AA822E3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Bibli O'Vox - ALLARD, BERNARD, CLAUDE, CONTE, SALLERIN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AC10EA-91BC-4644-AC13-EF66EFC6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8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A0D0C-BAA2-4A5C-824D-65810C28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Volonté de personnalisation</a:t>
            </a:r>
          </a:p>
        </p:txBody>
      </p:sp>
      <p:graphicFrame>
        <p:nvGraphicFramePr>
          <p:cNvPr id="12" name="ZoneTexte 5">
            <a:extLst>
              <a:ext uri="{FF2B5EF4-FFF2-40B4-BE49-F238E27FC236}">
                <a16:creationId xmlns:a16="http://schemas.microsoft.com/office/drawing/2014/main" id="{D9150C70-DB24-410A-94E0-F56828246C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0430621"/>
              </p:ext>
            </p:extLst>
          </p:nvPr>
        </p:nvGraphicFramePr>
        <p:xfrm>
          <a:off x="1203325" y="2476595"/>
          <a:ext cx="9783763" cy="341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3314D78-3FF3-D24E-B0E1-571928FA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Bibli O'Vox - ALLARD, BERNARD, CLAUDE, CONTE, SALLERIN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711A2E-6267-974F-9212-D16204A1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6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36C16F7B-EEEB-4793-A34F-5B978AAD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Les solutions envisagées</a:t>
            </a:r>
          </a:p>
        </p:txBody>
      </p:sp>
      <p:graphicFrame>
        <p:nvGraphicFramePr>
          <p:cNvPr id="9" name="ZoneTexte 6">
            <a:extLst>
              <a:ext uri="{FF2B5EF4-FFF2-40B4-BE49-F238E27FC236}">
                <a16:creationId xmlns:a16="http://schemas.microsoft.com/office/drawing/2014/main" id="{71656537-5A63-41B7-971C-A6A99FE2FE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327268"/>
              </p:ext>
            </p:extLst>
          </p:nvPr>
        </p:nvGraphicFramePr>
        <p:xfrm>
          <a:off x="1203325" y="2476595"/>
          <a:ext cx="9783763" cy="341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3DE4DE1-5865-7E40-9D4A-5E36E51D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Bibli O'Vox - ALLARD, BERNARD, CLAUDE, CONTE, SALLERIN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3477AF1-F679-184B-BE6E-8A5544BA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5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3463256-2874-4AB8-BE2C-9DE89C4A7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871516C-7768-4FCA-A568-067AF4D65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911" y="640080"/>
            <a:ext cx="8174178" cy="269748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6078A10-9FA1-43BD-9125-BEF5DB4D6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657600"/>
            <a:ext cx="1218895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6E7A30-DB44-4DDC-A518-ECD71384B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3794760"/>
            <a:ext cx="11471565" cy="1739347"/>
          </a:xfrm>
        </p:spPr>
        <p:txBody>
          <a:bodyPr>
            <a:normAutofit/>
          </a:bodyPr>
          <a:lstStyle/>
          <a:p>
            <a:r>
              <a:rPr lang="fr-FR" sz="6000"/>
              <a:t>Merci de votre attention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CB6B7E-0E51-264A-B973-F81DDCA2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Bibli O'Vox - ALLARD, BERNARD, CLAUDE, CONTE, SALLERIN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521C98-A4AB-124B-A73A-DFDAE040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72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À bande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À bandes</vt:lpstr>
      <vt:lpstr>PowerPoint Presentation</vt:lpstr>
      <vt:lpstr>PowerPoint Presentation</vt:lpstr>
      <vt:lpstr>PowerPoint Presentation</vt:lpstr>
      <vt:lpstr>PowerPoint Presentation</vt:lpstr>
      <vt:lpstr>Le public ciblé</vt:lpstr>
      <vt:lpstr>Volonté de personnalisation</vt:lpstr>
      <vt:lpstr>Les solutions envisagées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Bernard</dc:creator>
  <cp:revision>1</cp:revision>
  <dcterms:created xsi:type="dcterms:W3CDTF">2019-11-04T13:04:01Z</dcterms:created>
  <dcterms:modified xsi:type="dcterms:W3CDTF">2019-11-04T16:24:09Z</dcterms:modified>
</cp:coreProperties>
</file>