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26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0B3D-527C-DB23-0212-F54B0AB3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A5E07-B38A-783B-AAC8-FD167B07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AB2B6-1305-848C-2359-6DBC9382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2C6E8-605D-E065-E9B0-FC20C79D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CA9D2-1621-9A2E-6CF6-F1D77B34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7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BE77-13E1-94F6-BA2B-A8A515D5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11994F-ED8F-A29B-DC38-5568499B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DAB10-3770-8058-7F82-3A686D41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34C9D-D1E7-A546-85AE-45359A90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1D192-622F-08B6-C2FC-C8B6E97D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5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00D61-E832-6805-E54F-43E532FED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6AC8A-5E1D-AD0D-7364-EA205293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FE754-C761-0CA8-2DFF-79FED089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2060F-7DEF-4643-89A6-B91BE128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F22C8-68B8-BD2D-017B-B417ECD0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4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2657-13BB-0165-C1AC-C3E2E5EE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77B5B-F2D4-8C24-7C3C-54E91868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49A56-F44F-843E-4F9B-205116DE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4AD45-DC9B-EFDE-16FC-6F441C79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4FF22-3F07-8062-D652-5CFE237B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7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8037B-219B-9416-6614-2C6AE21A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28603-00E0-731E-23F7-19B6CD9A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A6752-1A6E-19B7-5FED-01976BBD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E5E08-2AFA-73CB-E46F-B9FA77AC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319FD-8AA1-5E46-51B0-71DC282D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9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23D86-FD99-9042-71C4-B29528F4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36228-6923-C4AB-1CF3-DF433AF08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1DA7D-5214-065A-01EB-842B236F5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56A2D-0329-0E8B-1AF0-E5309B80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7204A-0057-8E7B-C08A-5CA36A3D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F44D3-F4CE-D17B-D9EC-7A65FEF2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985C6-A945-E515-7133-F1E88DC3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3075A-B300-E12B-A5BA-86EEA2804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9CCBC6-A3EB-AFB2-7F37-4445439A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FE13E2-8075-4975-72AE-16E860DE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81F1E-FA8A-7519-3DAA-5366AEBEA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A5D06F-B940-2020-13A6-336B998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17CB6B-6015-3923-28BC-6281FFC3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8121D3-0A41-C514-5013-C388BFD2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D6849-E822-9504-BC5E-7286393B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A92F5-A618-46CC-59A8-F7605BB7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FF9E37-8009-0779-1953-A2EA9184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969759-1648-B4B2-739B-540E7A6C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06DC1-5148-184E-9E5E-2F4521E6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BC627-68F5-0271-8877-7469E1AB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CD5775-0156-737E-F7C2-BAD2D0DE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2566A-BBA4-2677-1741-08E9DA6F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1B725-D1C5-983C-83F1-7F48EBBA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FD472-F41C-2815-2B7D-352C3073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F87B6-DD86-FA00-A6F0-C5932F01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4B71E-396D-D65C-DB85-2DF74724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877EC-6EF0-197A-0948-85D6F60A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0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9041-970E-DC39-4347-4FA55270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2246FD-D0EC-F204-9DD1-F6369B0F9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600B0-51D9-675F-9068-1A0E8C66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A04DB-FE6F-B467-AEFC-978B236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8E1D4-F87C-706B-D652-621A1618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3831A-81DC-B899-3F91-8E9BA20D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9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B3FC72-DB1A-451E-C32E-0DBC8411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17256-8521-0F84-FC45-3C4C708E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CF1D8-6E70-3228-A603-C160FC214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11A5-AE80-4905-9463-06E9748EA76E}" type="datetimeFigureOut">
              <a:rPr lang="zh-CN" altLang="en-US" smtClean="0"/>
              <a:t>2023-03-01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53029-CB5E-E18C-4DEC-75417983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0F925-9CAA-1A24-A609-F5C68293A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34DA1-1F42-493E-836F-D60F35D29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75CB340-79C3-77CF-62BD-16FD7E099BCD}"/>
              </a:ext>
            </a:extLst>
          </p:cNvPr>
          <p:cNvSpPr/>
          <p:nvPr/>
        </p:nvSpPr>
        <p:spPr>
          <a:xfrm>
            <a:off x="719328" y="6827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D2C48A-7E62-000D-1E2E-D75CE1D836B9}"/>
              </a:ext>
            </a:extLst>
          </p:cNvPr>
          <p:cNvSpPr/>
          <p:nvPr/>
        </p:nvSpPr>
        <p:spPr>
          <a:xfrm>
            <a:off x="701040" y="2517648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D3B542-2558-67D8-5174-FF17A7A4FC66}"/>
              </a:ext>
            </a:extLst>
          </p:cNvPr>
          <p:cNvSpPr/>
          <p:nvPr/>
        </p:nvSpPr>
        <p:spPr>
          <a:xfrm>
            <a:off x="2442464" y="2535936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CCB27-2415-7B34-A434-68BB30AF3F1E}"/>
              </a:ext>
            </a:extLst>
          </p:cNvPr>
          <p:cNvSpPr/>
          <p:nvPr/>
        </p:nvSpPr>
        <p:spPr>
          <a:xfrm>
            <a:off x="2444496" y="7335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6EEE86-B9DC-9B5B-554C-F42932C50468}"/>
              </a:ext>
            </a:extLst>
          </p:cNvPr>
          <p:cNvSpPr txBox="1"/>
          <p:nvPr/>
        </p:nvSpPr>
        <p:spPr>
          <a:xfrm>
            <a:off x="1060704" y="97536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280FB-278D-0CA5-7817-F1CDB8815B3A}"/>
              </a:ext>
            </a:extLst>
          </p:cNvPr>
          <p:cNvSpPr txBox="1"/>
          <p:nvPr/>
        </p:nvSpPr>
        <p:spPr>
          <a:xfrm>
            <a:off x="1030224" y="28671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83661-A591-8559-4E49-DDE754D2A9F8}"/>
              </a:ext>
            </a:extLst>
          </p:cNvPr>
          <p:cNvSpPr txBox="1"/>
          <p:nvPr/>
        </p:nvSpPr>
        <p:spPr>
          <a:xfrm>
            <a:off x="2804160" y="2861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8D2D9-AAE4-341A-BB1F-7DCE7F7885E7}"/>
              </a:ext>
            </a:extLst>
          </p:cNvPr>
          <p:cNvSpPr txBox="1"/>
          <p:nvPr/>
        </p:nvSpPr>
        <p:spPr>
          <a:xfrm>
            <a:off x="2724912" y="106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CE309B-F781-0369-F91E-AF30A0B5282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694688" y="1184656"/>
            <a:ext cx="749808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31B52-D3AA-174B-729E-2B1FCA334114}"/>
              </a:ext>
            </a:extLst>
          </p:cNvPr>
          <p:cNvCxnSpPr>
            <a:stCxn id="8" idx="3"/>
          </p:cNvCxnSpPr>
          <p:nvPr/>
        </p:nvCxnSpPr>
        <p:spPr>
          <a:xfrm flipH="1">
            <a:off x="1601216" y="1590356"/>
            <a:ext cx="986118" cy="11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2AEA891-1469-B6A5-A963-E35B3ED492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676400" y="3019552"/>
            <a:ext cx="766064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1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75CB340-79C3-77CF-62BD-16FD7E099BCD}"/>
              </a:ext>
            </a:extLst>
          </p:cNvPr>
          <p:cNvSpPr/>
          <p:nvPr/>
        </p:nvSpPr>
        <p:spPr>
          <a:xfrm>
            <a:off x="719328" y="6827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D2C48A-7E62-000D-1E2E-D75CE1D836B9}"/>
              </a:ext>
            </a:extLst>
          </p:cNvPr>
          <p:cNvSpPr/>
          <p:nvPr/>
        </p:nvSpPr>
        <p:spPr>
          <a:xfrm>
            <a:off x="701040" y="2517648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D3B542-2558-67D8-5174-FF17A7A4FC66}"/>
              </a:ext>
            </a:extLst>
          </p:cNvPr>
          <p:cNvSpPr/>
          <p:nvPr/>
        </p:nvSpPr>
        <p:spPr>
          <a:xfrm>
            <a:off x="2442464" y="2535936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CCB27-2415-7B34-A434-68BB30AF3F1E}"/>
              </a:ext>
            </a:extLst>
          </p:cNvPr>
          <p:cNvSpPr/>
          <p:nvPr/>
        </p:nvSpPr>
        <p:spPr>
          <a:xfrm>
            <a:off x="2444496" y="7335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6EEE86-B9DC-9B5B-554C-F42932C50468}"/>
              </a:ext>
            </a:extLst>
          </p:cNvPr>
          <p:cNvSpPr txBox="1"/>
          <p:nvPr/>
        </p:nvSpPr>
        <p:spPr>
          <a:xfrm>
            <a:off x="1060704" y="97536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280FB-278D-0CA5-7817-F1CDB8815B3A}"/>
              </a:ext>
            </a:extLst>
          </p:cNvPr>
          <p:cNvSpPr txBox="1"/>
          <p:nvPr/>
        </p:nvSpPr>
        <p:spPr>
          <a:xfrm>
            <a:off x="1030224" y="28671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83661-A591-8559-4E49-DDE754D2A9F8}"/>
              </a:ext>
            </a:extLst>
          </p:cNvPr>
          <p:cNvSpPr txBox="1"/>
          <p:nvPr/>
        </p:nvSpPr>
        <p:spPr>
          <a:xfrm>
            <a:off x="2804160" y="2861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8D2D9-AAE4-341A-BB1F-7DCE7F7885E7}"/>
              </a:ext>
            </a:extLst>
          </p:cNvPr>
          <p:cNvSpPr txBox="1"/>
          <p:nvPr/>
        </p:nvSpPr>
        <p:spPr>
          <a:xfrm>
            <a:off x="2724912" y="106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CE309B-F781-0369-F91E-AF30A0B5282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694688" y="1184656"/>
            <a:ext cx="749808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31B52-D3AA-174B-729E-2B1FCA334114}"/>
              </a:ext>
            </a:extLst>
          </p:cNvPr>
          <p:cNvCxnSpPr>
            <a:stCxn id="8" idx="3"/>
          </p:cNvCxnSpPr>
          <p:nvPr/>
        </p:nvCxnSpPr>
        <p:spPr>
          <a:xfrm flipH="1">
            <a:off x="1601216" y="1590356"/>
            <a:ext cx="986118" cy="11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2AEA891-1469-B6A5-A963-E35B3ED492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676400" y="3019552"/>
            <a:ext cx="766064" cy="18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9E3F849-9984-3C29-F07F-AA866D6F9585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2930144" y="1737360"/>
            <a:ext cx="2032" cy="79857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5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75CB340-79C3-77CF-62BD-16FD7E099BCD}"/>
              </a:ext>
            </a:extLst>
          </p:cNvPr>
          <p:cNvSpPr/>
          <p:nvPr/>
        </p:nvSpPr>
        <p:spPr>
          <a:xfrm>
            <a:off x="719328" y="6827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D2C48A-7E62-000D-1E2E-D75CE1D836B9}"/>
              </a:ext>
            </a:extLst>
          </p:cNvPr>
          <p:cNvSpPr/>
          <p:nvPr/>
        </p:nvSpPr>
        <p:spPr>
          <a:xfrm>
            <a:off x="701040" y="2517648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D3B542-2558-67D8-5174-FF17A7A4FC66}"/>
              </a:ext>
            </a:extLst>
          </p:cNvPr>
          <p:cNvSpPr/>
          <p:nvPr/>
        </p:nvSpPr>
        <p:spPr>
          <a:xfrm>
            <a:off x="2442464" y="2535936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CCB27-2415-7B34-A434-68BB30AF3F1E}"/>
              </a:ext>
            </a:extLst>
          </p:cNvPr>
          <p:cNvSpPr/>
          <p:nvPr/>
        </p:nvSpPr>
        <p:spPr>
          <a:xfrm>
            <a:off x="2444496" y="7335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6EEE86-B9DC-9B5B-554C-F42932C50468}"/>
              </a:ext>
            </a:extLst>
          </p:cNvPr>
          <p:cNvSpPr txBox="1"/>
          <p:nvPr/>
        </p:nvSpPr>
        <p:spPr>
          <a:xfrm>
            <a:off x="1060704" y="97536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280FB-278D-0CA5-7817-F1CDB8815B3A}"/>
              </a:ext>
            </a:extLst>
          </p:cNvPr>
          <p:cNvSpPr txBox="1"/>
          <p:nvPr/>
        </p:nvSpPr>
        <p:spPr>
          <a:xfrm>
            <a:off x="1030224" y="28671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83661-A591-8559-4E49-DDE754D2A9F8}"/>
              </a:ext>
            </a:extLst>
          </p:cNvPr>
          <p:cNvSpPr txBox="1"/>
          <p:nvPr/>
        </p:nvSpPr>
        <p:spPr>
          <a:xfrm>
            <a:off x="2804160" y="2861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8D2D9-AAE4-341A-BB1F-7DCE7F7885E7}"/>
              </a:ext>
            </a:extLst>
          </p:cNvPr>
          <p:cNvSpPr txBox="1"/>
          <p:nvPr/>
        </p:nvSpPr>
        <p:spPr>
          <a:xfrm>
            <a:off x="2724912" y="106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CE309B-F781-0369-F91E-AF30A0B5282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694688" y="1184656"/>
            <a:ext cx="749808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31B52-D3AA-174B-729E-2B1FCA334114}"/>
              </a:ext>
            </a:extLst>
          </p:cNvPr>
          <p:cNvCxnSpPr>
            <a:stCxn id="8" idx="3"/>
          </p:cNvCxnSpPr>
          <p:nvPr/>
        </p:nvCxnSpPr>
        <p:spPr>
          <a:xfrm flipH="1">
            <a:off x="1601216" y="1590356"/>
            <a:ext cx="986118" cy="11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4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75CB340-79C3-77CF-62BD-16FD7E099BCD}"/>
              </a:ext>
            </a:extLst>
          </p:cNvPr>
          <p:cNvSpPr/>
          <p:nvPr/>
        </p:nvSpPr>
        <p:spPr>
          <a:xfrm>
            <a:off x="719328" y="6827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D2C48A-7E62-000D-1E2E-D75CE1D836B9}"/>
              </a:ext>
            </a:extLst>
          </p:cNvPr>
          <p:cNvSpPr/>
          <p:nvPr/>
        </p:nvSpPr>
        <p:spPr>
          <a:xfrm>
            <a:off x="701040" y="2517648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D3B542-2558-67D8-5174-FF17A7A4FC66}"/>
              </a:ext>
            </a:extLst>
          </p:cNvPr>
          <p:cNvSpPr/>
          <p:nvPr/>
        </p:nvSpPr>
        <p:spPr>
          <a:xfrm>
            <a:off x="2442464" y="2535936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CCB27-2415-7B34-A434-68BB30AF3F1E}"/>
              </a:ext>
            </a:extLst>
          </p:cNvPr>
          <p:cNvSpPr/>
          <p:nvPr/>
        </p:nvSpPr>
        <p:spPr>
          <a:xfrm>
            <a:off x="2444496" y="73355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6EEE86-B9DC-9B5B-554C-F42932C50468}"/>
              </a:ext>
            </a:extLst>
          </p:cNvPr>
          <p:cNvSpPr txBox="1"/>
          <p:nvPr/>
        </p:nvSpPr>
        <p:spPr>
          <a:xfrm>
            <a:off x="1060704" y="97536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280FB-278D-0CA5-7817-F1CDB8815B3A}"/>
              </a:ext>
            </a:extLst>
          </p:cNvPr>
          <p:cNvSpPr txBox="1"/>
          <p:nvPr/>
        </p:nvSpPr>
        <p:spPr>
          <a:xfrm>
            <a:off x="1030224" y="28671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83661-A591-8559-4E49-DDE754D2A9F8}"/>
              </a:ext>
            </a:extLst>
          </p:cNvPr>
          <p:cNvSpPr txBox="1"/>
          <p:nvPr/>
        </p:nvSpPr>
        <p:spPr>
          <a:xfrm>
            <a:off x="2804160" y="2861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8D2D9-AAE4-341A-BB1F-7DCE7F7885E7}"/>
              </a:ext>
            </a:extLst>
          </p:cNvPr>
          <p:cNvSpPr txBox="1"/>
          <p:nvPr/>
        </p:nvSpPr>
        <p:spPr>
          <a:xfrm>
            <a:off x="2724912" y="106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CE309B-F781-0369-F91E-AF30A0B5282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1694688" y="1184656"/>
            <a:ext cx="749808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31B52-D3AA-174B-729E-2B1FCA334114}"/>
              </a:ext>
            </a:extLst>
          </p:cNvPr>
          <p:cNvCxnSpPr>
            <a:stCxn id="8" idx="3"/>
          </p:cNvCxnSpPr>
          <p:nvPr/>
        </p:nvCxnSpPr>
        <p:spPr>
          <a:xfrm flipH="1">
            <a:off x="1601216" y="1590356"/>
            <a:ext cx="986118" cy="11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C75209C2-B6EB-E709-675C-F276D0A9DB2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188720" y="1686560"/>
            <a:ext cx="18288" cy="83108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78F576-AE1C-6351-7D5D-BC47F4C4F795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207008" y="1686560"/>
            <a:ext cx="1378294" cy="99638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1E919832-0819-63AC-90E4-380A8B43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&lt;img src="C:\Users\LN\AppData\Roaming\Typora\typora-user-images\image-20230301205855504.png" alt="image-20230301205855504" style="zoom:50%;" /&gt;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6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75CB340-79C3-77CF-62BD-16FD7E099BCD}"/>
              </a:ext>
            </a:extLst>
          </p:cNvPr>
          <p:cNvSpPr/>
          <p:nvPr/>
        </p:nvSpPr>
        <p:spPr>
          <a:xfrm>
            <a:off x="3929888" y="1560576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0D2C48A-7E62-000D-1E2E-D75CE1D836B9}"/>
              </a:ext>
            </a:extLst>
          </p:cNvPr>
          <p:cNvSpPr/>
          <p:nvPr/>
        </p:nvSpPr>
        <p:spPr>
          <a:xfrm>
            <a:off x="3911600" y="339547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D3B542-2558-67D8-5174-FF17A7A4FC66}"/>
              </a:ext>
            </a:extLst>
          </p:cNvPr>
          <p:cNvSpPr/>
          <p:nvPr/>
        </p:nvSpPr>
        <p:spPr>
          <a:xfrm>
            <a:off x="5653024" y="3413760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CCB27-2415-7B34-A434-68BB30AF3F1E}"/>
              </a:ext>
            </a:extLst>
          </p:cNvPr>
          <p:cNvSpPr/>
          <p:nvPr/>
        </p:nvSpPr>
        <p:spPr>
          <a:xfrm>
            <a:off x="5655056" y="1611376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6EEE86-B9DC-9B5B-554C-F42932C50468}"/>
              </a:ext>
            </a:extLst>
          </p:cNvPr>
          <p:cNvSpPr txBox="1"/>
          <p:nvPr/>
        </p:nvSpPr>
        <p:spPr>
          <a:xfrm>
            <a:off x="4271264" y="185318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3280FB-278D-0CA5-7817-F1CDB8815B3A}"/>
              </a:ext>
            </a:extLst>
          </p:cNvPr>
          <p:cNvSpPr txBox="1"/>
          <p:nvPr/>
        </p:nvSpPr>
        <p:spPr>
          <a:xfrm>
            <a:off x="4240784" y="37449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83661-A591-8559-4E49-DDE754D2A9F8}"/>
              </a:ext>
            </a:extLst>
          </p:cNvPr>
          <p:cNvSpPr txBox="1"/>
          <p:nvPr/>
        </p:nvSpPr>
        <p:spPr>
          <a:xfrm>
            <a:off x="6014720" y="37388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8D2D9-AAE4-341A-BB1F-7DCE7F7885E7}"/>
              </a:ext>
            </a:extLst>
          </p:cNvPr>
          <p:cNvSpPr txBox="1"/>
          <p:nvPr/>
        </p:nvSpPr>
        <p:spPr>
          <a:xfrm>
            <a:off x="5935472" y="1940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5CE309B-F781-0369-F91E-AF30A0B5282B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4905248" y="2062480"/>
            <a:ext cx="749808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531B52-D3AA-174B-729E-2B1FCA334114}"/>
              </a:ext>
            </a:extLst>
          </p:cNvPr>
          <p:cNvCxnSpPr>
            <a:stCxn id="8" idx="3"/>
          </p:cNvCxnSpPr>
          <p:nvPr/>
        </p:nvCxnSpPr>
        <p:spPr>
          <a:xfrm flipH="1">
            <a:off x="4811776" y="2468180"/>
            <a:ext cx="986118" cy="118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2AEA891-1469-B6A5-A963-E35B3ED4929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886960" y="3897376"/>
            <a:ext cx="766064" cy="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9FBA3C4E-E2D0-0E1E-4FF2-1EFD204407B3}"/>
              </a:ext>
            </a:extLst>
          </p:cNvPr>
          <p:cNvSpPr/>
          <p:nvPr/>
        </p:nvSpPr>
        <p:spPr>
          <a:xfrm>
            <a:off x="2477008" y="2558288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9A543F-A9D0-B182-9108-338E79785C29}"/>
              </a:ext>
            </a:extLst>
          </p:cNvPr>
          <p:cNvSpPr/>
          <p:nvPr/>
        </p:nvSpPr>
        <p:spPr>
          <a:xfrm>
            <a:off x="6744208" y="2420112"/>
            <a:ext cx="975360" cy="1003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04563-F1C0-B4EA-1A67-F2508D0B8800}"/>
              </a:ext>
            </a:extLst>
          </p:cNvPr>
          <p:cNvSpPr txBox="1"/>
          <p:nvPr/>
        </p:nvSpPr>
        <p:spPr>
          <a:xfrm>
            <a:off x="2822448" y="2887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51C753-BF98-C46B-D2DA-946F41AA5A4D}"/>
              </a:ext>
            </a:extLst>
          </p:cNvPr>
          <p:cNvSpPr txBox="1"/>
          <p:nvPr/>
        </p:nvSpPr>
        <p:spPr>
          <a:xfrm>
            <a:off x="7055104" y="27228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17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Lucida Console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nuo</dc:creator>
  <cp:lastModifiedBy>Lei nuo</cp:lastModifiedBy>
  <cp:revision>1</cp:revision>
  <dcterms:created xsi:type="dcterms:W3CDTF">2023-03-02T02:12:03Z</dcterms:created>
  <dcterms:modified xsi:type="dcterms:W3CDTF">2023-03-02T02:49:00Z</dcterms:modified>
</cp:coreProperties>
</file>