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2018. 03. 10.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BTDF-el a </a:t>
                </a:r>
                <a:r>
                  <a:rPr lang="en-US" dirty="0" err="1"/>
                  <a:t>teljes</a:t>
                </a:r>
                <a:r>
                  <a:rPr lang="en-US" dirty="0"/>
                  <a:t>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BRDF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?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16AF-F914-4585-8761-F1603774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Végeselem</a:t>
            </a:r>
            <a:r>
              <a:rPr lang="en-US" dirty="0"/>
              <a:t> </a:t>
            </a:r>
            <a:r>
              <a:rPr lang="en-US" dirty="0" err="1"/>
              <a:t>módszerek</a:t>
            </a:r>
            <a:r>
              <a:rPr lang="en-US" dirty="0"/>
              <a:t> (</a:t>
            </a:r>
            <a:r>
              <a:rPr lang="en-US" i="1" dirty="0"/>
              <a:t>finite element methods</a:t>
            </a:r>
            <a:r>
              <a:rPr lang="en-US" dirty="0"/>
              <a:t>), pl. </a:t>
            </a:r>
            <a:r>
              <a:rPr lang="en-US" i="1" dirty="0"/>
              <a:t>radiosity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Numerikus</a:t>
            </a:r>
            <a:r>
              <a:rPr lang="en-US" dirty="0"/>
              <a:t> </a:t>
            </a:r>
            <a:r>
              <a:rPr lang="en-US" dirty="0" err="1"/>
              <a:t>integrálás</a:t>
            </a:r>
            <a:r>
              <a:rPr lang="en-US" dirty="0"/>
              <a:t>, pl. </a:t>
            </a:r>
            <a:r>
              <a:rPr lang="en-US" i="1" dirty="0"/>
              <a:t>(Monte Carlo) path tracing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előzetes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maximum 5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stratégiákkal</a:t>
                </a:r>
                <a:r>
                  <a:rPr lang="en-US" dirty="0"/>
                  <a:t>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BE3C-FABB-4543-947B-4C77DD3F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1438</TotalTime>
  <Words>213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Wingdings</vt:lpstr>
      <vt:lpstr>Retrospect</vt:lpstr>
      <vt:lpstr>Monte Carlo integrálás és path tracing</vt:lpstr>
      <vt:lpstr>Emlékeztető</vt:lpstr>
      <vt:lpstr>Megoldási lehetőségek</vt:lpstr>
      <vt:lpstr>Path tracing előzetes</vt:lpstr>
      <vt:lpstr>Monte Carlo integrálás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328</cp:revision>
  <dcterms:created xsi:type="dcterms:W3CDTF">2018-02-19T12:40:58Z</dcterms:created>
  <dcterms:modified xsi:type="dcterms:W3CDTF">2018-03-10T12:37:32Z</dcterms:modified>
</cp:coreProperties>
</file>