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ún.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 pedig koszinusz [diffúz] ill. GGX [spekuláris] mintavételezés)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en-US" dirty="0" err="1"/>
                  <a:t>félkövéren</a:t>
                </a:r>
                <a:r>
                  <a:rPr lang="en-US" dirty="0"/>
                  <a:t> </a:t>
                </a:r>
                <a:r>
                  <a:rPr lang="en-US" dirty="0" err="1"/>
                  <a:t>írni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</a:t>
                </a:r>
                <a:r>
                  <a:rPr lang="hu-HU" b="1" dirty="0"/>
                  <a:t>minden irányban</a:t>
                </a:r>
                <a:r>
                  <a:rPr lang="hu-HU" dirty="0"/>
                  <a:t> 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1394</TotalTime>
  <Words>1380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300</cp:revision>
  <dcterms:created xsi:type="dcterms:W3CDTF">2018-02-19T12:40:58Z</dcterms:created>
  <dcterms:modified xsi:type="dcterms:W3CDTF">2018-02-23T12:25:33Z</dcterms:modified>
</cp:coreProperties>
</file>