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5" r:id="rId10"/>
    <p:sldId id="263" r:id="rId11"/>
  </p:sldIdLst>
  <p:sldSz cx="12192000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80" y="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3A5A56FF-9D9E-417E-8DB7-17CB8EBF566C}" type="datetimeFigureOut">
              <a:rPr lang="hu-HU" smtClean="0"/>
              <a:t>2018. 04. 20.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14C09B99-3F57-4C83-A41A-980FBCAF78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6408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</a:t>
            </a:r>
            <a:r>
              <a:rPr lang="en-US" dirty="0" err="1"/>
              <a:t>Bizonyos</a:t>
            </a:r>
            <a:r>
              <a:rPr lang="en-US" dirty="0"/>
              <a:t> </a:t>
            </a:r>
            <a:r>
              <a:rPr lang="en-US" dirty="0" err="1"/>
              <a:t>algoritmusok</a:t>
            </a:r>
            <a:r>
              <a:rPr lang="en-US" dirty="0"/>
              <a:t> a </a:t>
            </a:r>
            <a:r>
              <a:rPr lang="en-US" dirty="0" err="1"/>
              <a:t>teljes</a:t>
            </a:r>
            <a:r>
              <a:rPr lang="en-US" dirty="0"/>
              <a:t> </a:t>
            </a:r>
            <a:r>
              <a:rPr lang="en-US" dirty="0" err="1"/>
              <a:t>jelenetet</a:t>
            </a:r>
            <a:r>
              <a:rPr lang="en-US" dirty="0"/>
              <a:t> </a:t>
            </a:r>
            <a:r>
              <a:rPr lang="en-US" dirty="0" err="1"/>
              <a:t>igénylik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09B99-3F57-4C83-A41A-980FBCAF7828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4641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326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5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53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00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456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19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14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35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E90FBA0-FEE2-473A-A4B4-051DFD2DB1BD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41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01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E90FBA0-FEE2-473A-A4B4-051DFD2DB1BD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366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darthasylum.blog.hu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csb.edu/~yfwang/courses/cs180/discussion/Shadows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developer.download.nvidia.com/books/HTML/gpugems/gpugems_ch09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amasutra.com/view/feature/131351/the_mechanics_of_robust_stencil_.ph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56F78-6333-4423-981A-16BE67A5AF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Shadow Volume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3DEE1C-FBA2-40F9-AD74-703EE532E3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en-US" sz="2600" dirty="0"/>
              <a:t>Szennai </a:t>
            </a:r>
            <a:r>
              <a:rPr lang="en-US" sz="2600" dirty="0" err="1"/>
              <a:t>István</a:t>
            </a:r>
            <a:br>
              <a:rPr lang="en-US" dirty="0"/>
            </a:br>
            <a:r>
              <a:rPr lang="en-US" sz="1900" dirty="0" err="1"/>
              <a:t>Graphisoft</a:t>
            </a:r>
            <a:br>
              <a:rPr lang="en-US" dirty="0"/>
            </a:br>
            <a:br>
              <a:rPr lang="en-US" dirty="0"/>
            </a:br>
            <a:r>
              <a:rPr lang="en-US" sz="2200" dirty="0">
                <a:hlinkClick r:id="rId2"/>
              </a:rPr>
              <a:t>darthasylum.blog.hu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14526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5C8D2C1-DA83-420D-9635-D52CE066B5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4F74C9-6A0B-409E-AD1C-45B58BE91B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5486A9D-1265-4B57-91E6-68E666B978B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2B267E6-5E7F-4D72-A7F3-97627CA8BC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06" b="16642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6D919A-FC3E-4B4E-BAF0-ED6CFB8DC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F66ACBD-1C82-4782-AA7C-05504DD7DE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E9F491-219E-445E-AC35-B106CBF25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/>
              <a:t>Ha </a:t>
            </a:r>
            <a:r>
              <a:rPr lang="en-US" dirty="0" err="1"/>
              <a:t>mindent</a:t>
            </a:r>
            <a:r>
              <a:rPr lang="en-US" dirty="0"/>
              <a:t> </a:t>
            </a:r>
            <a:r>
              <a:rPr lang="en-US" dirty="0" err="1"/>
              <a:t>jól</a:t>
            </a:r>
            <a:r>
              <a:rPr lang="en-US" dirty="0"/>
              <a:t> </a:t>
            </a:r>
            <a:r>
              <a:rPr lang="en-US" dirty="0" err="1"/>
              <a:t>csináltatok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legyen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eredmény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886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D8D2A-B53A-40A8-A36E-8C7905C10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Bevezető</a:t>
            </a:r>
            <a:r>
              <a:rPr lang="en-US" dirty="0"/>
              <a:t>: </a:t>
            </a:r>
            <a:r>
              <a:rPr lang="en-US" dirty="0" err="1"/>
              <a:t>árnyékolási</a:t>
            </a:r>
            <a:r>
              <a:rPr lang="en-US" dirty="0"/>
              <a:t> </a:t>
            </a:r>
            <a:r>
              <a:rPr lang="en-US" dirty="0" err="1"/>
              <a:t>módszerek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FFC07-97DA-4ED7-9EC3-8EFD2F299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Planar shadows</a:t>
            </a:r>
            <a:r>
              <a:rPr lang="en-US" dirty="0"/>
              <a:t>: </a:t>
            </a:r>
            <a:r>
              <a:rPr lang="en-US" dirty="0" err="1"/>
              <a:t>kőkorszaki</a:t>
            </a:r>
            <a:r>
              <a:rPr lang="en-US" dirty="0"/>
              <a:t> </a:t>
            </a:r>
            <a:r>
              <a:rPr lang="en-US" dirty="0" err="1"/>
              <a:t>technika</a:t>
            </a:r>
            <a:r>
              <a:rPr lang="en-US" dirty="0"/>
              <a:t>; a </a:t>
            </a:r>
            <a:r>
              <a:rPr lang="en-US" dirty="0" err="1"/>
              <a:t>geometriát</a:t>
            </a:r>
            <a:r>
              <a:rPr lang="en-US" dirty="0"/>
              <a:t> </a:t>
            </a:r>
            <a:r>
              <a:rPr lang="en-US" dirty="0" err="1"/>
              <a:t>valamilyen</a:t>
            </a:r>
            <a:r>
              <a:rPr lang="en-US" dirty="0"/>
              <a:t> </a:t>
            </a:r>
            <a:r>
              <a:rPr lang="en-US" dirty="0" err="1"/>
              <a:t>vetítéssel</a:t>
            </a:r>
            <a:r>
              <a:rPr lang="en-US" dirty="0"/>
              <a:t> </a:t>
            </a:r>
            <a:r>
              <a:rPr lang="en-US" dirty="0" err="1"/>
              <a:t>lelapítod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felületre</a:t>
            </a:r>
            <a:r>
              <a:rPr lang="en-US" dirty="0"/>
              <a:t> (</a:t>
            </a:r>
            <a:r>
              <a:rPr lang="en-US" dirty="0" err="1"/>
              <a:t>onnantól</a:t>
            </a:r>
            <a:r>
              <a:rPr lang="en-US" dirty="0"/>
              <a:t> meg </a:t>
            </a:r>
            <a:r>
              <a:rPr lang="en-US" i="1" dirty="0"/>
              <a:t>decal</a:t>
            </a:r>
            <a:r>
              <a:rPr lang="en-US" dirty="0"/>
              <a:t>-</a:t>
            </a:r>
            <a:r>
              <a:rPr lang="en-US" dirty="0" err="1"/>
              <a:t>ként</a:t>
            </a:r>
            <a:r>
              <a:rPr lang="en-US" dirty="0"/>
              <a:t> </a:t>
            </a:r>
            <a:r>
              <a:rPr lang="en-US" dirty="0" err="1"/>
              <a:t>kezelve</a:t>
            </a:r>
            <a:r>
              <a:rPr lang="en-US" dirty="0"/>
              <a:t> </a:t>
            </a:r>
            <a:r>
              <a:rPr lang="en-US" dirty="0" err="1"/>
              <a:t>rajzolod</a:t>
            </a:r>
            <a:r>
              <a:rPr lang="en-US" dirty="0"/>
              <a:t>).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tud</a:t>
            </a:r>
            <a:r>
              <a:rPr lang="en-US" dirty="0"/>
              <a:t> </a:t>
            </a:r>
            <a:r>
              <a:rPr lang="en-US" i="1" dirty="0"/>
              <a:t>self-shadowing</a:t>
            </a:r>
            <a:r>
              <a:rPr lang="en-US" dirty="0"/>
              <a:t>-et,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sík</a:t>
            </a:r>
            <a:r>
              <a:rPr lang="en-US" dirty="0"/>
              <a:t> </a:t>
            </a:r>
            <a:r>
              <a:rPr lang="en-US" dirty="0" err="1"/>
              <a:t>felületeken</a:t>
            </a:r>
            <a:r>
              <a:rPr lang="en-US" dirty="0"/>
              <a:t> m</a:t>
            </a:r>
            <a:r>
              <a:rPr lang="hu-HU" dirty="0"/>
              <a:t>ű</a:t>
            </a:r>
            <a:r>
              <a:rPr lang="en-US" dirty="0" err="1"/>
              <a:t>ködik</a:t>
            </a:r>
            <a:r>
              <a:rPr lang="en-US" dirty="0"/>
              <a:t>, </a:t>
            </a:r>
            <a:r>
              <a:rPr lang="en-US" dirty="0" err="1"/>
              <a:t>stb</a:t>
            </a:r>
            <a:r>
              <a:rPr lang="en-US" dirty="0"/>
              <a:t>. </a:t>
            </a:r>
            <a:r>
              <a:rPr lang="en-US" dirty="0" err="1"/>
              <a:t>Felejtős</a:t>
            </a:r>
            <a:r>
              <a:rPr lang="en-US" dirty="0"/>
              <a:t>, de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>
                <a:hlinkClick r:id="rId3"/>
              </a:rPr>
              <a:t>leírás</a:t>
            </a:r>
            <a:r>
              <a:rPr lang="en-US" dirty="0"/>
              <a:t>. </a:t>
            </a:r>
            <a:r>
              <a:rPr lang="en-US" dirty="0" err="1"/>
              <a:t>Példa</a:t>
            </a:r>
            <a:r>
              <a:rPr lang="en-US" dirty="0"/>
              <a:t>: </a:t>
            </a:r>
            <a:r>
              <a:rPr lang="en-US" i="1" dirty="0"/>
              <a:t>Shadow Man</a:t>
            </a:r>
            <a:r>
              <a:rPr lang="en-US" dirty="0"/>
              <a:t> (1999)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Shadow volumes</a:t>
            </a:r>
            <a:r>
              <a:rPr lang="en-US" dirty="0"/>
              <a:t>: a </a:t>
            </a:r>
            <a:r>
              <a:rPr lang="en-US" dirty="0" err="1"/>
              <a:t>fényforrás</a:t>
            </a:r>
            <a:r>
              <a:rPr lang="en-US" dirty="0"/>
              <a:t> </a:t>
            </a:r>
            <a:r>
              <a:rPr lang="en-US" dirty="0" err="1"/>
              <a:t>irányából</a:t>
            </a:r>
            <a:r>
              <a:rPr lang="en-US" dirty="0"/>
              <a:t> </a:t>
            </a:r>
            <a:r>
              <a:rPr lang="en-US" dirty="0" err="1"/>
              <a:t>geometriailag</a:t>
            </a:r>
            <a:r>
              <a:rPr lang="en-US" dirty="0"/>
              <a:t> </a:t>
            </a:r>
            <a:r>
              <a:rPr lang="en-US" dirty="0" err="1"/>
              <a:t>legenerálja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árnyéktesteket</a:t>
            </a:r>
            <a:r>
              <a:rPr lang="en-US" dirty="0"/>
              <a:t>. </a:t>
            </a:r>
            <a:r>
              <a:rPr lang="en-US" dirty="0" err="1"/>
              <a:t>Zászlóshajója</a:t>
            </a:r>
            <a:r>
              <a:rPr lang="en-US" dirty="0"/>
              <a:t> a </a:t>
            </a:r>
            <a:r>
              <a:rPr lang="en-US" i="1" dirty="0"/>
              <a:t>Doom 3</a:t>
            </a:r>
            <a:r>
              <a:rPr lang="en-US" dirty="0"/>
              <a:t> (2004), </a:t>
            </a:r>
            <a:r>
              <a:rPr lang="en-US" i="1" dirty="0"/>
              <a:t>CAD</a:t>
            </a:r>
            <a:r>
              <a:rPr lang="en-US" dirty="0"/>
              <a:t> </a:t>
            </a:r>
            <a:r>
              <a:rPr lang="en-US" dirty="0" err="1"/>
              <a:t>programokban</a:t>
            </a:r>
            <a:r>
              <a:rPr lang="en-US" dirty="0"/>
              <a:t> a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napig</a:t>
            </a:r>
            <a:r>
              <a:rPr lang="en-US" dirty="0"/>
              <a:t> </a:t>
            </a:r>
            <a:r>
              <a:rPr lang="en-US" dirty="0" err="1"/>
              <a:t>használt</a:t>
            </a:r>
            <a:r>
              <a:rPr lang="en-US" dirty="0"/>
              <a:t>. </a:t>
            </a:r>
            <a:r>
              <a:rPr lang="en-US" dirty="0" err="1"/>
              <a:t>Nehéz</a:t>
            </a:r>
            <a:r>
              <a:rPr lang="en-US" dirty="0"/>
              <a:t> </a:t>
            </a:r>
            <a:r>
              <a:rPr lang="en-US" dirty="0" err="1"/>
              <a:t>vele</a:t>
            </a:r>
            <a:r>
              <a:rPr lang="en-US" dirty="0"/>
              <a:t> </a:t>
            </a:r>
            <a:r>
              <a:rPr lang="en-US" dirty="0" err="1"/>
              <a:t>puha</a:t>
            </a:r>
            <a:r>
              <a:rPr lang="en-US" dirty="0"/>
              <a:t> </a:t>
            </a:r>
            <a:r>
              <a:rPr lang="en-US" dirty="0" err="1"/>
              <a:t>árnyékokat</a:t>
            </a:r>
            <a:r>
              <a:rPr lang="en-US" dirty="0"/>
              <a:t> </a:t>
            </a:r>
            <a:r>
              <a:rPr lang="en-US" dirty="0" err="1"/>
              <a:t>csinálni</a:t>
            </a:r>
            <a:r>
              <a:rPr lang="en-US" dirty="0"/>
              <a:t>, ill.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objektumnak</a:t>
            </a:r>
            <a:r>
              <a:rPr lang="en-US" dirty="0"/>
              <a:t> </a:t>
            </a:r>
            <a:r>
              <a:rPr lang="en-US" dirty="0" err="1"/>
              <a:t>árnyékot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vetnie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Shadow mapping</a:t>
            </a:r>
            <a:r>
              <a:rPr lang="en-US" dirty="0"/>
              <a:t>: a </a:t>
            </a:r>
            <a:r>
              <a:rPr lang="en-US" dirty="0" err="1"/>
              <a:t>fényforrás</a:t>
            </a:r>
            <a:r>
              <a:rPr lang="en-US" dirty="0"/>
              <a:t> </a:t>
            </a:r>
            <a:r>
              <a:rPr lang="en-US" dirty="0" err="1"/>
              <a:t>irányából</a:t>
            </a:r>
            <a:r>
              <a:rPr lang="en-US" dirty="0"/>
              <a:t> </a:t>
            </a:r>
            <a:r>
              <a:rPr lang="en-US" dirty="0" err="1"/>
              <a:t>kirajzolja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árnyékvetők</a:t>
            </a:r>
            <a:r>
              <a:rPr lang="en-US" dirty="0"/>
              <a:t>* </a:t>
            </a:r>
            <a:r>
              <a:rPr lang="en-US" i="1" dirty="0"/>
              <a:t>depth</a:t>
            </a:r>
            <a:r>
              <a:rPr lang="en-US" dirty="0"/>
              <a:t> </a:t>
            </a:r>
            <a:r>
              <a:rPr lang="en-US" dirty="0" err="1"/>
              <a:t>értékeit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textúrába</a:t>
            </a:r>
            <a:r>
              <a:rPr lang="en-US" dirty="0"/>
              <a:t> (</a:t>
            </a:r>
            <a:r>
              <a:rPr lang="en-US" i="1" dirty="0"/>
              <a:t>shadow map</a:t>
            </a:r>
            <a:r>
              <a:rPr lang="en-US" dirty="0"/>
              <a:t>). A </a:t>
            </a:r>
            <a:r>
              <a:rPr lang="en-US" dirty="0" err="1"/>
              <a:t>jelenet</a:t>
            </a:r>
            <a:r>
              <a:rPr lang="en-US" dirty="0"/>
              <a:t> </a:t>
            </a:r>
            <a:r>
              <a:rPr lang="en-US" dirty="0" err="1"/>
              <a:t>rajzolásakor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egyszerű</a:t>
            </a:r>
            <a:r>
              <a:rPr lang="en-US" dirty="0"/>
              <a:t> </a:t>
            </a:r>
            <a:r>
              <a:rPr lang="en-US" dirty="0" err="1"/>
              <a:t>feltételvizsgálat</a:t>
            </a:r>
            <a:r>
              <a:rPr lang="en-US" dirty="0"/>
              <a:t> </a:t>
            </a:r>
            <a:r>
              <a:rPr lang="en-US" dirty="0" err="1"/>
              <a:t>mondja</a:t>
            </a:r>
            <a:r>
              <a:rPr lang="en-US" dirty="0"/>
              <a:t> meg,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pont</a:t>
            </a:r>
            <a:r>
              <a:rPr lang="en-US" dirty="0"/>
              <a:t> </a:t>
            </a:r>
            <a:r>
              <a:rPr lang="en-US" dirty="0" err="1"/>
              <a:t>árnyékban</a:t>
            </a:r>
            <a:r>
              <a:rPr lang="en-US" dirty="0"/>
              <a:t> van-e. </a:t>
            </a:r>
            <a:r>
              <a:rPr lang="en-US" dirty="0" err="1"/>
              <a:t>Szinte</a:t>
            </a:r>
            <a:r>
              <a:rPr lang="en-US" dirty="0"/>
              <a:t> </a:t>
            </a:r>
            <a:r>
              <a:rPr lang="en-US" dirty="0" err="1"/>
              <a:t>kötelező</a:t>
            </a:r>
            <a:r>
              <a:rPr lang="en-US" dirty="0"/>
              <a:t> </a:t>
            </a:r>
            <a:r>
              <a:rPr lang="en-US" dirty="0" err="1"/>
              <a:t>valamilyen</a:t>
            </a:r>
            <a:r>
              <a:rPr lang="en-US" dirty="0"/>
              <a:t> </a:t>
            </a:r>
            <a:r>
              <a:rPr lang="en-US" dirty="0" err="1"/>
              <a:t>szűrést</a:t>
            </a:r>
            <a:r>
              <a:rPr lang="en-US" dirty="0"/>
              <a:t> </a:t>
            </a:r>
            <a:r>
              <a:rPr lang="en-US" dirty="0" err="1"/>
              <a:t>alkalmazni</a:t>
            </a:r>
            <a:r>
              <a:rPr lang="en-US" dirty="0"/>
              <a:t> </a:t>
            </a:r>
            <a:r>
              <a:rPr lang="en-US" dirty="0" err="1"/>
              <a:t>rá</a:t>
            </a:r>
            <a:r>
              <a:rPr lang="en-US" dirty="0"/>
              <a:t>, </a:t>
            </a:r>
            <a:r>
              <a:rPr lang="en-US" dirty="0" err="1"/>
              <a:t>különben</a:t>
            </a:r>
            <a:r>
              <a:rPr lang="en-US" dirty="0"/>
              <a:t> </a:t>
            </a:r>
            <a:r>
              <a:rPr lang="en-US" dirty="0" err="1"/>
              <a:t>nagyon</a:t>
            </a:r>
            <a:r>
              <a:rPr lang="en-US" dirty="0"/>
              <a:t> </a:t>
            </a:r>
            <a:r>
              <a:rPr lang="en-US" dirty="0" err="1"/>
              <a:t>recés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A “</a:t>
            </a:r>
            <a:r>
              <a:rPr lang="en-US" b="1" dirty="0" err="1"/>
              <a:t>lusta</a:t>
            </a:r>
            <a:r>
              <a:rPr lang="en-US" b="1" dirty="0"/>
              <a:t>” </a:t>
            </a:r>
            <a:r>
              <a:rPr lang="en-US" b="1" dirty="0" err="1"/>
              <a:t>megoldás</a:t>
            </a:r>
            <a:r>
              <a:rPr lang="en-US" dirty="0"/>
              <a:t>: </a:t>
            </a:r>
            <a:r>
              <a:rPr lang="en-US" i="1" dirty="0"/>
              <a:t>blob shadows</a:t>
            </a:r>
            <a:r>
              <a:rPr lang="en-US" dirty="0"/>
              <a:t>. A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alá</a:t>
            </a:r>
            <a:r>
              <a:rPr lang="en-US" dirty="0"/>
              <a:t> </a:t>
            </a:r>
            <a:r>
              <a:rPr lang="en-US" dirty="0" err="1"/>
              <a:t>odaraksz</a:t>
            </a:r>
            <a:r>
              <a:rPr lang="en-US" dirty="0"/>
              <a:t> </a:t>
            </a:r>
            <a:r>
              <a:rPr lang="en-US" dirty="0" err="1"/>
              <a:t>valami</a:t>
            </a:r>
            <a:r>
              <a:rPr lang="en-US" dirty="0"/>
              <a:t> </a:t>
            </a:r>
            <a:r>
              <a:rPr lang="en-US" dirty="0" err="1"/>
              <a:t>piszokszer</a:t>
            </a:r>
            <a:r>
              <a:rPr lang="hu-HU" dirty="0"/>
              <a:t>ű</a:t>
            </a:r>
            <a:r>
              <a:rPr lang="en-US" dirty="0" err="1"/>
              <a:t>séget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i="1" dirty="0">
                <a:sym typeface="Wingdings" panose="05000000000000000000" pitchFamily="2" charset="2"/>
              </a:rPr>
              <a:t>(FYI: </a:t>
            </a:r>
            <a:r>
              <a:rPr lang="en-US" i="1" dirty="0" err="1">
                <a:sym typeface="Wingdings" panose="05000000000000000000" pitchFamily="2" charset="2"/>
              </a:rPr>
              <a:t>maguk</a:t>
            </a:r>
            <a:r>
              <a:rPr lang="en-US" i="1" dirty="0">
                <a:sym typeface="Wingdings" panose="05000000000000000000" pitchFamily="2" charset="2"/>
              </a:rPr>
              <a:t> a </a:t>
            </a:r>
            <a:r>
              <a:rPr lang="en-US" i="1" dirty="0" err="1">
                <a:sym typeface="Wingdings" panose="05000000000000000000" pitchFamily="2" charset="2"/>
              </a:rPr>
              <a:t>módszerek</a:t>
            </a:r>
            <a:r>
              <a:rPr lang="en-US" i="1" dirty="0">
                <a:sym typeface="Wingdings" panose="05000000000000000000" pitchFamily="2" charset="2"/>
              </a:rPr>
              <a:t> </a:t>
            </a:r>
            <a:r>
              <a:rPr lang="en-US" i="1" dirty="0" err="1">
                <a:sym typeface="Wingdings" panose="05000000000000000000" pitchFamily="2" charset="2"/>
              </a:rPr>
              <a:t>már</a:t>
            </a:r>
            <a:r>
              <a:rPr lang="en-US" i="1" dirty="0">
                <a:sym typeface="Wingdings" panose="05000000000000000000" pitchFamily="2" charset="2"/>
              </a:rPr>
              <a:t> a 70-es </a:t>
            </a:r>
            <a:r>
              <a:rPr lang="en-US" i="1" dirty="0" err="1">
                <a:sym typeface="Wingdings" panose="05000000000000000000" pitchFamily="2" charset="2"/>
              </a:rPr>
              <a:t>évek</a:t>
            </a:r>
            <a:r>
              <a:rPr lang="en-US" i="1" dirty="0">
                <a:sym typeface="Wingdings" panose="05000000000000000000" pitchFamily="2" charset="2"/>
              </a:rPr>
              <a:t> </a:t>
            </a:r>
            <a:r>
              <a:rPr lang="en-US" i="1" dirty="0" err="1">
                <a:sym typeface="Wingdings" panose="05000000000000000000" pitchFamily="2" charset="2"/>
              </a:rPr>
              <a:t>óta</a:t>
            </a:r>
            <a:r>
              <a:rPr lang="en-US" i="1" dirty="0">
                <a:sym typeface="Wingdings" panose="05000000000000000000" pitchFamily="2" charset="2"/>
              </a:rPr>
              <a:t> </a:t>
            </a:r>
            <a:r>
              <a:rPr lang="en-US" i="1" dirty="0" err="1">
                <a:sym typeface="Wingdings" panose="05000000000000000000" pitchFamily="2" charset="2"/>
              </a:rPr>
              <a:t>léteznek</a:t>
            </a:r>
            <a:r>
              <a:rPr lang="en-US" i="1" dirty="0">
                <a:sym typeface="Wingdings" panose="05000000000000000000" pitchFamily="2" charset="2"/>
              </a:rPr>
              <a:t> </a:t>
            </a:r>
            <a:r>
              <a:rPr lang="en-US" i="1" dirty="0" err="1">
                <a:sym typeface="Wingdings" panose="05000000000000000000" pitchFamily="2" charset="2"/>
              </a:rPr>
              <a:t>és</a:t>
            </a:r>
            <a:r>
              <a:rPr lang="en-US" i="1" dirty="0">
                <a:sym typeface="Wingdings" panose="05000000000000000000" pitchFamily="2" charset="2"/>
              </a:rPr>
              <a:t> </a:t>
            </a:r>
            <a:r>
              <a:rPr lang="en-US" i="1" dirty="0" err="1">
                <a:sym typeface="Wingdings" panose="05000000000000000000" pitchFamily="2" charset="2"/>
              </a:rPr>
              <a:t>használatosak</a:t>
            </a:r>
            <a:r>
              <a:rPr lang="en-US" i="1" dirty="0">
                <a:sym typeface="Wingdings" panose="05000000000000000000" pitchFamily="2" charset="2"/>
              </a:rPr>
              <a:t>)</a:t>
            </a:r>
            <a:endParaRPr lang="hu-HU" i="1" dirty="0"/>
          </a:p>
        </p:txBody>
      </p:sp>
    </p:spTree>
    <p:extLst>
      <p:ext uri="{BB962C8B-B14F-4D97-AF65-F5344CB8AC3E}">
        <p14:creationId xmlns:p14="http://schemas.microsoft.com/office/powerpoint/2010/main" val="1880130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BAF5B-0721-4AAA-AD9E-B3417DA9E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 volume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0E879-9DD2-4F69-89BB-389A1F89A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Gyakran</a:t>
            </a:r>
            <a:r>
              <a:rPr lang="en-US" dirty="0"/>
              <a:t> </a:t>
            </a:r>
            <a:r>
              <a:rPr lang="en-US" dirty="0" err="1"/>
              <a:t>elfelejtik</a:t>
            </a:r>
            <a:r>
              <a:rPr lang="en-US" dirty="0"/>
              <a:t> </a:t>
            </a:r>
            <a:r>
              <a:rPr lang="en-US" dirty="0" err="1"/>
              <a:t>megemlíteni</a:t>
            </a:r>
            <a:r>
              <a:rPr lang="en-US" dirty="0"/>
              <a:t>, de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eredeti</a:t>
            </a:r>
            <a:r>
              <a:rPr lang="en-US" dirty="0"/>
              <a:t> </a:t>
            </a:r>
            <a:r>
              <a:rPr lang="en-US" dirty="0" err="1"/>
              <a:t>algoritmus</a:t>
            </a:r>
            <a:r>
              <a:rPr lang="en-US" dirty="0"/>
              <a:t> </a:t>
            </a:r>
            <a:r>
              <a:rPr lang="en-US" dirty="0" err="1"/>
              <a:t>megköveteli</a:t>
            </a:r>
            <a:r>
              <a:rPr lang="en-US" dirty="0"/>
              <a:t> </a:t>
            </a:r>
            <a:r>
              <a:rPr lang="en-US" dirty="0" err="1"/>
              <a:t>ún</a:t>
            </a:r>
            <a:r>
              <a:rPr lang="en-US" dirty="0"/>
              <a:t>. </a:t>
            </a:r>
            <a:r>
              <a:rPr lang="en-US" i="1" dirty="0"/>
              <a:t>2-manifold</a:t>
            </a:r>
            <a:r>
              <a:rPr lang="en-US" dirty="0"/>
              <a:t>-ok </a:t>
            </a:r>
            <a:r>
              <a:rPr lang="en-US" dirty="0" err="1"/>
              <a:t>használatát</a:t>
            </a:r>
            <a:r>
              <a:rPr lang="en-US" dirty="0"/>
              <a:t>. Ld. </a:t>
            </a:r>
            <a:r>
              <a:rPr lang="en-US" dirty="0">
                <a:hlinkClick r:id="rId2"/>
              </a:rPr>
              <a:t>GPU Gems 3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3D </a:t>
            </a:r>
            <a:r>
              <a:rPr lang="en-US" dirty="0" err="1"/>
              <a:t>grafikában</a:t>
            </a:r>
            <a:r>
              <a:rPr lang="en-US" dirty="0"/>
              <a:t>: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árnyékot</a:t>
            </a:r>
            <a:r>
              <a:rPr lang="en-US" dirty="0"/>
              <a:t> </a:t>
            </a:r>
            <a:r>
              <a:rPr lang="en-US" dirty="0" err="1"/>
              <a:t>vető</a:t>
            </a:r>
            <a:r>
              <a:rPr lang="en-US" dirty="0"/>
              <a:t> </a:t>
            </a:r>
            <a:r>
              <a:rPr lang="en-US" dirty="0" err="1"/>
              <a:t>objektum</a:t>
            </a:r>
            <a:r>
              <a:rPr lang="en-US" dirty="0"/>
              <a:t> </a:t>
            </a:r>
            <a:r>
              <a:rPr lang="en-US" dirty="0" err="1"/>
              <a:t>tetszőleges</a:t>
            </a:r>
            <a:r>
              <a:rPr lang="en-US" dirty="0"/>
              <a:t> </a:t>
            </a:r>
            <a:r>
              <a:rPr lang="en-US" dirty="0" err="1"/>
              <a:t>éle</a:t>
            </a:r>
            <a:r>
              <a:rPr lang="en-US" dirty="0"/>
              <a:t> </a:t>
            </a:r>
            <a:r>
              <a:rPr lang="en-US" u="sng" dirty="0" err="1"/>
              <a:t>pontosan</a:t>
            </a:r>
            <a:r>
              <a:rPr lang="en-US" u="sng" dirty="0"/>
              <a:t> </a:t>
            </a:r>
            <a:r>
              <a:rPr lang="en-US" u="sng" dirty="0" err="1"/>
              <a:t>kettő</a:t>
            </a:r>
            <a:r>
              <a:rPr lang="en-US" dirty="0"/>
              <a:t> </a:t>
            </a:r>
            <a:r>
              <a:rPr lang="en-US" dirty="0" err="1"/>
              <a:t>háromszöghöz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tartozzon</a:t>
            </a:r>
            <a:r>
              <a:rPr lang="en-US" dirty="0"/>
              <a:t>,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önátmetsző</a:t>
            </a:r>
            <a:r>
              <a:rPr lang="en-US" dirty="0"/>
              <a:t> (</a:t>
            </a:r>
            <a:r>
              <a:rPr lang="en-US" dirty="0" err="1"/>
              <a:t>mindezek</a:t>
            </a:r>
            <a:r>
              <a:rPr lang="en-US" dirty="0"/>
              <a:t> a </a:t>
            </a:r>
            <a:r>
              <a:rPr lang="en-US" dirty="0" err="1"/>
              <a:t>sziluett</a:t>
            </a:r>
            <a:r>
              <a:rPr lang="en-US" dirty="0"/>
              <a:t> </a:t>
            </a:r>
            <a:r>
              <a:rPr lang="en-US" dirty="0" err="1"/>
              <a:t>detektálásához</a:t>
            </a:r>
            <a:r>
              <a:rPr lang="en-US" dirty="0"/>
              <a:t> </a:t>
            </a:r>
            <a:r>
              <a:rPr lang="en-US" dirty="0" err="1"/>
              <a:t>szükségesek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 </a:t>
            </a:r>
            <a:r>
              <a:rPr lang="en-US" dirty="0" err="1"/>
              <a:t>feltételek</a:t>
            </a:r>
            <a:r>
              <a:rPr lang="en-US" dirty="0"/>
              <a:t> </a:t>
            </a:r>
            <a:r>
              <a:rPr lang="en-US" dirty="0" err="1"/>
              <a:t>persze</a:t>
            </a:r>
            <a:r>
              <a:rPr lang="en-US" dirty="0"/>
              <a:t> </a:t>
            </a:r>
            <a:r>
              <a:rPr lang="en-US" dirty="0" err="1"/>
              <a:t>megkerülhetőek</a:t>
            </a:r>
            <a:r>
              <a:rPr lang="en-US" dirty="0"/>
              <a:t>, de </a:t>
            </a:r>
            <a:r>
              <a:rPr lang="en-US" dirty="0" err="1"/>
              <a:t>annak</a:t>
            </a:r>
            <a:r>
              <a:rPr lang="en-US" dirty="0"/>
              <a:t> </a:t>
            </a:r>
            <a:r>
              <a:rPr lang="en-US" dirty="0" err="1"/>
              <a:t>súlyos</a:t>
            </a:r>
            <a:r>
              <a:rPr lang="en-US" dirty="0"/>
              <a:t> </a:t>
            </a:r>
            <a:r>
              <a:rPr lang="en-US" dirty="0" err="1"/>
              <a:t>teljesítménybeli</a:t>
            </a:r>
            <a:r>
              <a:rPr lang="en-US" dirty="0"/>
              <a:t> </a:t>
            </a:r>
            <a:r>
              <a:rPr lang="en-US" dirty="0" err="1"/>
              <a:t>ára</a:t>
            </a:r>
            <a:r>
              <a:rPr lang="en-US" dirty="0"/>
              <a:t> van (ld. </a:t>
            </a:r>
            <a:r>
              <a:rPr lang="en-US" i="1" dirty="0" err="1"/>
              <a:t>ArchiCAD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endParaRPr lang="hu-H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13DF3B-86D8-4CE3-B83A-3631F31E9F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843"/>
          <a:stretch/>
        </p:blipFill>
        <p:spPr>
          <a:xfrm>
            <a:off x="4002024" y="3075806"/>
            <a:ext cx="5100548" cy="219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054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0B409-78A5-424A-9311-A88D340A4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Előkészületek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A5E5D-3FA1-4CB7-B540-7182B0BF5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 </a:t>
            </a:r>
            <a:r>
              <a:rPr lang="en-US" dirty="0" err="1"/>
              <a:t>rajzolandó</a:t>
            </a:r>
            <a:r>
              <a:rPr lang="en-US" dirty="0"/>
              <a:t> </a:t>
            </a:r>
            <a:r>
              <a:rPr lang="en-US" dirty="0" err="1"/>
              <a:t>objektumok</a:t>
            </a:r>
            <a:r>
              <a:rPr lang="en-US" dirty="0"/>
              <a:t> </a:t>
            </a:r>
            <a:r>
              <a:rPr lang="en-US" dirty="0" err="1"/>
              <a:t>mellé</a:t>
            </a:r>
            <a:r>
              <a:rPr lang="en-US" dirty="0"/>
              <a:t> </a:t>
            </a:r>
            <a:r>
              <a:rPr lang="en-US" dirty="0" err="1"/>
              <a:t>generálni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megfelelő</a:t>
            </a:r>
            <a:r>
              <a:rPr lang="en-US" dirty="0"/>
              <a:t> </a:t>
            </a:r>
            <a:r>
              <a:rPr lang="en-US" i="1" dirty="0"/>
              <a:t>2-manifold</a:t>
            </a:r>
            <a:r>
              <a:rPr lang="en-US" dirty="0"/>
              <a:t> </a:t>
            </a:r>
            <a:r>
              <a:rPr lang="en-US" dirty="0" err="1"/>
              <a:t>változatokat</a:t>
            </a:r>
            <a:r>
              <a:rPr lang="en-US" dirty="0"/>
              <a:t> is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Mivel</a:t>
            </a:r>
            <a:r>
              <a:rPr lang="en-US" dirty="0"/>
              <a:t> a </a:t>
            </a:r>
            <a:r>
              <a:rPr lang="en-US" dirty="0" err="1"/>
              <a:t>feltételeket</a:t>
            </a:r>
            <a:r>
              <a:rPr lang="en-US" dirty="0"/>
              <a:t> </a:t>
            </a:r>
            <a:r>
              <a:rPr lang="en-US" dirty="0" err="1"/>
              <a:t>betartja</a:t>
            </a:r>
            <a:r>
              <a:rPr lang="en-US" dirty="0"/>
              <a:t>, a </a:t>
            </a:r>
            <a:r>
              <a:rPr lang="en-US" dirty="0" err="1"/>
              <a:t>sziluett</a:t>
            </a:r>
            <a:r>
              <a:rPr lang="en-US" dirty="0"/>
              <a:t> </a:t>
            </a:r>
            <a:r>
              <a:rPr lang="en-US" dirty="0" err="1"/>
              <a:t>detektálható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éleken</a:t>
            </a:r>
            <a:r>
              <a:rPr lang="en-US" dirty="0"/>
              <a:t> </a:t>
            </a:r>
            <a:r>
              <a:rPr lang="en-US" dirty="0" err="1"/>
              <a:t>való</a:t>
            </a:r>
            <a:r>
              <a:rPr lang="en-US" dirty="0"/>
              <a:t> </a:t>
            </a:r>
            <a:r>
              <a:rPr lang="en-US" dirty="0" err="1"/>
              <a:t>végigiterálással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Minden </a:t>
            </a:r>
            <a:r>
              <a:rPr lang="en-US" dirty="0" err="1"/>
              <a:t>élhez</a:t>
            </a:r>
            <a:r>
              <a:rPr lang="en-US" dirty="0"/>
              <a:t> </a:t>
            </a:r>
            <a:r>
              <a:rPr lang="en-US" dirty="0" err="1"/>
              <a:t>pontosan</a:t>
            </a:r>
            <a:r>
              <a:rPr lang="en-US" dirty="0"/>
              <a:t> </a:t>
            </a:r>
            <a:r>
              <a:rPr lang="en-US" dirty="0" err="1"/>
              <a:t>kettő</a:t>
            </a:r>
            <a:r>
              <a:rPr lang="en-US" dirty="0"/>
              <a:t> </a:t>
            </a:r>
            <a:r>
              <a:rPr lang="en-US" dirty="0" err="1"/>
              <a:t>háromszög</a:t>
            </a:r>
            <a:r>
              <a:rPr lang="en-US" dirty="0"/>
              <a:t> </a:t>
            </a:r>
            <a:r>
              <a:rPr lang="en-US" dirty="0" err="1"/>
              <a:t>tartozik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Tehát</a:t>
            </a:r>
            <a:r>
              <a:rPr lang="en-US" dirty="0"/>
              <a:t> ha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egyik</a:t>
            </a:r>
            <a:r>
              <a:rPr lang="en-US" dirty="0"/>
              <a:t> </a:t>
            </a:r>
            <a:r>
              <a:rPr lang="en-US" dirty="0" err="1"/>
              <a:t>háromszög</a:t>
            </a:r>
            <a:r>
              <a:rPr lang="en-US" dirty="0"/>
              <a:t> a </a:t>
            </a:r>
            <a:r>
              <a:rPr lang="en-US" dirty="0" err="1"/>
              <a:t>fény</a:t>
            </a:r>
            <a:r>
              <a:rPr lang="en-US" dirty="0"/>
              <a:t> </a:t>
            </a:r>
            <a:r>
              <a:rPr lang="en-US" dirty="0" err="1"/>
              <a:t>felé</a:t>
            </a:r>
            <a:r>
              <a:rPr lang="en-US" dirty="0"/>
              <a:t> </a:t>
            </a:r>
            <a:r>
              <a:rPr lang="en-US" dirty="0" err="1"/>
              <a:t>néz</a:t>
            </a:r>
            <a:r>
              <a:rPr lang="en-US" dirty="0"/>
              <a:t>, a </a:t>
            </a:r>
            <a:r>
              <a:rPr lang="en-US" dirty="0" err="1"/>
              <a:t>másik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sziluett</a:t>
            </a:r>
            <a:r>
              <a:rPr lang="en-US" dirty="0"/>
              <a:t> </a:t>
            </a:r>
            <a:r>
              <a:rPr lang="en-US" dirty="0" err="1"/>
              <a:t>él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“</a:t>
            </a:r>
            <a:r>
              <a:rPr lang="en-US" dirty="0" err="1"/>
              <a:t>Egyszer</a:t>
            </a:r>
            <a:r>
              <a:rPr lang="hu-HU" dirty="0"/>
              <a:t>ű</a:t>
            </a:r>
            <a:r>
              <a:rPr lang="en-US" dirty="0"/>
              <a:t>” </a:t>
            </a:r>
            <a:r>
              <a:rPr lang="en-US" dirty="0" err="1"/>
              <a:t>megoldás</a:t>
            </a:r>
            <a:r>
              <a:rPr lang="en-US" dirty="0"/>
              <a:t>: </a:t>
            </a:r>
            <a:r>
              <a:rPr lang="en-US" dirty="0" err="1"/>
              <a:t>megcsinálod</a:t>
            </a:r>
            <a:r>
              <a:rPr lang="en-US" dirty="0"/>
              <a:t> a CPU-n: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árnyéktestet</a:t>
            </a:r>
            <a:r>
              <a:rPr lang="en-US" dirty="0"/>
              <a:t> </a:t>
            </a: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ezután</a:t>
            </a:r>
            <a:r>
              <a:rPr lang="en-US" dirty="0"/>
              <a:t> is </a:t>
            </a:r>
            <a:r>
              <a:rPr lang="en-US" dirty="0" err="1"/>
              <a:t>generálhatod</a:t>
            </a:r>
            <a:r>
              <a:rPr lang="en-US" dirty="0"/>
              <a:t> a GPU-n, </a:t>
            </a:r>
            <a:r>
              <a:rPr lang="en-US" dirty="0" err="1"/>
              <a:t>na</a:t>
            </a:r>
            <a:r>
              <a:rPr lang="en-US" dirty="0"/>
              <a:t> de…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…a CPU </a:t>
            </a:r>
            <a:r>
              <a:rPr lang="en-US" dirty="0" err="1"/>
              <a:t>oldali</a:t>
            </a:r>
            <a:r>
              <a:rPr lang="en-US" dirty="0"/>
              <a:t> </a:t>
            </a:r>
            <a:r>
              <a:rPr lang="en-US" dirty="0" err="1"/>
              <a:t>sziluett</a:t>
            </a:r>
            <a:r>
              <a:rPr lang="en-US" dirty="0"/>
              <a:t> </a:t>
            </a:r>
            <a:r>
              <a:rPr lang="en-US" dirty="0" err="1"/>
              <a:t>memóriát</a:t>
            </a:r>
            <a:r>
              <a:rPr lang="en-US" dirty="0"/>
              <a:t> </a:t>
            </a:r>
            <a:r>
              <a:rPr lang="en-US" dirty="0" err="1"/>
              <a:t>foglal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(</a:t>
            </a:r>
            <a:r>
              <a:rPr lang="en-US" dirty="0" err="1"/>
              <a:t>nagy</a:t>
            </a:r>
            <a:r>
              <a:rPr lang="en-US" dirty="0"/>
              <a:t> </a:t>
            </a:r>
            <a:r>
              <a:rPr lang="en-US" dirty="0" err="1"/>
              <a:t>jeleneteknél</a:t>
            </a:r>
            <a:r>
              <a:rPr lang="en-US" dirty="0"/>
              <a:t>) </a:t>
            </a:r>
            <a:r>
              <a:rPr lang="en-US" dirty="0" err="1"/>
              <a:t>lassú</a:t>
            </a:r>
            <a:r>
              <a:rPr lang="en-US" dirty="0"/>
              <a:t> </a:t>
            </a:r>
            <a:r>
              <a:rPr lang="en-US" dirty="0" err="1"/>
              <a:t>legenerálni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Modern </a:t>
            </a:r>
            <a:r>
              <a:rPr lang="en-US" dirty="0" err="1"/>
              <a:t>megoldás</a:t>
            </a:r>
            <a:r>
              <a:rPr lang="en-US" dirty="0"/>
              <a:t>: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egészet</a:t>
            </a:r>
            <a:r>
              <a:rPr lang="en-US" dirty="0"/>
              <a:t> </a:t>
            </a:r>
            <a:r>
              <a:rPr lang="en-US" dirty="0" err="1"/>
              <a:t>átviszed</a:t>
            </a:r>
            <a:r>
              <a:rPr lang="en-US" dirty="0"/>
              <a:t> </a:t>
            </a:r>
            <a:r>
              <a:rPr lang="en-US" i="1" dirty="0"/>
              <a:t>geometry </a:t>
            </a:r>
            <a:r>
              <a:rPr lang="en-US" i="1" dirty="0" err="1"/>
              <a:t>shader</a:t>
            </a:r>
            <a:r>
              <a:rPr lang="en-US" dirty="0"/>
              <a:t>-be (a </a:t>
            </a:r>
            <a:r>
              <a:rPr lang="en-US" dirty="0" err="1"/>
              <a:t>feladat</a:t>
            </a:r>
            <a:r>
              <a:rPr lang="en-US" dirty="0"/>
              <a:t> is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):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Ehhez</a:t>
            </a:r>
            <a:r>
              <a:rPr lang="en-US" dirty="0"/>
              <a:t> </a:t>
            </a:r>
            <a:r>
              <a:rPr lang="en-US" dirty="0" err="1"/>
              <a:t>viszont</a:t>
            </a:r>
            <a:r>
              <a:rPr lang="en-US" dirty="0"/>
              <a:t> </a:t>
            </a:r>
            <a:r>
              <a:rPr lang="en-US" dirty="0" err="1"/>
              <a:t>generálnod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szomszédsági</a:t>
            </a:r>
            <a:r>
              <a:rPr lang="en-US" dirty="0"/>
              <a:t> (</a:t>
            </a:r>
            <a:r>
              <a:rPr lang="en-US" i="1" dirty="0"/>
              <a:t>adjacency</a:t>
            </a:r>
            <a:r>
              <a:rPr lang="en-US" dirty="0"/>
              <a:t>) </a:t>
            </a:r>
            <a:r>
              <a:rPr lang="en-US" dirty="0" err="1"/>
              <a:t>információt</a:t>
            </a:r>
            <a:r>
              <a:rPr lang="en-US" dirty="0"/>
              <a:t> is…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egetrengető</a:t>
            </a:r>
            <a:r>
              <a:rPr lang="en-US" dirty="0"/>
              <a:t> </a:t>
            </a:r>
            <a:r>
              <a:rPr lang="en-US" dirty="0" err="1"/>
              <a:t>dolog</a:t>
            </a:r>
            <a:r>
              <a:rPr lang="en-US" dirty="0"/>
              <a:t>, de </a:t>
            </a:r>
            <a:r>
              <a:rPr lang="en-US" dirty="0" err="1"/>
              <a:t>előre</a:t>
            </a:r>
            <a:r>
              <a:rPr lang="en-US" dirty="0"/>
              <a:t> </a:t>
            </a:r>
            <a:r>
              <a:rPr lang="en-US" dirty="0" err="1"/>
              <a:t>megcsináltam</a:t>
            </a:r>
            <a:r>
              <a:rPr lang="en-US" dirty="0"/>
              <a:t> (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ilyen</a:t>
            </a:r>
            <a:r>
              <a:rPr lang="en-US" dirty="0"/>
              <a:t> </a:t>
            </a:r>
            <a:r>
              <a:rPr lang="en-US" dirty="0" err="1"/>
              <a:t>rendes</a:t>
            </a:r>
            <a:r>
              <a:rPr lang="en-US" dirty="0"/>
              <a:t> </a:t>
            </a:r>
            <a:r>
              <a:rPr lang="en-US" dirty="0" err="1"/>
              <a:t>vagyok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err="1"/>
              <a:t>Feladat</a:t>
            </a:r>
            <a:r>
              <a:rPr lang="en-US" dirty="0"/>
              <a:t>: </a:t>
            </a:r>
            <a:r>
              <a:rPr lang="en-US" dirty="0" err="1"/>
              <a:t>implementáld</a:t>
            </a:r>
            <a:r>
              <a:rPr lang="en-US" dirty="0"/>
              <a:t> le a </a:t>
            </a:r>
            <a:r>
              <a:rPr lang="en-US" i="1" dirty="0"/>
              <a:t>geometry </a:t>
            </a:r>
            <a:r>
              <a:rPr lang="en-US" i="1" dirty="0" err="1"/>
              <a:t>shader</a:t>
            </a:r>
            <a:r>
              <a:rPr lang="en-US" dirty="0"/>
              <a:t> </a:t>
            </a:r>
            <a:r>
              <a:rPr lang="en-US" dirty="0" err="1"/>
              <a:t>hiányzó</a:t>
            </a:r>
            <a:r>
              <a:rPr lang="en-US" dirty="0"/>
              <a:t> </a:t>
            </a:r>
            <a:r>
              <a:rPr lang="en-US" dirty="0" err="1"/>
              <a:t>részeit</a:t>
            </a:r>
            <a:r>
              <a:rPr lang="en-US" dirty="0"/>
              <a:t>!</a:t>
            </a:r>
          </a:p>
          <a:p>
            <a:pPr>
              <a:buFont typeface="Wingdings" panose="05000000000000000000" pitchFamily="2" charset="2"/>
              <a:buChar char="§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08373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FD2DD-590D-45E8-82B5-0A353B9F0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Meggondolások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4D50F-10B1-49B2-85EA-9F48CEA84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 </a:t>
            </a:r>
            <a:r>
              <a:rPr lang="en-US" i="1" dirty="0"/>
              <a:t>shadow volume</a:t>
            </a:r>
            <a:r>
              <a:rPr lang="en-US" dirty="0"/>
              <a:t>-</a:t>
            </a:r>
            <a:r>
              <a:rPr lang="en-US" dirty="0" err="1"/>
              <a:t>ot</a:t>
            </a:r>
            <a:r>
              <a:rPr lang="en-US" dirty="0"/>
              <a:t> be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fedni</a:t>
            </a:r>
            <a:r>
              <a:rPr lang="en-US" dirty="0"/>
              <a:t> (</a:t>
            </a:r>
            <a:r>
              <a:rPr lang="en-US" i="1" dirty="0"/>
              <a:t>front/back cap</a:t>
            </a:r>
            <a:r>
              <a:rPr lang="en-US" dirty="0"/>
              <a:t>),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könnyen</a:t>
            </a:r>
            <a:r>
              <a:rPr lang="en-US" dirty="0"/>
              <a:t> </a:t>
            </a:r>
            <a:r>
              <a:rPr lang="en-US" dirty="0" err="1"/>
              <a:t>megtehető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i="1" dirty="0"/>
              <a:t>Front cap</a:t>
            </a:r>
            <a:r>
              <a:rPr lang="en-US" dirty="0"/>
              <a:t>: a </a:t>
            </a:r>
            <a:r>
              <a:rPr lang="en-US" dirty="0" err="1"/>
              <a:t>fény</a:t>
            </a:r>
            <a:r>
              <a:rPr lang="en-US" dirty="0"/>
              <a:t> </a:t>
            </a:r>
            <a:r>
              <a:rPr lang="en-US" dirty="0" err="1"/>
              <a:t>felé</a:t>
            </a:r>
            <a:r>
              <a:rPr lang="en-US" dirty="0"/>
              <a:t> </a:t>
            </a:r>
            <a:r>
              <a:rPr lang="en-US" dirty="0" err="1"/>
              <a:t>néző</a:t>
            </a:r>
            <a:r>
              <a:rPr lang="en-US" dirty="0"/>
              <a:t> </a:t>
            </a:r>
            <a:r>
              <a:rPr lang="en-US" dirty="0" err="1"/>
              <a:t>háromszögek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i="1" dirty="0"/>
              <a:t>Back cap</a:t>
            </a:r>
            <a:r>
              <a:rPr lang="en-US" dirty="0"/>
              <a:t>: </a:t>
            </a:r>
            <a:r>
              <a:rPr lang="en-US" dirty="0" err="1"/>
              <a:t>ugyanezek</a:t>
            </a:r>
            <a:r>
              <a:rPr lang="en-US" dirty="0"/>
              <a:t> </a:t>
            </a:r>
            <a:r>
              <a:rPr lang="en-US" dirty="0" err="1"/>
              <a:t>fordított</a:t>
            </a:r>
            <a:r>
              <a:rPr lang="en-US" dirty="0"/>
              <a:t> </a:t>
            </a:r>
            <a:r>
              <a:rPr lang="en-US" dirty="0" err="1"/>
              <a:t>bejárással</a:t>
            </a:r>
            <a:r>
              <a:rPr lang="en-US" dirty="0"/>
              <a:t>, </a:t>
            </a:r>
            <a:r>
              <a:rPr lang="en-US" dirty="0" err="1"/>
              <a:t>fényirányban</a:t>
            </a:r>
            <a:r>
              <a:rPr lang="en-US" dirty="0"/>
              <a:t> </a:t>
            </a:r>
            <a:r>
              <a:rPr lang="en-US" dirty="0" err="1"/>
              <a:t>kivetítve</a:t>
            </a:r>
            <a:r>
              <a:rPr lang="en-US" dirty="0"/>
              <a:t> a </a:t>
            </a:r>
            <a:r>
              <a:rPr lang="en-US" dirty="0" err="1"/>
              <a:t>végtelenbe</a:t>
            </a:r>
            <a:r>
              <a:rPr lang="en-US" dirty="0"/>
              <a:t> (w = 0)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eredeti</a:t>
            </a:r>
            <a:r>
              <a:rPr lang="en-US" dirty="0"/>
              <a:t> </a:t>
            </a:r>
            <a:r>
              <a:rPr lang="en-US" dirty="0" err="1"/>
              <a:t>objektum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a </a:t>
            </a:r>
            <a:r>
              <a:rPr lang="en-US" i="1" dirty="0"/>
              <a:t>2-manifold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egyezik</a:t>
            </a:r>
            <a:r>
              <a:rPr lang="en-US" dirty="0"/>
              <a:t> meg, </a:t>
            </a:r>
            <a:r>
              <a:rPr lang="en-US" dirty="0" err="1"/>
              <a:t>ettől</a:t>
            </a:r>
            <a:r>
              <a:rPr lang="en-US" dirty="0"/>
              <a:t> a </a:t>
            </a:r>
            <a:r>
              <a:rPr lang="en-US" i="1" dirty="0"/>
              <a:t>front cap</a:t>
            </a:r>
            <a:r>
              <a:rPr lang="en-US" dirty="0"/>
              <a:t> </a:t>
            </a:r>
            <a:r>
              <a:rPr lang="en-US" i="1" dirty="0" err="1"/>
              <a:t>zfight</a:t>
            </a:r>
            <a:r>
              <a:rPr lang="en-US" dirty="0" err="1"/>
              <a:t>-olni</a:t>
            </a:r>
            <a:r>
              <a:rPr lang="en-US" dirty="0"/>
              <a:t> fog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“</a:t>
            </a:r>
            <a:r>
              <a:rPr lang="en-US" dirty="0" err="1"/>
              <a:t>Megoldás</a:t>
            </a:r>
            <a:r>
              <a:rPr lang="en-US" dirty="0"/>
              <a:t>” (</a:t>
            </a:r>
            <a:r>
              <a:rPr lang="en-US" dirty="0" err="1"/>
              <a:t>csalás</a:t>
            </a:r>
            <a:r>
              <a:rPr lang="en-US" dirty="0"/>
              <a:t>): </a:t>
            </a:r>
            <a:r>
              <a:rPr lang="en-US" dirty="0" err="1"/>
              <a:t>vedd</a:t>
            </a:r>
            <a:r>
              <a:rPr lang="en-US" dirty="0"/>
              <a:t> </a:t>
            </a:r>
            <a:r>
              <a:rPr lang="en-US" dirty="0" err="1"/>
              <a:t>kisebbre</a:t>
            </a:r>
            <a:r>
              <a:rPr lang="en-US" dirty="0"/>
              <a:t>, mint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eredeti</a:t>
            </a:r>
            <a:r>
              <a:rPr lang="en-US" dirty="0"/>
              <a:t> </a:t>
            </a:r>
            <a:r>
              <a:rPr lang="en-US" dirty="0" err="1"/>
              <a:t>objektum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 </a:t>
            </a:r>
            <a:r>
              <a:rPr lang="en-US" i="1" dirty="0"/>
              <a:t>back cap</a:t>
            </a:r>
            <a:r>
              <a:rPr lang="en-US" dirty="0"/>
              <a:t> is </a:t>
            </a:r>
            <a:r>
              <a:rPr lang="en-US" i="1" dirty="0" err="1"/>
              <a:t>zfight</a:t>
            </a:r>
            <a:r>
              <a:rPr lang="en-US" dirty="0" err="1"/>
              <a:t>-olhat</a:t>
            </a:r>
            <a:r>
              <a:rPr lang="en-US" dirty="0"/>
              <a:t>, de </a:t>
            </a:r>
            <a:r>
              <a:rPr lang="en-US" dirty="0" err="1"/>
              <a:t>erre</a:t>
            </a:r>
            <a:r>
              <a:rPr lang="en-US" dirty="0"/>
              <a:t> </a:t>
            </a:r>
            <a:r>
              <a:rPr lang="en-US" dirty="0" err="1"/>
              <a:t>ott</a:t>
            </a:r>
            <a:r>
              <a:rPr lang="en-US" dirty="0"/>
              <a:t> van a </a:t>
            </a:r>
            <a:r>
              <a:rPr lang="en-US" sz="1600" dirty="0">
                <a:latin typeface="Consolas" panose="020B0609020204030204" pitchFamily="49" charset="0"/>
              </a:rPr>
              <a:t>GL_DEPTH_CLAMP</a:t>
            </a:r>
            <a:r>
              <a:rPr lang="en-US" dirty="0"/>
              <a:t> (</a:t>
            </a:r>
            <a:r>
              <a:rPr lang="en-US" dirty="0" err="1"/>
              <a:t>kikapcsolja</a:t>
            </a:r>
            <a:r>
              <a:rPr lang="en-US" dirty="0"/>
              <a:t> a </a:t>
            </a:r>
            <a:r>
              <a:rPr lang="en-US" i="1" dirty="0"/>
              <a:t>clipping</a:t>
            </a:r>
            <a:r>
              <a:rPr lang="en-US" dirty="0"/>
              <a:t>-et)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Alternatíva</a:t>
            </a:r>
            <a:r>
              <a:rPr lang="en-US" dirty="0"/>
              <a:t>: a </a:t>
            </a:r>
            <a:r>
              <a:rPr lang="en-US" dirty="0" err="1"/>
              <a:t>projekciós</a:t>
            </a:r>
            <a:r>
              <a:rPr lang="en-US" dirty="0"/>
              <a:t> </a:t>
            </a:r>
            <a:r>
              <a:rPr lang="en-US" dirty="0" err="1"/>
              <a:t>mátrixot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 </a:t>
            </a:r>
            <a:r>
              <a:rPr lang="en-US" dirty="0" err="1"/>
              <a:t>módosítod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távoli</a:t>
            </a:r>
            <a:r>
              <a:rPr lang="en-US" dirty="0"/>
              <a:t> </a:t>
            </a:r>
            <a:r>
              <a:rPr lang="en-US" dirty="0" err="1"/>
              <a:t>vágósík</a:t>
            </a:r>
            <a:r>
              <a:rPr lang="en-US" dirty="0"/>
              <a:t> a </a:t>
            </a:r>
            <a:r>
              <a:rPr lang="en-US" dirty="0" err="1"/>
              <a:t>végtelenben</a:t>
            </a:r>
            <a:r>
              <a:rPr lang="en-US" dirty="0"/>
              <a:t> </a:t>
            </a:r>
            <a:r>
              <a:rPr lang="en-US" dirty="0" err="1"/>
              <a:t>legyen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 </a:t>
            </a:r>
            <a:r>
              <a:rPr lang="en-US" dirty="0" err="1"/>
              <a:t>palást</a:t>
            </a:r>
            <a:r>
              <a:rPr lang="en-US" dirty="0"/>
              <a:t> </a:t>
            </a:r>
            <a:r>
              <a:rPr lang="en-US" dirty="0" err="1"/>
              <a:t>hasonlóan</a:t>
            </a:r>
            <a:r>
              <a:rPr lang="en-US" dirty="0"/>
              <a:t> </a:t>
            </a:r>
            <a:r>
              <a:rPr lang="en-US" dirty="0" err="1"/>
              <a:t>áll</a:t>
            </a:r>
            <a:r>
              <a:rPr lang="en-US" dirty="0"/>
              <a:t> </a:t>
            </a:r>
            <a:r>
              <a:rPr lang="en-US" dirty="0" err="1"/>
              <a:t>elő</a:t>
            </a:r>
            <a:r>
              <a:rPr lang="en-US" dirty="0"/>
              <a:t> a </a:t>
            </a:r>
            <a:r>
              <a:rPr lang="en-US" dirty="0" err="1"/>
              <a:t>sziluettből</a:t>
            </a:r>
            <a:r>
              <a:rPr lang="en-US" dirty="0"/>
              <a:t>: </a:t>
            </a:r>
            <a:r>
              <a:rPr lang="en-US" dirty="0" err="1"/>
              <a:t>élvertexek</a:t>
            </a:r>
            <a:r>
              <a:rPr lang="en-US" dirty="0"/>
              <a:t> + </a:t>
            </a:r>
            <a:r>
              <a:rPr lang="en-US" dirty="0" err="1"/>
              <a:t>ezek</a:t>
            </a:r>
            <a:r>
              <a:rPr lang="en-US" dirty="0"/>
              <a:t> </a:t>
            </a:r>
            <a:r>
              <a:rPr lang="en-US" dirty="0" err="1"/>
              <a:t>kivetítve</a:t>
            </a:r>
            <a:r>
              <a:rPr lang="en-US" dirty="0"/>
              <a:t> a </a:t>
            </a:r>
            <a:r>
              <a:rPr lang="en-US" dirty="0" err="1"/>
              <a:t>fényirány</a:t>
            </a:r>
            <a:r>
              <a:rPr lang="en-US" dirty="0"/>
              <a:t> </a:t>
            </a:r>
            <a:r>
              <a:rPr lang="en-US" dirty="0" err="1"/>
              <a:t>mentén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Egyéb</a:t>
            </a:r>
            <a:r>
              <a:rPr lang="en-US" dirty="0"/>
              <a:t> </a:t>
            </a:r>
            <a:r>
              <a:rPr lang="en-US" dirty="0" err="1"/>
              <a:t>ötletekhez</a:t>
            </a:r>
            <a:r>
              <a:rPr lang="en-US" dirty="0"/>
              <a:t>, </a:t>
            </a:r>
            <a:r>
              <a:rPr lang="en-US" dirty="0" err="1"/>
              <a:t>optimalizációkhoz</a:t>
            </a:r>
            <a:r>
              <a:rPr lang="en-US" dirty="0"/>
              <a:t> ld. </a:t>
            </a:r>
            <a:r>
              <a:rPr lang="en-US" dirty="0" err="1">
                <a:hlinkClick r:id="rId2"/>
              </a:rPr>
              <a:t>Gamasutra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71125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FB506-372F-4D6B-80B2-4ACAC08E2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Stencil buffer </a:t>
            </a:r>
            <a:r>
              <a:rPr lang="en-US" dirty="0" err="1"/>
              <a:t>kitöltése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324BD-7924-461A-9CEF-98E9CF0D2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Két</a:t>
            </a:r>
            <a:r>
              <a:rPr lang="en-US" dirty="0"/>
              <a:t> </a:t>
            </a:r>
            <a:r>
              <a:rPr lang="en-US" dirty="0" err="1"/>
              <a:t>módszer</a:t>
            </a:r>
            <a:r>
              <a:rPr lang="en-US" dirty="0"/>
              <a:t> van: </a:t>
            </a:r>
            <a:r>
              <a:rPr lang="en-US" i="1" dirty="0"/>
              <a:t>z-pass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i="1" dirty="0"/>
              <a:t>z-fail</a:t>
            </a:r>
            <a:r>
              <a:rPr lang="en-US" dirty="0"/>
              <a:t> (a.k.a. </a:t>
            </a:r>
            <a:r>
              <a:rPr lang="en-US" i="1" dirty="0"/>
              <a:t>Carmack’s reverse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Utóbbit</a:t>
            </a:r>
            <a:r>
              <a:rPr lang="en-US" dirty="0"/>
              <a:t> a </a:t>
            </a:r>
            <a:r>
              <a:rPr lang="en-US" i="1" dirty="0"/>
              <a:t>Creative</a:t>
            </a:r>
            <a:r>
              <a:rPr lang="en-US" dirty="0"/>
              <a:t> </a:t>
            </a:r>
            <a:r>
              <a:rPr lang="en-US" dirty="0" err="1"/>
              <a:t>szabadalmaztatta</a:t>
            </a:r>
            <a:r>
              <a:rPr lang="en-US" dirty="0"/>
              <a:t>, </a:t>
            </a:r>
            <a:r>
              <a:rPr lang="en-US" dirty="0" err="1"/>
              <a:t>szóval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USA-ban 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fizetsz</a:t>
            </a:r>
            <a:r>
              <a:rPr lang="en-US" dirty="0"/>
              <a:t> </a:t>
            </a:r>
            <a:r>
              <a:rPr lang="en-US" dirty="0" err="1"/>
              <a:t>érte</a:t>
            </a:r>
            <a:r>
              <a:rPr lang="en-US" dirty="0"/>
              <a:t>, 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használod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Európában</a:t>
            </a:r>
            <a:r>
              <a:rPr lang="en-US" dirty="0"/>
              <a:t> </a:t>
            </a:r>
            <a:r>
              <a:rPr lang="en-US" dirty="0" err="1"/>
              <a:t>nincsenek</a:t>
            </a:r>
            <a:r>
              <a:rPr lang="en-US" dirty="0"/>
              <a:t> </a:t>
            </a:r>
            <a:r>
              <a:rPr lang="en-US" dirty="0" err="1"/>
              <a:t>szoftverszabadalmak</a:t>
            </a:r>
            <a:r>
              <a:rPr lang="en-US" dirty="0"/>
              <a:t>, </a:t>
            </a:r>
            <a:r>
              <a:rPr lang="en-US" dirty="0" err="1"/>
              <a:t>úgyhogy</a:t>
            </a:r>
            <a:r>
              <a:rPr lang="en-US" dirty="0"/>
              <a:t> </a:t>
            </a:r>
            <a:r>
              <a:rPr lang="en-US" dirty="0" err="1"/>
              <a:t>természetesen</a:t>
            </a:r>
            <a:r>
              <a:rPr lang="en-US" dirty="0"/>
              <a:t> </a:t>
            </a:r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használni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1ED354-C86F-4165-A4FF-F91AEB9FE0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712" y="3170595"/>
            <a:ext cx="6896441" cy="291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184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DFEB1-8FB2-49B0-AE73-24B046EC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rajzolás</a:t>
            </a:r>
            <a:r>
              <a:rPr lang="en-US" dirty="0"/>
              <a:t> </a:t>
            </a:r>
            <a:r>
              <a:rPr lang="en-US" dirty="0" err="1"/>
              <a:t>menete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E011D-CA9F-40CD-A13B-CBFD4BB2B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Nulladik</a:t>
            </a:r>
            <a:r>
              <a:rPr lang="en-US" dirty="0"/>
              <a:t> </a:t>
            </a:r>
            <a:r>
              <a:rPr lang="en-US" dirty="0" err="1"/>
              <a:t>lépés</a:t>
            </a:r>
            <a:r>
              <a:rPr lang="en-US" dirty="0"/>
              <a:t>: </a:t>
            </a:r>
            <a:r>
              <a:rPr lang="en-US" i="1" dirty="0"/>
              <a:t>z-only pass</a:t>
            </a:r>
            <a:r>
              <a:rPr lang="en-US" dirty="0"/>
              <a:t>, </a:t>
            </a:r>
            <a:r>
              <a:rPr lang="en-US" dirty="0" err="1"/>
              <a:t>elkerülendő</a:t>
            </a:r>
            <a:r>
              <a:rPr lang="en-US" dirty="0"/>
              <a:t> a </a:t>
            </a:r>
            <a:r>
              <a:rPr lang="en-US" dirty="0" err="1"/>
              <a:t>fölösleges</a:t>
            </a:r>
            <a:r>
              <a:rPr lang="en-US" dirty="0"/>
              <a:t> </a:t>
            </a:r>
            <a:r>
              <a:rPr lang="en-US" i="1" dirty="0"/>
              <a:t>overdraw</a:t>
            </a:r>
            <a:r>
              <a:rPr lang="en-US" dirty="0"/>
              <a:t>-</a:t>
            </a:r>
            <a:r>
              <a:rPr lang="en-US" dirty="0" err="1"/>
              <a:t>okat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i="1" dirty="0"/>
              <a:t>z-write</a:t>
            </a:r>
            <a:r>
              <a:rPr lang="en-US" dirty="0"/>
              <a:t>-</a:t>
            </a:r>
            <a:r>
              <a:rPr lang="en-US" dirty="0" err="1"/>
              <a:t>ot</a:t>
            </a:r>
            <a:r>
              <a:rPr lang="en-US" dirty="0"/>
              <a:t> </a:t>
            </a:r>
            <a:r>
              <a:rPr lang="en-US" dirty="0" err="1"/>
              <a:t>letiltod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 </a:t>
            </a:r>
            <a:r>
              <a:rPr lang="en-US" i="1" dirty="0"/>
              <a:t>stencil buffer</a:t>
            </a:r>
            <a:r>
              <a:rPr lang="en-US" dirty="0"/>
              <a:t> </a:t>
            </a:r>
            <a:r>
              <a:rPr lang="en-US" dirty="0" err="1"/>
              <a:t>kitöltése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 ha </a:t>
            </a:r>
            <a:r>
              <a:rPr lang="en-US" dirty="0" err="1"/>
              <a:t>valahol</a:t>
            </a:r>
            <a:r>
              <a:rPr lang="en-US" dirty="0"/>
              <a:t> </a:t>
            </a:r>
            <a:r>
              <a:rPr lang="en-US" dirty="0" err="1"/>
              <a:t>árnyék</a:t>
            </a:r>
            <a:r>
              <a:rPr lang="en-US" dirty="0"/>
              <a:t> van, </a:t>
            </a:r>
            <a:r>
              <a:rPr lang="en-US" dirty="0" err="1"/>
              <a:t>ott</a:t>
            </a:r>
            <a:r>
              <a:rPr lang="en-US" dirty="0"/>
              <a:t> a </a:t>
            </a:r>
            <a:r>
              <a:rPr lang="en-US" i="1" dirty="0"/>
              <a:t>stencil</a:t>
            </a:r>
            <a:r>
              <a:rPr lang="en-US" dirty="0"/>
              <a:t> </a:t>
            </a:r>
            <a:r>
              <a:rPr lang="en-US" dirty="0" err="1"/>
              <a:t>érték</a:t>
            </a:r>
            <a:r>
              <a:rPr lang="en-US" dirty="0"/>
              <a:t> </a:t>
            </a:r>
            <a:r>
              <a:rPr lang="en-US" dirty="0" err="1"/>
              <a:t>nemnulla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Szóval</a:t>
            </a:r>
            <a:r>
              <a:rPr lang="en-US" dirty="0"/>
              <a:t> a </a:t>
            </a:r>
            <a:r>
              <a:rPr lang="en-US" i="1" dirty="0"/>
              <a:t>stencil </a:t>
            </a:r>
            <a:r>
              <a:rPr lang="en-US" i="1" dirty="0" err="1"/>
              <a:t>func</a:t>
            </a:r>
            <a:r>
              <a:rPr lang="en-US" dirty="0"/>
              <a:t> </a:t>
            </a:r>
            <a:r>
              <a:rPr lang="en-US" dirty="0" err="1"/>
              <a:t>legyen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azokat</a:t>
            </a:r>
            <a:r>
              <a:rPr lang="en-US" dirty="0"/>
              <a:t> a </a:t>
            </a:r>
            <a:r>
              <a:rPr lang="en-US" dirty="0" err="1"/>
              <a:t>fragmenteket</a:t>
            </a:r>
            <a:r>
              <a:rPr lang="en-US" dirty="0"/>
              <a:t> </a:t>
            </a:r>
            <a:r>
              <a:rPr lang="en-US" dirty="0" err="1"/>
              <a:t>engeded</a:t>
            </a:r>
            <a:r>
              <a:rPr lang="en-US" dirty="0"/>
              <a:t> </a:t>
            </a:r>
            <a:r>
              <a:rPr lang="en-US" dirty="0" err="1"/>
              <a:t>át</a:t>
            </a:r>
            <a:r>
              <a:rPr lang="en-US" dirty="0"/>
              <a:t>, </a:t>
            </a:r>
            <a:r>
              <a:rPr lang="en-US" dirty="0" err="1"/>
              <a:t>ahol</a:t>
            </a:r>
            <a:r>
              <a:rPr lang="en-US" dirty="0"/>
              <a:t> </a:t>
            </a:r>
            <a:r>
              <a:rPr lang="en-US" dirty="0" err="1"/>
              <a:t>nulla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Utóbbi</a:t>
            </a:r>
            <a:r>
              <a:rPr lang="en-US" dirty="0"/>
              <a:t> </a:t>
            </a:r>
            <a:r>
              <a:rPr lang="en-US" dirty="0" err="1"/>
              <a:t>természetesen</a:t>
            </a:r>
            <a:r>
              <a:rPr lang="en-US" dirty="0"/>
              <a:t> </a:t>
            </a:r>
            <a:r>
              <a:rPr lang="en-US" i="1" dirty="0"/>
              <a:t>additive blending</a:t>
            </a:r>
            <a:r>
              <a:rPr lang="en-US" dirty="0"/>
              <a:t>-gel (a </a:t>
            </a:r>
            <a:r>
              <a:rPr lang="en-US" dirty="0" err="1"/>
              <a:t>feladatban</a:t>
            </a:r>
            <a:r>
              <a:rPr lang="en-US" dirty="0"/>
              <a:t> </a:t>
            </a:r>
            <a:r>
              <a:rPr lang="en-US" dirty="0" err="1"/>
              <a:t>két</a:t>
            </a:r>
            <a:r>
              <a:rPr lang="en-US" dirty="0"/>
              <a:t> </a:t>
            </a:r>
            <a:r>
              <a:rPr lang="en-US" dirty="0" err="1"/>
              <a:t>fényforrás</a:t>
            </a:r>
            <a:r>
              <a:rPr lang="en-US" dirty="0"/>
              <a:t> van!)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Régebben</a:t>
            </a:r>
            <a:r>
              <a:rPr lang="en-US" dirty="0"/>
              <a:t> </a:t>
            </a:r>
            <a:r>
              <a:rPr lang="en-US" dirty="0" err="1"/>
              <a:t>használatos</a:t>
            </a:r>
            <a:r>
              <a:rPr lang="en-US" dirty="0"/>
              <a:t> volt </a:t>
            </a:r>
            <a:r>
              <a:rPr lang="en-US" dirty="0" err="1"/>
              <a:t>az</a:t>
            </a:r>
            <a:r>
              <a:rPr lang="en-US" dirty="0"/>
              <a:t> is,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kiraktak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i="1" dirty="0" err="1"/>
              <a:t>fullscreen</a:t>
            </a:r>
            <a:r>
              <a:rPr lang="en-US" i="1" dirty="0"/>
              <a:t> quad</a:t>
            </a:r>
            <a:r>
              <a:rPr lang="en-US" dirty="0"/>
              <a:t>-</a:t>
            </a:r>
            <a:r>
              <a:rPr lang="en-US" dirty="0" err="1"/>
              <a:t>ot</a:t>
            </a:r>
            <a:r>
              <a:rPr lang="en-US" dirty="0"/>
              <a:t> </a:t>
            </a:r>
            <a:r>
              <a:rPr lang="en-US" i="1" dirty="0"/>
              <a:t>multiplicative blending</a:t>
            </a:r>
            <a:r>
              <a:rPr lang="en-US" dirty="0"/>
              <a:t>-gel, de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u="sng" dirty="0" err="1"/>
              <a:t>helytelen</a:t>
            </a:r>
            <a:r>
              <a:rPr lang="en-US" dirty="0"/>
              <a:t> (</a:t>
            </a:r>
            <a:r>
              <a:rPr lang="en-US" dirty="0" err="1"/>
              <a:t>főleg</a:t>
            </a:r>
            <a:r>
              <a:rPr lang="en-US" dirty="0"/>
              <a:t>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fényforrás</a:t>
            </a:r>
            <a:r>
              <a:rPr lang="en-US" dirty="0"/>
              <a:t> </a:t>
            </a:r>
            <a:r>
              <a:rPr lang="en-US" dirty="0" err="1"/>
              <a:t>esetén</a:t>
            </a:r>
            <a:r>
              <a:rPr lang="en-US" dirty="0"/>
              <a:t>); </a:t>
            </a:r>
            <a:r>
              <a:rPr lang="en-US" dirty="0" err="1"/>
              <a:t>speciel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i="1" dirty="0" err="1"/>
              <a:t>ArchiCAD</a:t>
            </a:r>
            <a:r>
              <a:rPr lang="en-US" dirty="0"/>
              <a:t> is </a:t>
            </a:r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csinálta</a:t>
            </a:r>
            <a:r>
              <a:rPr lang="en-US" dirty="0"/>
              <a:t> </a:t>
            </a:r>
            <a:r>
              <a:rPr lang="en-US" dirty="0" err="1"/>
              <a:t>annó</a:t>
            </a:r>
            <a:r>
              <a:rPr lang="en-US" dirty="0"/>
              <a:t>…</a:t>
            </a:r>
          </a:p>
          <a:p>
            <a:pPr>
              <a:buFont typeface="Wingdings" panose="05000000000000000000" pitchFamily="2" charset="2"/>
              <a:buChar char="§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93178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9BCE9-77B4-43E2-A2EA-77A181F28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Példa</a:t>
            </a:r>
            <a:r>
              <a:rPr lang="en-US" dirty="0"/>
              <a:t>: </a:t>
            </a:r>
            <a:r>
              <a:rPr lang="en-US" dirty="0" err="1"/>
              <a:t>hibás</a:t>
            </a:r>
            <a:r>
              <a:rPr lang="en-US" dirty="0"/>
              <a:t> </a:t>
            </a:r>
            <a:r>
              <a:rPr lang="en-US" dirty="0" err="1"/>
              <a:t>önárnyék</a:t>
            </a:r>
            <a:r>
              <a:rPr lang="en-US" dirty="0"/>
              <a:t> (Jedi Outcast)</a:t>
            </a:r>
            <a:endParaRPr lang="hu-HU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125E0C-C1AC-4503-B8D9-584BE3202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említett</a:t>
            </a:r>
            <a:r>
              <a:rPr lang="en-US" dirty="0"/>
              <a:t> </a:t>
            </a:r>
            <a:r>
              <a:rPr lang="en-US" i="1" dirty="0" err="1"/>
              <a:t>fullscreen</a:t>
            </a:r>
            <a:r>
              <a:rPr lang="en-US" i="1" dirty="0"/>
              <a:t> quad</a:t>
            </a:r>
            <a:r>
              <a:rPr lang="en-US" dirty="0"/>
              <a:t>, 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rossz</a:t>
            </a:r>
            <a:r>
              <a:rPr lang="en-US" dirty="0"/>
              <a:t> </a:t>
            </a:r>
            <a:r>
              <a:rPr lang="en-US" i="1" dirty="0"/>
              <a:t>multi-pass lighting</a:t>
            </a:r>
            <a:r>
              <a:rPr lang="en-US" dirty="0"/>
              <a:t> </a:t>
            </a:r>
            <a:r>
              <a:rPr lang="en-US" dirty="0" err="1"/>
              <a:t>miatt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Sőt</a:t>
            </a:r>
            <a:r>
              <a:rPr lang="en-US" dirty="0"/>
              <a:t>, </a:t>
            </a:r>
            <a:r>
              <a:rPr lang="en-US" dirty="0" err="1"/>
              <a:t>mivel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vet </a:t>
            </a:r>
            <a:r>
              <a:rPr lang="en-US" dirty="0" err="1"/>
              <a:t>árnyékot</a:t>
            </a:r>
            <a:r>
              <a:rPr lang="en-US" dirty="0"/>
              <a:t>, </a:t>
            </a:r>
            <a:r>
              <a:rPr lang="en-US" dirty="0" err="1"/>
              <a:t>időnként</a:t>
            </a:r>
            <a:r>
              <a:rPr lang="en-US" dirty="0"/>
              <a:t> </a:t>
            </a:r>
            <a:r>
              <a:rPr lang="en-US" dirty="0" err="1"/>
              <a:t>megjelenik</a:t>
            </a:r>
            <a:r>
              <a:rPr lang="en-US" dirty="0"/>
              <a:t> a </a:t>
            </a:r>
            <a:r>
              <a:rPr lang="en-US" dirty="0" err="1"/>
              <a:t>plafonon</a:t>
            </a:r>
            <a:r>
              <a:rPr lang="en-US" dirty="0"/>
              <a:t> is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67996CC-7AA0-4151-83B9-BEFB808DB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560" y="2680888"/>
            <a:ext cx="6797449" cy="349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723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D1B3C-28A9-4679-B720-6BBAA9E4A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Példa</a:t>
            </a:r>
            <a:r>
              <a:rPr lang="en-US" dirty="0"/>
              <a:t>: </a:t>
            </a:r>
            <a:r>
              <a:rPr lang="en-US" dirty="0" err="1"/>
              <a:t>helyes</a:t>
            </a:r>
            <a:r>
              <a:rPr lang="en-US" dirty="0"/>
              <a:t> </a:t>
            </a:r>
            <a:r>
              <a:rPr lang="en-US" dirty="0" err="1"/>
              <a:t>önárnyék</a:t>
            </a:r>
            <a:r>
              <a:rPr lang="en-US" dirty="0"/>
              <a:t> (Doom 3 BFG)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4927D-4D5A-4FA0-AAC1-F438FDF5E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eredeti</a:t>
            </a:r>
            <a:r>
              <a:rPr lang="en-US" dirty="0"/>
              <a:t> </a:t>
            </a:r>
            <a:r>
              <a:rPr lang="en-US" i="1" dirty="0"/>
              <a:t>Doom 3</a:t>
            </a:r>
            <a:r>
              <a:rPr lang="en-US" dirty="0"/>
              <a:t>-ban </a:t>
            </a:r>
            <a:r>
              <a:rPr lang="en-US" dirty="0" err="1"/>
              <a:t>valamiért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volt </a:t>
            </a:r>
            <a:r>
              <a:rPr lang="en-US" dirty="0" err="1"/>
              <a:t>kapcsolva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0719B2-7271-4931-AE1C-1EDE8EBCC7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144" y="2313772"/>
            <a:ext cx="6836229" cy="384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5005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2218</TotalTime>
  <Words>699</Words>
  <Application>Microsoft Office PowerPoint</Application>
  <PresentationFormat>Widescreen</PresentationFormat>
  <Paragraphs>60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Consolas</vt:lpstr>
      <vt:lpstr>Wingdings</vt:lpstr>
      <vt:lpstr>Retrospect</vt:lpstr>
      <vt:lpstr>Shadow Volume</vt:lpstr>
      <vt:lpstr>Bevezető: árnyékolási módszerek</vt:lpstr>
      <vt:lpstr>Shadow volume</vt:lpstr>
      <vt:lpstr>Előkészületek</vt:lpstr>
      <vt:lpstr>Meggondolások</vt:lpstr>
      <vt:lpstr>Stencil buffer kitöltése</vt:lpstr>
      <vt:lpstr>A rajzolás menete</vt:lpstr>
      <vt:lpstr>Példa: hibás önárnyék (Jedi Outcast)</vt:lpstr>
      <vt:lpstr>Példa: helyes önárnyék (Doom 3 BFG)</vt:lpstr>
      <vt:lpstr>Ha mindent jól csináltatok, akkor ez kell legyen az eredmény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Physically Based Rendering</dc:title>
  <dc:creator>Szennai, Istvan</dc:creator>
  <cp:lastModifiedBy>Szennai, Istvan</cp:lastModifiedBy>
  <cp:revision>621</cp:revision>
  <cp:lastPrinted>2018-03-19T11:08:22Z</cp:lastPrinted>
  <dcterms:created xsi:type="dcterms:W3CDTF">2018-02-19T12:40:58Z</dcterms:created>
  <dcterms:modified xsi:type="dcterms:W3CDTF">2018-04-20T12:30:40Z</dcterms:modified>
</cp:coreProperties>
</file>