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5A56FF-9D9E-417E-8DB7-17CB8EBF566C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csb.edu/~yfwang/courses/cs180/discussion/Shadow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asutra.com/view/feature/131351/the_mechanics_of_robust_stencil_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Shadow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8D2A-B53A-40A8-A36E-8C7905C1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Bevezető</a:t>
            </a:r>
            <a:r>
              <a:rPr lang="en-US" dirty="0"/>
              <a:t>: </a:t>
            </a:r>
            <a:r>
              <a:rPr lang="en-US" dirty="0" err="1"/>
              <a:t>árnyékolási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C07-97DA-4ED7-9EC3-8EFD2F29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Planar shadows</a:t>
            </a:r>
            <a:r>
              <a:rPr lang="en-US" dirty="0"/>
              <a:t>: </a:t>
            </a:r>
            <a:r>
              <a:rPr lang="en-US" dirty="0" err="1"/>
              <a:t>kőkorszaki</a:t>
            </a:r>
            <a:r>
              <a:rPr lang="en-US" dirty="0"/>
              <a:t> </a:t>
            </a:r>
            <a:r>
              <a:rPr lang="en-US" dirty="0" err="1"/>
              <a:t>technika</a:t>
            </a:r>
            <a:r>
              <a:rPr lang="en-US" dirty="0"/>
              <a:t>; a </a:t>
            </a:r>
            <a:r>
              <a:rPr lang="en-US" dirty="0" err="1"/>
              <a:t>geometriát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vetítéssel</a:t>
            </a:r>
            <a:r>
              <a:rPr lang="en-US" dirty="0"/>
              <a:t> </a:t>
            </a:r>
            <a:r>
              <a:rPr lang="en-US" dirty="0" err="1"/>
              <a:t>lelapítod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felületre</a:t>
            </a:r>
            <a:r>
              <a:rPr lang="en-US" dirty="0"/>
              <a:t> (</a:t>
            </a:r>
            <a:r>
              <a:rPr lang="en-US" dirty="0" err="1"/>
              <a:t>onnantól</a:t>
            </a:r>
            <a:r>
              <a:rPr lang="en-US" dirty="0"/>
              <a:t> meg </a:t>
            </a:r>
            <a:r>
              <a:rPr lang="en-US" i="1" dirty="0"/>
              <a:t>decal</a:t>
            </a:r>
            <a:r>
              <a:rPr lang="en-US" dirty="0"/>
              <a:t>-</a:t>
            </a:r>
            <a:r>
              <a:rPr lang="en-US" dirty="0" err="1"/>
              <a:t>ként</a:t>
            </a:r>
            <a:r>
              <a:rPr lang="en-US" dirty="0"/>
              <a:t> </a:t>
            </a:r>
            <a:r>
              <a:rPr lang="en-US" dirty="0" err="1"/>
              <a:t>kezelve</a:t>
            </a:r>
            <a:r>
              <a:rPr lang="en-US" dirty="0"/>
              <a:t> </a:t>
            </a:r>
            <a:r>
              <a:rPr lang="en-US" dirty="0" err="1"/>
              <a:t>rajzolod</a:t>
            </a:r>
            <a:r>
              <a:rPr lang="en-US" dirty="0"/>
              <a:t>).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i="1" dirty="0"/>
              <a:t>self-shadowing</a:t>
            </a:r>
            <a:r>
              <a:rPr lang="en-US" dirty="0"/>
              <a:t>-et,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sík</a:t>
            </a:r>
            <a:r>
              <a:rPr lang="en-US" dirty="0"/>
              <a:t> </a:t>
            </a:r>
            <a:r>
              <a:rPr lang="en-US" dirty="0" err="1"/>
              <a:t>felületeken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stb</a:t>
            </a:r>
            <a:r>
              <a:rPr lang="en-US" dirty="0"/>
              <a:t>. </a:t>
            </a:r>
            <a:r>
              <a:rPr lang="en-US" dirty="0" err="1"/>
              <a:t>Felejtős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leírás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Shadow volumes</a:t>
            </a:r>
            <a:r>
              <a:rPr lang="en-US" dirty="0"/>
              <a:t>: 2002 </a:t>
            </a:r>
            <a:r>
              <a:rPr lang="en-US" dirty="0" err="1"/>
              <a:t>körül</a:t>
            </a:r>
            <a:r>
              <a:rPr lang="en-US" dirty="0"/>
              <a:t> </a:t>
            </a:r>
            <a:r>
              <a:rPr lang="en-US" dirty="0" err="1"/>
              <a:t>kezdett</a:t>
            </a:r>
            <a:r>
              <a:rPr lang="en-US" dirty="0"/>
              <a:t> </a:t>
            </a:r>
            <a:r>
              <a:rPr lang="en-US" dirty="0" err="1"/>
              <a:t>érdemben</a:t>
            </a:r>
            <a:r>
              <a:rPr lang="en-US" dirty="0"/>
              <a:t> </a:t>
            </a:r>
            <a:r>
              <a:rPr lang="en-US" dirty="0" err="1"/>
              <a:t>elterjedni</a:t>
            </a:r>
            <a:r>
              <a:rPr lang="en-US" dirty="0"/>
              <a:t>;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irányából</a:t>
            </a:r>
            <a:r>
              <a:rPr lang="en-US" dirty="0"/>
              <a:t> </a:t>
            </a:r>
            <a:r>
              <a:rPr lang="en-US" dirty="0" err="1"/>
              <a:t>geometriailag</a:t>
            </a:r>
            <a:r>
              <a:rPr lang="en-US" dirty="0"/>
              <a:t> </a:t>
            </a:r>
            <a:r>
              <a:rPr lang="en-US" dirty="0" err="1"/>
              <a:t>legenerálja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árnyéktestet</a:t>
            </a:r>
            <a:r>
              <a:rPr lang="en-US" dirty="0"/>
              <a:t>. </a:t>
            </a:r>
            <a:r>
              <a:rPr lang="en-US" dirty="0" err="1"/>
              <a:t>Zászlóshajója</a:t>
            </a:r>
            <a:r>
              <a:rPr lang="en-US" dirty="0"/>
              <a:t> a </a:t>
            </a:r>
            <a:r>
              <a:rPr lang="en-US" i="1" dirty="0"/>
              <a:t>Doom 3</a:t>
            </a:r>
            <a:r>
              <a:rPr lang="en-US" dirty="0"/>
              <a:t> (2004), </a:t>
            </a:r>
            <a:r>
              <a:rPr lang="en-US" i="1" dirty="0"/>
              <a:t>CAD</a:t>
            </a:r>
            <a:r>
              <a:rPr lang="en-US" dirty="0"/>
              <a:t> </a:t>
            </a:r>
            <a:r>
              <a:rPr lang="en-US" dirty="0" err="1"/>
              <a:t>programokban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napig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.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puha</a:t>
            </a:r>
            <a:r>
              <a:rPr lang="en-US" dirty="0"/>
              <a:t> </a:t>
            </a:r>
            <a:r>
              <a:rPr lang="en-US" dirty="0" err="1"/>
              <a:t>árnyékokat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Shadow mapping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irányából</a:t>
            </a:r>
            <a:r>
              <a:rPr lang="en-US" dirty="0"/>
              <a:t>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árnyékvetők</a:t>
            </a:r>
            <a:r>
              <a:rPr lang="en-US" dirty="0"/>
              <a:t>* </a:t>
            </a:r>
            <a:r>
              <a:rPr lang="en-US" i="1" dirty="0"/>
              <a:t>depth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textúrába</a:t>
            </a:r>
            <a:r>
              <a:rPr lang="en-US" dirty="0"/>
              <a:t> (</a:t>
            </a:r>
            <a:r>
              <a:rPr lang="en-US" i="1" dirty="0"/>
              <a:t>shadow map</a:t>
            </a:r>
            <a:r>
              <a:rPr lang="en-US" dirty="0"/>
              <a:t>). A </a:t>
            </a:r>
            <a:r>
              <a:rPr lang="en-US" dirty="0" err="1"/>
              <a:t>jelenet</a:t>
            </a:r>
            <a:r>
              <a:rPr lang="en-US" dirty="0"/>
              <a:t> </a:t>
            </a:r>
            <a:r>
              <a:rPr lang="en-US" dirty="0" err="1"/>
              <a:t>rajzolásakor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feltételvizsgálat</a:t>
            </a:r>
            <a:r>
              <a:rPr lang="en-US" dirty="0"/>
              <a:t> </a:t>
            </a:r>
            <a:r>
              <a:rPr lang="en-US" dirty="0" err="1"/>
              <a:t>mondja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árnyékban</a:t>
            </a:r>
            <a:r>
              <a:rPr lang="en-US" dirty="0"/>
              <a:t> van-e. </a:t>
            </a:r>
            <a:r>
              <a:rPr lang="en-US" dirty="0" err="1"/>
              <a:t>Szinte</a:t>
            </a:r>
            <a:r>
              <a:rPr lang="en-US" dirty="0"/>
              <a:t> </a:t>
            </a:r>
            <a:r>
              <a:rPr lang="en-US" dirty="0" err="1"/>
              <a:t>kötelező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szűrést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különben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recés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 “</a:t>
            </a:r>
            <a:r>
              <a:rPr lang="en-US" b="1" dirty="0" err="1"/>
              <a:t>lusta</a:t>
            </a:r>
            <a:r>
              <a:rPr lang="en-US" b="1" dirty="0"/>
              <a:t>” </a:t>
            </a:r>
            <a:r>
              <a:rPr lang="en-US" b="1" dirty="0" err="1"/>
              <a:t>megoldás</a:t>
            </a:r>
            <a:r>
              <a:rPr lang="en-US" dirty="0"/>
              <a:t>: </a:t>
            </a:r>
            <a:r>
              <a:rPr lang="en-US" i="1" dirty="0"/>
              <a:t>blob shadows</a:t>
            </a:r>
            <a:r>
              <a:rPr lang="en-US" dirty="0"/>
              <a:t>. A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odaraksz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piszokszer</a:t>
            </a:r>
            <a:r>
              <a:rPr lang="hu-HU" dirty="0"/>
              <a:t>ű</a:t>
            </a:r>
            <a:r>
              <a:rPr lang="en-US" dirty="0" err="1"/>
              <a:t>séget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ym typeface="Wingdings" panose="05000000000000000000" pitchFamily="2" charset="2"/>
              </a:rPr>
              <a:t>(FYI: shading = </a:t>
            </a:r>
            <a:r>
              <a:rPr lang="en-US" i="1" dirty="0" err="1">
                <a:sym typeface="Wingdings" panose="05000000000000000000" pitchFamily="2" charset="2"/>
              </a:rPr>
              <a:t>árnyalás</a:t>
            </a:r>
            <a:r>
              <a:rPr lang="en-US" i="1" dirty="0">
                <a:sym typeface="Wingdings" panose="05000000000000000000" pitchFamily="2" charset="2"/>
              </a:rPr>
              <a:t>, shadowing = </a:t>
            </a:r>
            <a:r>
              <a:rPr lang="en-US" i="1" dirty="0" err="1">
                <a:sym typeface="Wingdings" panose="05000000000000000000" pitchFamily="2" charset="2"/>
              </a:rPr>
              <a:t>árnyékolás</a:t>
            </a:r>
            <a:r>
              <a:rPr lang="en-US" i="1" dirty="0">
                <a:sym typeface="Wingdings" panose="05000000000000000000" pitchFamily="2" charset="2"/>
              </a:rPr>
              <a:t>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8801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F5B-0721-4AAA-AD9E-B3417DA9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E879-9DD2-4F69-89BB-389A1F89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elfelejtik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, 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megköveteli</a:t>
            </a:r>
            <a:r>
              <a:rPr lang="en-US" dirty="0"/>
              <a:t> </a:t>
            </a:r>
            <a:r>
              <a:rPr lang="en-US" dirty="0" err="1"/>
              <a:t>ún</a:t>
            </a:r>
            <a:r>
              <a:rPr lang="en-US" dirty="0"/>
              <a:t>. </a:t>
            </a:r>
            <a:r>
              <a:rPr lang="en-US" i="1" dirty="0"/>
              <a:t>2-manifold</a:t>
            </a:r>
            <a:r>
              <a:rPr lang="en-US" dirty="0"/>
              <a:t>-ok </a:t>
            </a:r>
            <a:r>
              <a:rPr lang="en-US" dirty="0" err="1"/>
              <a:t>használatát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3D </a:t>
            </a:r>
            <a:r>
              <a:rPr lang="en-US" dirty="0" err="1"/>
              <a:t>grafikában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árnyékot</a:t>
            </a:r>
            <a:r>
              <a:rPr lang="en-US" dirty="0"/>
              <a:t> </a:t>
            </a:r>
            <a:r>
              <a:rPr lang="en-US" dirty="0" err="1"/>
              <a:t>vető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éle</a:t>
            </a:r>
            <a:r>
              <a:rPr lang="en-US" dirty="0"/>
              <a:t> </a:t>
            </a:r>
            <a:r>
              <a:rPr lang="en-US" u="sng" dirty="0" err="1"/>
              <a:t>pontosan</a:t>
            </a:r>
            <a:r>
              <a:rPr lang="en-US" u="sng" dirty="0"/>
              <a:t> </a:t>
            </a:r>
            <a:r>
              <a:rPr lang="en-US" u="sng" dirty="0" err="1"/>
              <a:t>kettő</a:t>
            </a:r>
            <a:r>
              <a:rPr lang="en-US" dirty="0"/>
              <a:t> </a:t>
            </a:r>
            <a:r>
              <a:rPr lang="en-US" dirty="0" err="1"/>
              <a:t>háromszöghöz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tartozzon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önátmetsző</a:t>
            </a:r>
            <a:r>
              <a:rPr lang="en-US" dirty="0"/>
              <a:t> (</a:t>
            </a:r>
            <a:r>
              <a:rPr lang="en-US" dirty="0" err="1"/>
              <a:t>mindezek</a:t>
            </a:r>
            <a:r>
              <a:rPr lang="en-US" dirty="0"/>
              <a:t> a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detektálásához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feltételek</a:t>
            </a:r>
            <a:r>
              <a:rPr lang="en-US" dirty="0"/>
              <a:t> </a:t>
            </a:r>
            <a:r>
              <a:rPr lang="en-US" dirty="0" err="1"/>
              <a:t>persze</a:t>
            </a:r>
            <a:r>
              <a:rPr lang="en-US" dirty="0"/>
              <a:t> </a:t>
            </a:r>
            <a:r>
              <a:rPr lang="en-US" dirty="0" err="1"/>
              <a:t>megkerülhetőek</a:t>
            </a:r>
            <a:r>
              <a:rPr lang="en-US" dirty="0"/>
              <a:t>, de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súlyos</a:t>
            </a:r>
            <a:r>
              <a:rPr lang="en-US" dirty="0"/>
              <a:t> </a:t>
            </a:r>
            <a:r>
              <a:rPr lang="en-US" dirty="0" err="1"/>
              <a:t>teljesítménybeli</a:t>
            </a:r>
            <a:r>
              <a:rPr lang="en-US" dirty="0"/>
              <a:t> </a:t>
            </a:r>
            <a:r>
              <a:rPr lang="en-US" dirty="0" err="1"/>
              <a:t>ára</a:t>
            </a:r>
            <a:r>
              <a:rPr lang="en-US" dirty="0"/>
              <a:t> van (ld. </a:t>
            </a:r>
            <a:r>
              <a:rPr lang="en-US" i="1" dirty="0" err="1"/>
              <a:t>ArchiCAD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3DF3B-86D8-4CE3-B83A-3631F31E9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3"/>
          <a:stretch/>
        </p:blipFill>
        <p:spPr>
          <a:xfrm>
            <a:off x="4002024" y="3075806"/>
            <a:ext cx="5100548" cy="21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B409-78A5-424A-9311-A88D340A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Előkészületek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5E5D-3FA1-4CB7-B540-7182B0BF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rajzolandó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generálni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i="1" dirty="0"/>
              <a:t>2-manifold</a:t>
            </a:r>
            <a:r>
              <a:rPr lang="en-US" dirty="0"/>
              <a:t> </a:t>
            </a:r>
            <a:r>
              <a:rPr lang="en-US" dirty="0" err="1"/>
              <a:t>változatokat</a:t>
            </a:r>
            <a:r>
              <a:rPr lang="en-US" dirty="0"/>
              <a:t>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feltételeket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, a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detektálható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éleken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végigiterálással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Minden </a:t>
            </a:r>
            <a:r>
              <a:rPr lang="en-US" dirty="0" err="1"/>
              <a:t>élhez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tartozik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Tehát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meg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él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”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megcsinálod</a:t>
            </a:r>
            <a:r>
              <a:rPr lang="en-US" dirty="0"/>
              <a:t> a CPU-n: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árnyéktestet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ezután</a:t>
            </a:r>
            <a:r>
              <a:rPr lang="en-US" dirty="0"/>
              <a:t> is </a:t>
            </a:r>
            <a:r>
              <a:rPr lang="en-US" dirty="0" err="1"/>
              <a:t>generálhatod</a:t>
            </a:r>
            <a:r>
              <a:rPr lang="en-US" dirty="0"/>
              <a:t> a GPU-n, </a:t>
            </a:r>
            <a:r>
              <a:rPr lang="en-US" dirty="0" err="1"/>
              <a:t>na</a:t>
            </a:r>
            <a:r>
              <a:rPr lang="en-US" dirty="0"/>
              <a:t> de…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CPU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sziluett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(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jeleneteknél</a:t>
            </a:r>
            <a:r>
              <a:rPr lang="en-US" dirty="0"/>
              <a:t>) </a:t>
            </a:r>
            <a:r>
              <a:rPr lang="en-US" dirty="0" err="1"/>
              <a:t>lassú</a:t>
            </a:r>
            <a:r>
              <a:rPr lang="en-US" dirty="0"/>
              <a:t> </a:t>
            </a:r>
            <a:r>
              <a:rPr lang="en-US" dirty="0" err="1"/>
              <a:t>legenerálni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Modern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egészet</a:t>
            </a:r>
            <a:r>
              <a:rPr lang="en-US" dirty="0"/>
              <a:t> </a:t>
            </a:r>
            <a:r>
              <a:rPr lang="en-US" dirty="0" err="1"/>
              <a:t>átviszed</a:t>
            </a:r>
            <a:r>
              <a:rPr lang="en-US" dirty="0"/>
              <a:t> </a:t>
            </a:r>
            <a:r>
              <a:rPr lang="en-US" i="1" dirty="0"/>
              <a:t>geometry </a:t>
            </a:r>
            <a:r>
              <a:rPr lang="en-US" i="1" dirty="0" err="1"/>
              <a:t>shader</a:t>
            </a:r>
            <a:r>
              <a:rPr lang="en-US" dirty="0"/>
              <a:t>-be (a </a:t>
            </a:r>
            <a:r>
              <a:rPr lang="en-US" dirty="0" err="1"/>
              <a:t>feladat</a:t>
            </a:r>
            <a:r>
              <a:rPr lang="en-US" dirty="0"/>
              <a:t> is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generálnod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szomszédsági</a:t>
            </a:r>
            <a:r>
              <a:rPr lang="en-US" dirty="0"/>
              <a:t> (</a:t>
            </a:r>
            <a:r>
              <a:rPr lang="en-US" i="1" dirty="0"/>
              <a:t>adjacency</a:t>
            </a:r>
            <a:r>
              <a:rPr lang="en-US" dirty="0"/>
              <a:t>) </a:t>
            </a:r>
            <a:r>
              <a:rPr lang="en-US" dirty="0" err="1"/>
              <a:t>információt</a:t>
            </a:r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megcsináltam</a:t>
            </a:r>
            <a:r>
              <a:rPr lang="en-US" dirty="0"/>
              <a:t>; </a:t>
            </a:r>
            <a:r>
              <a:rPr lang="en-US" i="1" dirty="0"/>
              <a:t>2-manifold</a:t>
            </a:r>
            <a:r>
              <a:rPr lang="en-US" dirty="0"/>
              <a:t>-okra “</a:t>
            </a:r>
            <a:r>
              <a:rPr lang="en-US" dirty="0" err="1"/>
              <a:t>triviális</a:t>
            </a:r>
            <a:r>
              <a:rPr lang="en-US" dirty="0"/>
              <a:t>”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3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B506-372F-4D6B-80B2-4ACAC08E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 </a:t>
            </a:r>
            <a:r>
              <a:rPr lang="en-US" dirty="0" err="1"/>
              <a:t>kitöltése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24BD-7924-461A-9CEF-98E9CF0D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 van: </a:t>
            </a:r>
            <a:r>
              <a:rPr lang="en-US" i="1" dirty="0"/>
              <a:t>z-pass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i="1" dirty="0"/>
              <a:t>z-fail</a:t>
            </a:r>
            <a:r>
              <a:rPr lang="en-US" dirty="0"/>
              <a:t> (a.k.a. </a:t>
            </a:r>
            <a:r>
              <a:rPr lang="en-US" i="1" dirty="0"/>
              <a:t>Carmack’s reverse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Utóbbit</a:t>
            </a:r>
            <a:r>
              <a:rPr lang="en-US" dirty="0"/>
              <a:t> a </a:t>
            </a:r>
            <a:r>
              <a:rPr lang="en-US" i="1" dirty="0"/>
              <a:t>Creative</a:t>
            </a:r>
            <a:r>
              <a:rPr lang="en-US" dirty="0"/>
              <a:t> </a:t>
            </a:r>
            <a:r>
              <a:rPr lang="en-US" dirty="0" err="1"/>
              <a:t>szabadalmaztatta</a:t>
            </a:r>
            <a:r>
              <a:rPr lang="en-US" dirty="0"/>
              <a:t>, </a:t>
            </a:r>
            <a:r>
              <a:rPr lang="en-US" dirty="0" err="1"/>
              <a:t>szóval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USA-ban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fizetsz</a:t>
            </a:r>
            <a:r>
              <a:rPr lang="en-US" dirty="0"/>
              <a:t> </a:t>
            </a:r>
            <a:r>
              <a:rPr lang="en-US" dirty="0" err="1"/>
              <a:t>érte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Európában</a:t>
            </a:r>
            <a:r>
              <a:rPr lang="en-US" dirty="0"/>
              <a:t> </a:t>
            </a:r>
            <a:r>
              <a:rPr lang="en-US" dirty="0" err="1"/>
              <a:t>nincsenek</a:t>
            </a:r>
            <a:r>
              <a:rPr lang="en-US" dirty="0"/>
              <a:t> </a:t>
            </a:r>
            <a:r>
              <a:rPr lang="en-US" dirty="0" err="1"/>
              <a:t>szoftverszabadalmak</a:t>
            </a:r>
            <a:r>
              <a:rPr lang="en-US" dirty="0"/>
              <a:t>, </a:t>
            </a:r>
            <a:r>
              <a:rPr lang="en-US" dirty="0" err="1"/>
              <a:t>úgyhogy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ED354-C86F-4165-A4FF-F91AEB9F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12" y="3170595"/>
            <a:ext cx="6896441" cy="29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D2DD-590D-45E8-82B5-0A353B9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Meggondolások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D50F-10B1-49B2-85EA-9F48CEA8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shadow volume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fedni</a:t>
            </a:r>
            <a:r>
              <a:rPr lang="en-US" dirty="0"/>
              <a:t> (</a:t>
            </a:r>
            <a:r>
              <a:rPr lang="en-US" i="1" dirty="0"/>
              <a:t>front/back cap</a:t>
            </a:r>
            <a:r>
              <a:rPr lang="en-US" dirty="0"/>
              <a:t>),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megtehető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Front cap</a:t>
            </a:r>
            <a:r>
              <a:rPr lang="en-US" dirty="0"/>
              <a:t>: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néző</a:t>
            </a:r>
            <a:r>
              <a:rPr lang="en-US" dirty="0"/>
              <a:t> </a:t>
            </a:r>
            <a:r>
              <a:rPr lang="en-US" dirty="0" err="1"/>
              <a:t>háromszögek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/>
              <a:t>Back cap</a:t>
            </a:r>
            <a:r>
              <a:rPr lang="en-US" dirty="0"/>
              <a:t>: </a:t>
            </a:r>
            <a:r>
              <a:rPr lang="en-US" dirty="0" err="1"/>
              <a:t>ugyanezek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bejárással</a:t>
            </a:r>
            <a:r>
              <a:rPr lang="en-US" dirty="0"/>
              <a:t>, </a:t>
            </a:r>
            <a:r>
              <a:rPr lang="en-US" dirty="0" err="1"/>
              <a:t>fényirányban</a:t>
            </a:r>
            <a:r>
              <a:rPr lang="en-US" dirty="0"/>
              <a:t> </a:t>
            </a:r>
            <a:r>
              <a:rPr lang="en-US" dirty="0" err="1"/>
              <a:t>kivetítve</a:t>
            </a:r>
            <a:r>
              <a:rPr lang="en-US" dirty="0"/>
              <a:t> a </a:t>
            </a:r>
            <a:r>
              <a:rPr lang="en-US" dirty="0" err="1"/>
              <a:t>végtelenbe</a:t>
            </a:r>
            <a:r>
              <a:rPr lang="en-US" dirty="0"/>
              <a:t> (w = 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i="1" dirty="0"/>
              <a:t>2-manifold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egyezik</a:t>
            </a:r>
            <a:r>
              <a:rPr lang="en-US" dirty="0"/>
              <a:t> meg, </a:t>
            </a:r>
            <a:r>
              <a:rPr lang="en-US" dirty="0" err="1"/>
              <a:t>ettől</a:t>
            </a:r>
            <a:r>
              <a:rPr lang="en-US" dirty="0"/>
              <a:t> a </a:t>
            </a:r>
            <a:r>
              <a:rPr lang="en-US" i="1" dirty="0"/>
              <a:t>front cap</a:t>
            </a:r>
            <a:r>
              <a:rPr lang="en-US" dirty="0"/>
              <a:t> </a:t>
            </a:r>
            <a:r>
              <a:rPr lang="en-US" i="1" dirty="0" err="1"/>
              <a:t>zfight</a:t>
            </a:r>
            <a:r>
              <a:rPr lang="en-US" dirty="0" err="1"/>
              <a:t>-olni</a:t>
            </a:r>
            <a:r>
              <a:rPr lang="en-US" dirty="0"/>
              <a:t> fog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Megoldás</a:t>
            </a:r>
            <a:r>
              <a:rPr lang="en-US" dirty="0"/>
              <a:t>” (</a:t>
            </a:r>
            <a:r>
              <a:rPr lang="en-US" dirty="0" err="1"/>
              <a:t>csalás</a:t>
            </a:r>
            <a:r>
              <a:rPr lang="en-US" dirty="0"/>
              <a:t>): </a:t>
            </a: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kisebbre</a:t>
            </a:r>
            <a:r>
              <a:rPr lang="en-US" dirty="0"/>
              <a:t>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objektum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back cap</a:t>
            </a:r>
            <a:r>
              <a:rPr lang="en-US" dirty="0"/>
              <a:t> is </a:t>
            </a:r>
            <a:r>
              <a:rPr lang="en-US" i="1" dirty="0" err="1"/>
              <a:t>zfight</a:t>
            </a:r>
            <a:r>
              <a:rPr lang="en-US" dirty="0" err="1"/>
              <a:t>-olhat</a:t>
            </a:r>
            <a:r>
              <a:rPr lang="en-US" dirty="0"/>
              <a:t>, de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</a:t>
            </a:r>
            <a:r>
              <a:rPr lang="en-US" dirty="0">
                <a:latin typeface="Consolas" panose="020B0609020204030204" pitchFamily="49" charset="0"/>
              </a:rPr>
              <a:t>GL_DEPTH_CLAMP</a:t>
            </a:r>
            <a:r>
              <a:rPr lang="en-US" dirty="0"/>
              <a:t> (</a:t>
            </a:r>
            <a:r>
              <a:rPr lang="en-US" dirty="0" err="1"/>
              <a:t>kikapcsolja</a:t>
            </a:r>
            <a:r>
              <a:rPr lang="en-US" dirty="0"/>
              <a:t> a </a:t>
            </a:r>
            <a:r>
              <a:rPr lang="en-US" i="1" dirty="0"/>
              <a:t>clipping</a:t>
            </a:r>
            <a:r>
              <a:rPr lang="en-US" dirty="0"/>
              <a:t>-et)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palást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a </a:t>
            </a:r>
            <a:r>
              <a:rPr lang="en-US" dirty="0" err="1"/>
              <a:t>sziluettből</a:t>
            </a:r>
            <a:r>
              <a:rPr lang="en-US" dirty="0"/>
              <a:t>: </a:t>
            </a:r>
            <a:r>
              <a:rPr lang="en-US" dirty="0" err="1"/>
              <a:t>élvertexek</a:t>
            </a:r>
            <a:r>
              <a:rPr lang="en-US" dirty="0"/>
              <a:t> +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kivetítve</a:t>
            </a:r>
            <a:r>
              <a:rPr lang="en-US" dirty="0"/>
              <a:t> a </a:t>
            </a:r>
            <a:r>
              <a:rPr lang="en-US" dirty="0" err="1"/>
              <a:t>fényirány</a:t>
            </a:r>
            <a:r>
              <a:rPr lang="en-US" dirty="0"/>
              <a:t> </a:t>
            </a:r>
            <a:r>
              <a:rPr lang="en-US" dirty="0" err="1"/>
              <a:t>mentén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ötletekhez</a:t>
            </a:r>
            <a:r>
              <a:rPr lang="en-US" dirty="0"/>
              <a:t>, </a:t>
            </a:r>
            <a:r>
              <a:rPr lang="en-US" dirty="0" err="1"/>
              <a:t>optimalizációkhoz</a:t>
            </a:r>
            <a:r>
              <a:rPr lang="en-US" dirty="0"/>
              <a:t> ld. </a:t>
            </a:r>
            <a:r>
              <a:rPr lang="en-US" dirty="0" err="1">
                <a:hlinkClick r:id="rId2"/>
              </a:rPr>
              <a:t>Gamasutra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112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FEB1-8FB2-49B0-AE73-24B046EC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Rajzolás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011D-CA9F-40CD-A13B-CBFD4BB2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i="1" dirty="0"/>
              <a:t>z-only pass</a:t>
            </a:r>
            <a:r>
              <a:rPr lang="en-US" dirty="0"/>
              <a:t>, a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letörlöd</a:t>
            </a:r>
            <a:r>
              <a:rPr lang="en-US" dirty="0"/>
              <a:t> </a:t>
            </a:r>
            <a:r>
              <a:rPr lang="en-US" dirty="0" err="1"/>
              <a:t>feketével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Z-write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letiltod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stencil buffer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árnyék</a:t>
            </a:r>
            <a:r>
              <a:rPr lang="en-US" dirty="0"/>
              <a:t> van, </a:t>
            </a:r>
            <a:r>
              <a:rPr lang="en-US" dirty="0" err="1"/>
              <a:t>ott</a:t>
            </a:r>
            <a:r>
              <a:rPr lang="en-US" dirty="0"/>
              <a:t> a </a:t>
            </a:r>
            <a:r>
              <a:rPr lang="en-US" i="1" dirty="0"/>
              <a:t>stencil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nemnulla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Szóval</a:t>
            </a:r>
            <a:r>
              <a:rPr lang="en-US" dirty="0"/>
              <a:t> a </a:t>
            </a:r>
            <a:r>
              <a:rPr lang="en-US" i="1" dirty="0"/>
              <a:t>stencil </a:t>
            </a:r>
            <a:r>
              <a:rPr lang="en-US" i="1" dirty="0" err="1"/>
              <a:t>func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fragmenteket</a:t>
            </a:r>
            <a:r>
              <a:rPr lang="en-US" dirty="0"/>
              <a:t> </a:t>
            </a:r>
            <a:r>
              <a:rPr lang="en-US" dirty="0" err="1"/>
              <a:t>engeded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i="1" dirty="0"/>
              <a:t>additive blending</a:t>
            </a:r>
            <a:r>
              <a:rPr lang="en-US" dirty="0"/>
              <a:t>-gel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Régebben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 volt </a:t>
            </a:r>
            <a:r>
              <a:rPr lang="en-US" dirty="0" err="1"/>
              <a:t>az</a:t>
            </a:r>
            <a:r>
              <a:rPr lang="en-US" dirty="0"/>
              <a:t> is,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kiraktak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i="1" dirty="0" err="1"/>
              <a:t>fullscreen</a:t>
            </a:r>
            <a:r>
              <a:rPr lang="en-US" i="1" dirty="0"/>
              <a:t> quad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i="1" dirty="0"/>
              <a:t>multiplicative blending</a:t>
            </a:r>
            <a:r>
              <a:rPr lang="en-US" dirty="0"/>
              <a:t>-gel, 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u="sng" dirty="0" err="1"/>
              <a:t>helytelen</a:t>
            </a:r>
            <a:r>
              <a:rPr lang="en-US" dirty="0"/>
              <a:t> (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Ld. </a:t>
            </a:r>
            <a:r>
              <a:rPr lang="en-US" i="1" dirty="0"/>
              <a:t>Jedi Outcast </a:t>
            </a:r>
            <a:r>
              <a:rPr lang="en-US" dirty="0"/>
              <a:t>(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tudom</a:t>
            </a:r>
            <a:r>
              <a:rPr lang="en-US" dirty="0"/>
              <a:t> </a:t>
            </a:r>
            <a:r>
              <a:rPr lang="en-US" dirty="0" err="1"/>
              <a:t>megerősíteni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látom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3178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2008</TotalTime>
  <Words>574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Consolas</vt:lpstr>
      <vt:lpstr>Wingdings</vt:lpstr>
      <vt:lpstr>Retrospect</vt:lpstr>
      <vt:lpstr>Shadow Volume</vt:lpstr>
      <vt:lpstr>Bevezető: árnyékolási módszerek</vt:lpstr>
      <vt:lpstr>Shadow volume</vt:lpstr>
      <vt:lpstr>Előkészületek</vt:lpstr>
      <vt:lpstr>Stencil buffer kitöltése</vt:lpstr>
      <vt:lpstr>Meggondolások</vt:lpstr>
      <vt:lpstr>Rajzolás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559</cp:revision>
  <cp:lastPrinted>2018-03-19T11:08:22Z</cp:lastPrinted>
  <dcterms:created xsi:type="dcterms:W3CDTF">2018-02-19T12:40:58Z</dcterms:created>
  <dcterms:modified xsi:type="dcterms:W3CDTF">2018-04-18T14:07:10Z</dcterms:modified>
</cp:coreProperties>
</file>