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</a:t>
            </a:r>
            <a:r>
              <a:rPr lang="hu-HU" i="1" dirty="0"/>
              <a:t>Monte Carlo</a:t>
            </a:r>
            <a:r>
              <a:rPr lang="hu-HU" dirty="0"/>
              <a:t> módszer)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eredmény két ún. </a:t>
            </a:r>
            <a:r>
              <a:rPr lang="hu-HU" i="1" dirty="0"/>
              <a:t>irradiance cubemap</a:t>
            </a:r>
            <a:r>
              <a:rPr lang="hu-HU" dirty="0"/>
              <a:t> és egy BRDF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/>
              <a:t>Fontos:</a:t>
            </a:r>
            <a:r>
              <a:rPr lang="hu-HU" dirty="0"/>
              <a:t> a </a:t>
            </a:r>
            <a:r>
              <a:rPr lang="hu-HU" i="1" dirty="0"/>
              <a:t>Monte Carlo</a:t>
            </a:r>
            <a:r>
              <a:rPr lang="hu-HU" dirty="0"/>
              <a:t>-ban a sűrűségfüggvény a BRDF-hez igazodjon!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(megj.: nem tanultuk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637F-ADB4-4F33-9951-BEF7E601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en-US" dirty="0" err="1"/>
                  <a:t>félkövéren</a:t>
                </a:r>
                <a:r>
                  <a:rPr lang="en-US" dirty="0"/>
                  <a:t> </a:t>
                </a:r>
                <a:r>
                  <a:rPr lang="en-US" dirty="0" err="1"/>
                  <a:t>írni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func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</a:t>
                </a:r>
                <a:r>
                  <a:rPr lang="hu-HU" b="1" dirty="0"/>
                  <a:t>minden irányban</a:t>
                </a:r>
                <a:r>
                  <a:rPr lang="hu-HU" dirty="0"/>
                  <a:t> 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1342</TotalTime>
  <Words>1173</Words>
  <Application>Microsoft Office PowerPoint</Application>
  <PresentationFormat>Widescreen</PresentationFormat>
  <Paragraphs>128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254</cp:revision>
  <dcterms:created xsi:type="dcterms:W3CDTF">2018-02-19T12:40:58Z</dcterms:created>
  <dcterms:modified xsi:type="dcterms:W3CDTF">2018-02-23T10:37:59Z</dcterms:modified>
</cp:coreProperties>
</file>