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2018. 04. 26.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hu-HU" dirty="0"/>
              <a:t>Cook-Torrance modell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megoldása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</a:t>
                </a:r>
                <a:r>
                  <a:rPr lang="en-US" dirty="0"/>
                  <a:t>(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:r>
                  <a:rPr lang="en-US" dirty="0" err="1"/>
                  <a:t>beérkező</a:t>
                </a:r>
                <a:r>
                  <a:rPr lang="en-US" dirty="0"/>
                  <a:t> </a:t>
                </a:r>
                <a:r>
                  <a:rPr lang="en-US" dirty="0" err="1"/>
                  <a:t>irányra</a:t>
                </a:r>
                <a:r>
                  <a:rPr lang="en-US" dirty="0"/>
                  <a:t> </a:t>
                </a:r>
                <a:r>
                  <a:rPr lang="en-US" dirty="0" err="1"/>
                  <a:t>kiszámolva</a:t>
                </a:r>
                <a:r>
                  <a:rPr lang="en-US" dirty="0"/>
                  <a:t> → </a:t>
                </a:r>
                <a:r>
                  <a:rPr lang="en-US" dirty="0" err="1"/>
                  <a:t>skalármező</a:t>
                </a:r>
                <a:r>
                  <a:rPr lang="en-US" dirty="0"/>
                  <a:t>). </a:t>
                </a:r>
                <a:r>
                  <a:rPr lang="en-US" i="1" dirty="0" err="1"/>
                  <a:t>Feladvány</a:t>
                </a:r>
                <a:r>
                  <a:rPr lang="en-US" i="1" dirty="0"/>
                  <a:t>: </a:t>
                </a:r>
                <a:r>
                  <a:rPr lang="en-US" i="1" dirty="0" err="1"/>
                  <a:t>miért</a:t>
                </a:r>
                <a:r>
                  <a:rPr lang="en-US" i="1" dirty="0"/>
                  <a:t> </a:t>
                </a:r>
                <a:r>
                  <a:rPr lang="en-US" i="1" dirty="0" err="1"/>
                  <a:t>kell</a:t>
                </a:r>
                <a:r>
                  <a:rPr lang="en-US" i="1" dirty="0"/>
                  <a:t> a delta?</a:t>
                </a:r>
                <a:endParaRPr lang="hu-HU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1416</TotalTime>
  <Words>1392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A Cook-Torrance modell (egy megoldása)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320</cp:revision>
  <dcterms:created xsi:type="dcterms:W3CDTF">2018-02-19T12:40:58Z</dcterms:created>
  <dcterms:modified xsi:type="dcterms:W3CDTF">2018-04-26T17:44:07Z</dcterms:modified>
</cp:coreProperties>
</file>