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2018. 05. 02.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2253-D642-4234-9CE4-9D8D1B8B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Árnyék</a:t>
            </a:r>
            <a:r>
              <a:rPr lang="en-US" dirty="0"/>
              <a:t> </a:t>
            </a:r>
            <a:r>
              <a:rPr lang="en-US" dirty="0" err="1"/>
              <a:t>gyorstalpaló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9729-DB20-4940-8481-5C801EAF7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shadow volume</a:t>
                </a:r>
                <a:r>
                  <a:rPr lang="en-US" dirty="0"/>
                  <a:t> </a:t>
                </a:r>
                <a:r>
                  <a:rPr lang="en-US" dirty="0" err="1"/>
                  <a:t>pontszer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dirty="0" err="1"/>
                  <a:t>fényekhez</a:t>
                </a:r>
                <a:r>
                  <a:rPr lang="en-US" dirty="0"/>
                  <a:t> </a:t>
                </a:r>
                <a:r>
                  <a:rPr lang="en-US" dirty="0" err="1"/>
                  <a:t>ideális</a:t>
                </a:r>
                <a:r>
                  <a:rPr lang="en-US" dirty="0"/>
                  <a:t>, de </a:t>
                </a:r>
                <a:r>
                  <a:rPr lang="en-US" dirty="0" err="1"/>
                  <a:t>sok</a:t>
                </a:r>
                <a:r>
                  <a:rPr lang="en-US" dirty="0"/>
                  <a:t> </a:t>
                </a:r>
                <a:r>
                  <a:rPr lang="en-US" dirty="0" err="1"/>
                  <a:t>memóriát</a:t>
                </a:r>
                <a:r>
                  <a:rPr lang="en-US" dirty="0"/>
                  <a:t> </a:t>
                </a:r>
                <a:r>
                  <a:rPr lang="en-US" dirty="0" err="1"/>
                  <a:t>eszik</a:t>
                </a:r>
                <a:r>
                  <a:rPr lang="en-US" dirty="0"/>
                  <a:t>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i="1" dirty="0" err="1"/>
                  <a:t>fillrate</a:t>
                </a:r>
                <a:r>
                  <a:rPr lang="en-US" dirty="0"/>
                  <a:t> </a:t>
                </a:r>
                <a:r>
                  <a:rPr lang="en-US" dirty="0" err="1"/>
                  <a:t>gyilkos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Területi</a:t>
                </a:r>
                <a:r>
                  <a:rPr lang="en-US" dirty="0"/>
                  <a:t> </a:t>
                </a:r>
                <a:r>
                  <a:rPr lang="en-US" dirty="0" err="1"/>
                  <a:t>fények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árnyék</a:t>
                </a:r>
                <a:r>
                  <a:rPr lang="en-US" dirty="0"/>
                  <a:t> </a:t>
                </a:r>
                <a:r>
                  <a:rPr lang="en-US" dirty="0" err="1"/>
                  <a:t>széle</a:t>
                </a:r>
                <a:r>
                  <a:rPr lang="en-US" dirty="0"/>
                  <a:t> “</a:t>
                </a:r>
                <a:r>
                  <a:rPr lang="en-US" dirty="0" err="1"/>
                  <a:t>puha</a:t>
                </a:r>
                <a:r>
                  <a:rPr lang="en-US" dirty="0"/>
                  <a:t>”;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i="1" dirty="0"/>
                  <a:t>shadow volume</a:t>
                </a:r>
                <a:r>
                  <a:rPr lang="en-US" dirty="0"/>
                  <a:t>-mal </a:t>
                </a:r>
                <a:r>
                  <a:rPr lang="en-US" dirty="0" err="1"/>
                  <a:t>nehéz</a:t>
                </a:r>
                <a:r>
                  <a:rPr lang="en-US" dirty="0"/>
                  <a:t> </a:t>
                </a:r>
                <a:r>
                  <a:rPr lang="en-US" dirty="0" err="1"/>
                  <a:t>megoldani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sárga</a:t>
                </a:r>
                <a:r>
                  <a:rPr lang="en-US" dirty="0"/>
                  <a:t> </a:t>
                </a:r>
                <a:r>
                  <a:rPr lang="en-US" dirty="0" err="1"/>
                  <a:t>részeknél</a:t>
                </a:r>
                <a:r>
                  <a:rPr lang="en-US" dirty="0"/>
                  <a:t> </a:t>
                </a:r>
                <a:r>
                  <a:rPr lang="en-US" dirty="0" err="1"/>
                  <a:t>szeretnénk</a:t>
                </a:r>
                <a:r>
                  <a:rPr lang="en-US" dirty="0"/>
                  <a:t> “</a:t>
                </a:r>
                <a:r>
                  <a:rPr lang="en-US" dirty="0" err="1"/>
                  <a:t>puha</a:t>
                </a:r>
                <a:r>
                  <a:rPr lang="en-US" dirty="0"/>
                  <a:t>” </a:t>
                </a:r>
                <a:r>
                  <a:rPr lang="en-US" dirty="0" err="1"/>
                  <a:t>átmenetet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penumbra</a:t>
                </a:r>
                <a:r>
                  <a:rPr lang="en-US" dirty="0"/>
                  <a:t> </a:t>
                </a:r>
                <a:r>
                  <a:rPr lang="en-US" dirty="0" err="1"/>
                  <a:t>szélessége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kiszámolható</a:t>
                </a:r>
                <a:r>
                  <a:rPr lang="en-US" dirty="0"/>
                  <a:t>:</a:t>
                </a:r>
              </a:p>
              <a:p>
                <a:pPr marL="201168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𝑝𝑒𝑛𝑢𝑚𝑏𝑟𝑎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𝑟𝑒𝑐𝑒𝑖𝑣𝑒𝑟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𝑏𝑙𝑜𝑐𝑘𝑒𝑟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𝑏𝑙𝑜𝑐𝑘𝑒𝑟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𝑥𝑥𝑥𝑥</m:t>
                        </m:r>
                      </m:sub>
                    </m:sSub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fénytől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 </a:t>
                </a:r>
                <a:r>
                  <a:rPr lang="en-US" dirty="0" err="1"/>
                  <a:t>távolság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Feltételezi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mindhárom</a:t>
                </a:r>
                <a:r>
                  <a:rPr lang="en-US" dirty="0"/>
                  <a:t> </a:t>
                </a:r>
                <a:r>
                  <a:rPr lang="en-US" dirty="0" err="1"/>
                  <a:t>kvázi</a:t>
                </a:r>
                <a:r>
                  <a:rPr lang="en-US" dirty="0"/>
                  <a:t> </a:t>
                </a:r>
                <a:r>
                  <a:rPr lang="en-US" dirty="0" err="1"/>
                  <a:t>párhuzamos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(</a:t>
                </a:r>
                <a:r>
                  <a:rPr lang="en-US" i="1" dirty="0" err="1"/>
                  <a:t>megj</a:t>
                </a:r>
                <a:r>
                  <a:rPr lang="en-US" i="1" dirty="0"/>
                  <a:t>.: </a:t>
                </a:r>
                <a:r>
                  <a:rPr lang="en-US" i="1" dirty="0" err="1"/>
                  <a:t>ez</a:t>
                </a:r>
                <a:r>
                  <a:rPr lang="en-US" i="1" dirty="0"/>
                  <a:t> </a:t>
                </a:r>
                <a:r>
                  <a:rPr lang="en-US" i="1" dirty="0" err="1"/>
                  <a:t>egyelőre</a:t>
                </a:r>
                <a:r>
                  <a:rPr lang="en-US" i="1" dirty="0"/>
                  <a:t> </a:t>
                </a:r>
                <a:r>
                  <a:rPr lang="en-US" i="1" dirty="0" err="1"/>
                  <a:t>nem</a:t>
                </a:r>
                <a:r>
                  <a:rPr lang="en-US" i="1" dirty="0"/>
                  <a:t> </a:t>
                </a:r>
                <a:r>
                  <a:rPr lang="en-US" i="1" dirty="0" err="1"/>
                  <a:t>érdekes</a:t>
                </a:r>
                <a:r>
                  <a:rPr lang="en-US" i="1" dirty="0"/>
                  <a:t>, de </a:t>
                </a:r>
                <a:r>
                  <a:rPr lang="en-US" i="1" dirty="0" err="1"/>
                  <a:t>legyen</a:t>
                </a:r>
                <a:r>
                  <a:rPr lang="en-US" i="1" dirty="0"/>
                  <a:t> meg)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B89729-DB20-4940-8481-5C801EAF7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8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34CCF29-CA72-4F2E-B01B-655C9DB79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044" y="2643090"/>
            <a:ext cx="4453636" cy="34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6ED-B84B-4010-91DC-48125EC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árnyék</a:t>
            </a:r>
            <a:r>
              <a:rPr lang="en-US" dirty="0"/>
              <a:t> (shadow map)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92E53-C916-4C64-90EB-35FB18AE7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Shadow map</a:t>
                </a:r>
                <a:r>
                  <a:rPr lang="en-US" dirty="0"/>
                  <a:t>: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szemszögéből</a:t>
                </a:r>
                <a:r>
                  <a:rPr lang="en-US" dirty="0"/>
                  <a:t> </a:t>
                </a:r>
                <a:r>
                  <a:rPr lang="en-US" dirty="0" err="1"/>
                  <a:t>kirajzolod</a:t>
                </a:r>
                <a:r>
                  <a:rPr lang="en-US" dirty="0"/>
                  <a:t> a </a:t>
                </a:r>
                <a:r>
                  <a:rPr lang="en-US" dirty="0" err="1"/>
                  <a:t>jelenet</a:t>
                </a:r>
                <a:r>
                  <a:rPr lang="en-US" dirty="0"/>
                  <a:t> (</a:t>
                </a:r>
                <a:r>
                  <a:rPr lang="en-US" dirty="0" err="1"/>
                  <a:t>linearizált</a:t>
                </a:r>
                <a:r>
                  <a:rPr lang="en-US" dirty="0"/>
                  <a:t>) </a:t>
                </a:r>
                <a:r>
                  <a:rPr lang="en-US" dirty="0" err="1"/>
                  <a:t>mélységét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Eltekintve</a:t>
                </a:r>
                <a:r>
                  <a:rPr lang="en-US" dirty="0"/>
                  <a:t> </a:t>
                </a:r>
                <a:r>
                  <a:rPr lang="en-US" dirty="0" err="1"/>
                  <a:t>attól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területi</a:t>
                </a:r>
                <a:r>
                  <a:rPr lang="en-US" dirty="0"/>
                  <a:t> </a:t>
                </a:r>
                <a:r>
                  <a:rPr lang="en-US" dirty="0" err="1"/>
                  <a:t>fényekkel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foglalkoztunk</a:t>
                </a:r>
                <a:r>
                  <a:rPr lang="en-US" dirty="0"/>
                  <a:t>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eddig</a:t>
                </a:r>
                <a:r>
                  <a:rPr lang="en-US" dirty="0"/>
                  <a:t> </a:t>
                </a:r>
                <a:r>
                  <a:rPr lang="en-US" dirty="0" err="1"/>
                  <a:t>tanult</a:t>
                </a:r>
                <a:r>
                  <a:rPr lang="en-US" dirty="0"/>
                  <a:t> </a:t>
                </a:r>
                <a:r>
                  <a:rPr lang="en-US" dirty="0" err="1"/>
                  <a:t>képletet</a:t>
                </a:r>
                <a:r>
                  <a:rPr lang="en-US" dirty="0"/>
                  <a:t> </a:t>
                </a:r>
                <a:r>
                  <a:rPr lang="en-US" dirty="0" err="1"/>
                  <a:t>kiegészítjük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(</a:t>
                </a:r>
                <a:r>
                  <a:rPr lang="en-US" dirty="0" err="1"/>
                  <a:t>mondjuk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) </a:t>
                </a:r>
                <a:r>
                  <a:rPr lang="en-US" i="1" dirty="0"/>
                  <a:t>shadow term</a:t>
                </a:r>
                <a:r>
                  <a:rPr lang="en-US" dirty="0"/>
                  <a:t>-</a:t>
                </a:r>
                <a:r>
                  <a:rPr lang="en-US" dirty="0" err="1"/>
                  <a:t>mel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#&amp;≥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pont</a:t>
                </a:r>
                <a:r>
                  <a:rPr lang="en-US" dirty="0"/>
                  <a:t> </a:t>
                </a:r>
                <a:r>
                  <a:rPr lang="en-US" dirty="0" err="1"/>
                  <a:t>amiről</a:t>
                </a:r>
                <a:r>
                  <a:rPr lang="en-US" dirty="0"/>
                  <a:t> el </a:t>
                </a:r>
                <a:r>
                  <a:rPr lang="en-US" dirty="0" err="1"/>
                  <a:t>akarjuk</a:t>
                </a:r>
                <a:r>
                  <a:rPr lang="en-US" dirty="0"/>
                  <a:t> </a:t>
                </a:r>
                <a:r>
                  <a:rPr lang="en-US" dirty="0" err="1"/>
                  <a:t>dönteni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árnyékban</a:t>
                </a:r>
                <a:r>
                  <a:rPr lang="en-US" dirty="0"/>
                  <a:t> van-e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ennek</a:t>
                </a:r>
                <a:r>
                  <a:rPr lang="en-US" dirty="0"/>
                  <a:t> a </a:t>
                </a:r>
                <a:r>
                  <a:rPr lang="en-US" dirty="0" err="1"/>
                  <a:t>levetítése</a:t>
                </a:r>
                <a:r>
                  <a:rPr lang="en-US" dirty="0"/>
                  <a:t> a </a:t>
                </a:r>
                <a:r>
                  <a:rPr lang="en-US" dirty="0" err="1"/>
                  <a:t>fény</a:t>
                </a:r>
                <a:r>
                  <a:rPr lang="en-US" dirty="0"/>
                  <a:t> </a:t>
                </a:r>
                <a:r>
                  <a:rPr lang="en-US" i="1" dirty="0"/>
                  <a:t>clip space</a:t>
                </a:r>
                <a:r>
                  <a:rPr lang="en-US" dirty="0"/>
                  <a:t>-</a:t>
                </a:r>
                <a:r>
                  <a:rPr lang="en-US" dirty="0" err="1"/>
                  <a:t>ébe</a:t>
                </a:r>
                <a:r>
                  <a:rPr lang="en-US" dirty="0"/>
                  <a:t> (</a:t>
                </a:r>
                <a:r>
                  <a:rPr lang="en-US" dirty="0" err="1"/>
                  <a:t>ezzel</a:t>
                </a:r>
                <a:r>
                  <a:rPr lang="en-US" dirty="0"/>
                  <a:t> </a:t>
                </a:r>
                <a:r>
                  <a:rPr lang="en-US" dirty="0" err="1"/>
                  <a:t>olvasol</a:t>
                </a:r>
                <a:r>
                  <a:rPr lang="en-US" dirty="0"/>
                  <a:t> a </a:t>
                </a:r>
                <a:r>
                  <a:rPr lang="en-US" i="1" dirty="0"/>
                  <a:t>shadow map</a:t>
                </a:r>
                <a:r>
                  <a:rPr lang="en-US" dirty="0"/>
                  <a:t>-</a:t>
                </a:r>
                <a:r>
                  <a:rPr lang="en-US" dirty="0" err="1"/>
                  <a:t>ből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err="1"/>
                  <a:t>megvilágításkor</a:t>
                </a:r>
                <a:r>
                  <a:rPr lang="en-US" dirty="0"/>
                  <a:t> </a:t>
                </a:r>
                <a:r>
                  <a:rPr lang="en-US" dirty="0" err="1"/>
                  <a:t>kiszámolt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shadow map-</a:t>
                </a:r>
                <a:r>
                  <a:rPr lang="en-US" dirty="0" err="1"/>
                  <a:t>ből</a:t>
                </a:r>
                <a:r>
                  <a:rPr lang="en-US" dirty="0"/>
                  <a:t> </a:t>
                </a:r>
                <a:r>
                  <a:rPr lang="en-US" dirty="0" err="1"/>
                  <a:t>olvasott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felületet</a:t>
                </a:r>
                <a:r>
                  <a:rPr lang="en-US" dirty="0"/>
                  <a:t> </a:t>
                </a:r>
                <a:r>
                  <a:rPr lang="en-US" dirty="0" err="1"/>
                  <a:t>elhagyó</a:t>
                </a:r>
                <a:r>
                  <a:rPr lang="en-US" dirty="0"/>
                  <a:t> </a:t>
                </a:r>
                <a:r>
                  <a:rPr lang="en-US" dirty="0" err="1"/>
                  <a:t>luminanciát</a:t>
                </a:r>
                <a:r>
                  <a:rPr lang="en-US" dirty="0"/>
                  <a:t> </a:t>
                </a:r>
                <a:r>
                  <a:rPr lang="en-US" dirty="0" err="1"/>
                  <a:t>beszorozzuk</a:t>
                </a:r>
                <a:r>
                  <a:rPr lang="en-US" dirty="0"/>
                  <a:t> </a:t>
                </a:r>
                <a:r>
                  <a:rPr lang="en-US" dirty="0" err="1"/>
                  <a:t>ezzel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-el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92E53-C916-4C64-90EB-35FB18AE7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61" b="-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2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CB65-2970-4C75-8E5A-D675B7A7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tesztprogim</a:t>
            </a:r>
            <a:r>
              <a:rPr lang="en-US" dirty="0"/>
              <a:t> (debug </a:t>
            </a:r>
            <a:r>
              <a:rPr lang="en-US" dirty="0" err="1"/>
              <a:t>mód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3BA5-E708-42F2-9188-36AA4CD6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alsó</a:t>
            </a:r>
            <a:r>
              <a:rPr lang="en-US" dirty="0"/>
              <a:t> </a:t>
            </a:r>
            <a:r>
              <a:rPr lang="en-US" dirty="0" err="1"/>
              <a:t>sarokbeli</a:t>
            </a:r>
            <a:r>
              <a:rPr lang="en-US" dirty="0"/>
              <a:t>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szmötyi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lenni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i="1" dirty="0"/>
              <a:t>shadow map </a:t>
            </a:r>
            <a:r>
              <a:rPr lang="en-US" dirty="0"/>
              <a:t>(</a:t>
            </a:r>
            <a:r>
              <a:rPr lang="en-US" dirty="0" err="1"/>
              <a:t>fentről</a:t>
            </a:r>
            <a:r>
              <a:rPr lang="en-US" dirty="0"/>
              <a:t> </a:t>
            </a:r>
            <a:r>
              <a:rPr lang="en-US" dirty="0" err="1"/>
              <a:t>világító</a:t>
            </a:r>
            <a:r>
              <a:rPr lang="en-US" dirty="0"/>
              <a:t> </a:t>
            </a:r>
            <a:r>
              <a:rPr lang="en-US" i="1" dirty="0"/>
              <a:t>spotlight</a:t>
            </a:r>
            <a:r>
              <a:rPr lang="en-US" dirty="0"/>
              <a:t>)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CD99D-63F7-4435-84E2-09631097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257701"/>
            <a:ext cx="10399614" cy="44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7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2526-60DB-4ACF-9018-388B2D7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BDB9-109F-41E3-B8D6-A211AF73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932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2389</TotalTime>
  <Words>215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Wingdings</vt:lpstr>
      <vt:lpstr>Retrospect</vt:lpstr>
      <vt:lpstr>Shadow Mapping</vt:lpstr>
      <vt:lpstr>Árnyék gyorstalpaló</vt:lpstr>
      <vt:lpstr>Kép alapú árnyék (shadow map)</vt:lpstr>
      <vt:lpstr>Példa: az egyik tesztprogim (debug mód)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721</cp:revision>
  <cp:lastPrinted>2018-03-19T11:08:22Z</cp:lastPrinted>
  <dcterms:created xsi:type="dcterms:W3CDTF">2018-02-19T12:40:58Z</dcterms:created>
  <dcterms:modified xsi:type="dcterms:W3CDTF">2018-05-02T13:35:05Z</dcterms:modified>
</cp:coreProperties>
</file>