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fizikán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luminance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en-US" dirty="0" err="1"/>
                  <a:t>félkövéren</a:t>
                </a:r>
                <a:r>
                  <a:rPr lang="en-US" dirty="0"/>
                  <a:t> </a:t>
                </a:r>
                <a:r>
                  <a:rPr lang="en-US" dirty="0" err="1"/>
                  <a:t>írni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404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Wingdings</vt:lpstr>
      <vt:lpstr>Retrospect</vt:lpstr>
      <vt:lpstr>Physically Based Rendering</vt:lpstr>
      <vt:lpstr>Na de milyen fizikán alapul?</vt:lpstr>
      <vt:lpstr>PowerPoint Presentation</vt:lpstr>
      <vt:lpstr>PBR anyagok paraméterei</vt:lpstr>
      <vt:lpstr>Ismétlés: térszög (solid angle)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96</cp:revision>
  <dcterms:created xsi:type="dcterms:W3CDTF">2018-02-19T12:40:58Z</dcterms:created>
  <dcterms:modified xsi:type="dcterms:W3CDTF">2018-02-19T15:01:41Z</dcterms:modified>
</cp:coreProperties>
</file>