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</a:t>
                </a:r>
                <a:r>
                  <a:rPr lang="en-US" b="1" dirty="0" err="1"/>
                  <a:t>minden</a:t>
                </a:r>
                <a:r>
                  <a:rPr lang="en-US" b="1" dirty="0"/>
                  <a:t> </a:t>
                </a:r>
                <a:r>
                  <a:rPr lang="en-US" b="1" dirty="0" err="1"/>
                  <a:t>irányból</a:t>
                </a:r>
                <a:r>
                  <a:rPr lang="en-US" dirty="0"/>
                  <a:t> </a:t>
                </a:r>
                <a:r>
                  <a:rPr lang="hu-HU" dirty="0"/>
                  <a:t>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1409</TotalTime>
  <Words>1388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314</cp:revision>
  <dcterms:created xsi:type="dcterms:W3CDTF">2018-02-19T12:40:58Z</dcterms:created>
  <dcterms:modified xsi:type="dcterms:W3CDTF">2018-03-19T11:24:58Z</dcterms:modified>
</cp:coreProperties>
</file>