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9" r:id="rId3"/>
    <p:sldId id="257" r:id="rId4"/>
    <p:sldId id="258" r:id="rId5"/>
    <p:sldId id="270" r:id="rId6"/>
    <p:sldId id="271" r:id="rId7"/>
    <p:sldId id="284" r:id="rId8"/>
    <p:sldId id="283" r:id="rId9"/>
    <p:sldId id="272" r:id="rId10"/>
    <p:sldId id="273" r:id="rId11"/>
    <p:sldId id="285" r:id="rId12"/>
    <p:sldId id="286" r:id="rId13"/>
    <p:sldId id="274" r:id="rId14"/>
    <p:sldId id="275" r:id="rId15"/>
    <p:sldId id="287" r:id="rId16"/>
    <p:sldId id="288" r:id="rId17"/>
    <p:sldId id="276" r:id="rId18"/>
    <p:sldId id="277" r:id="rId19"/>
    <p:sldId id="289" r:id="rId20"/>
    <p:sldId id="290" r:id="rId21"/>
    <p:sldId id="278" r:id="rId22"/>
    <p:sldId id="279" r:id="rId23"/>
    <p:sldId id="291" r:id="rId24"/>
    <p:sldId id="292" r:id="rId25"/>
    <p:sldId id="280" r:id="rId26"/>
    <p:sldId id="281" r:id="rId27"/>
    <p:sldId id="293" r:id="rId28"/>
    <p:sldId id="294" r:id="rId29"/>
    <p:sldId id="282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5650E-B7DF-40F5-8B12-2AFB0C68AABD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653B1C7-DE1E-4B7F-9F92-5E62B119A96A}">
      <dgm:prSet phldrT="[Text]"/>
      <dgm:spPr/>
      <dgm:t>
        <a:bodyPr/>
        <a:lstStyle/>
        <a:p>
          <a:r>
            <a:rPr lang="en-IN" dirty="0"/>
            <a:t>Players</a:t>
          </a:r>
        </a:p>
      </dgm:t>
    </dgm:pt>
    <dgm:pt modelId="{17594BA0-FF94-4117-BD9E-BBB2689D1BC9}" type="parTrans" cxnId="{E01A678F-9723-4E46-B838-5494261A7077}">
      <dgm:prSet/>
      <dgm:spPr/>
      <dgm:t>
        <a:bodyPr/>
        <a:lstStyle/>
        <a:p>
          <a:endParaRPr lang="en-IN"/>
        </a:p>
      </dgm:t>
    </dgm:pt>
    <dgm:pt modelId="{E1FC7C60-013A-4D36-B4E3-121400074838}" type="sibTrans" cxnId="{E01A678F-9723-4E46-B838-5494261A7077}">
      <dgm:prSet/>
      <dgm:spPr/>
      <dgm:t>
        <a:bodyPr/>
        <a:lstStyle/>
        <a:p>
          <a:endParaRPr lang="en-IN"/>
        </a:p>
      </dgm:t>
    </dgm:pt>
    <dgm:pt modelId="{F374186D-C4C3-494C-AAEF-42B4207A36E0}">
      <dgm:prSet phldrT="[Text]"/>
      <dgm:spPr/>
      <dgm:t>
        <a:bodyPr/>
        <a:lstStyle/>
        <a:p>
          <a:r>
            <a:rPr lang="en-IN" dirty="0"/>
            <a:t>Batters</a:t>
          </a:r>
        </a:p>
      </dgm:t>
    </dgm:pt>
    <dgm:pt modelId="{68CF997E-044C-4B5D-8F9C-1B06D9C118B2}" type="parTrans" cxnId="{98224E36-5EBD-4DA8-8034-753FCADDE61A}">
      <dgm:prSet/>
      <dgm:spPr/>
      <dgm:t>
        <a:bodyPr/>
        <a:lstStyle/>
        <a:p>
          <a:endParaRPr lang="en-IN"/>
        </a:p>
      </dgm:t>
    </dgm:pt>
    <dgm:pt modelId="{E9717284-1A00-4CD1-9743-6D4375439ECC}" type="sibTrans" cxnId="{98224E36-5EBD-4DA8-8034-753FCADDE61A}">
      <dgm:prSet/>
      <dgm:spPr/>
      <dgm:t>
        <a:bodyPr/>
        <a:lstStyle/>
        <a:p>
          <a:endParaRPr lang="en-IN"/>
        </a:p>
      </dgm:t>
    </dgm:pt>
    <dgm:pt modelId="{1F858287-0645-4E80-8AF4-0AC7102E9AF2}">
      <dgm:prSet phldrT="[Text]"/>
      <dgm:spPr/>
      <dgm:t>
        <a:bodyPr/>
        <a:lstStyle/>
        <a:p>
          <a:r>
            <a:rPr lang="en-IN" dirty="0"/>
            <a:t>Aggressive Batters</a:t>
          </a:r>
        </a:p>
      </dgm:t>
    </dgm:pt>
    <dgm:pt modelId="{2E8ABF15-537D-4FE7-BEA1-1AD23E9EC663}" type="parTrans" cxnId="{26124CF3-68E5-473F-A6ED-2F400BBD237A}">
      <dgm:prSet/>
      <dgm:spPr/>
      <dgm:t>
        <a:bodyPr/>
        <a:lstStyle/>
        <a:p>
          <a:endParaRPr lang="en-IN"/>
        </a:p>
      </dgm:t>
    </dgm:pt>
    <dgm:pt modelId="{F8079994-7534-4E55-A371-451A4AED9C80}" type="sibTrans" cxnId="{26124CF3-68E5-473F-A6ED-2F400BBD237A}">
      <dgm:prSet/>
      <dgm:spPr/>
      <dgm:t>
        <a:bodyPr/>
        <a:lstStyle/>
        <a:p>
          <a:endParaRPr lang="en-IN"/>
        </a:p>
      </dgm:t>
    </dgm:pt>
    <dgm:pt modelId="{031A1402-6449-4DFA-854D-08DCF395ACCE}">
      <dgm:prSet phldrT="[Text]"/>
      <dgm:spPr/>
      <dgm:t>
        <a:bodyPr/>
        <a:lstStyle/>
        <a:p>
          <a:r>
            <a:rPr lang="en-IN" dirty="0"/>
            <a:t>Anchor Batters</a:t>
          </a:r>
        </a:p>
      </dgm:t>
    </dgm:pt>
    <dgm:pt modelId="{37D0DF40-CEF6-4295-B346-894C7D41C63C}" type="parTrans" cxnId="{64496AF1-303E-4FBD-B396-0F923F1EFD36}">
      <dgm:prSet/>
      <dgm:spPr/>
      <dgm:t>
        <a:bodyPr/>
        <a:lstStyle/>
        <a:p>
          <a:endParaRPr lang="en-IN"/>
        </a:p>
      </dgm:t>
    </dgm:pt>
    <dgm:pt modelId="{ED248886-B75D-4303-8360-CE5ED02A86E4}" type="sibTrans" cxnId="{64496AF1-303E-4FBD-B396-0F923F1EFD36}">
      <dgm:prSet/>
      <dgm:spPr/>
      <dgm:t>
        <a:bodyPr/>
        <a:lstStyle/>
        <a:p>
          <a:endParaRPr lang="en-IN"/>
        </a:p>
      </dgm:t>
    </dgm:pt>
    <dgm:pt modelId="{A756F34B-CF6D-4760-BDE5-55F90560080A}">
      <dgm:prSet phldrT="[Text]"/>
      <dgm:spPr/>
      <dgm:t>
        <a:bodyPr/>
        <a:lstStyle/>
        <a:p>
          <a:r>
            <a:rPr lang="en-IN" dirty="0"/>
            <a:t>Bowlers</a:t>
          </a:r>
        </a:p>
      </dgm:t>
    </dgm:pt>
    <dgm:pt modelId="{8713CC11-3C0E-4D6F-B6BE-D6FC9D7FBDD2}" type="parTrans" cxnId="{293010FF-5C06-4464-9F1F-8513CBD69779}">
      <dgm:prSet/>
      <dgm:spPr/>
      <dgm:t>
        <a:bodyPr/>
        <a:lstStyle/>
        <a:p>
          <a:endParaRPr lang="en-IN"/>
        </a:p>
      </dgm:t>
    </dgm:pt>
    <dgm:pt modelId="{0612E58D-30D4-4838-9A2F-6EC492B40A06}" type="sibTrans" cxnId="{293010FF-5C06-4464-9F1F-8513CBD69779}">
      <dgm:prSet/>
      <dgm:spPr/>
      <dgm:t>
        <a:bodyPr/>
        <a:lstStyle/>
        <a:p>
          <a:endParaRPr lang="en-IN"/>
        </a:p>
      </dgm:t>
    </dgm:pt>
    <dgm:pt modelId="{65920BED-CD4F-43FF-84E8-E6E05499BA1A}">
      <dgm:prSet phldrT="[Text]"/>
      <dgm:spPr/>
      <dgm:t>
        <a:bodyPr/>
        <a:lstStyle/>
        <a:p>
          <a:r>
            <a:rPr lang="en-IN" dirty="0"/>
            <a:t>Economical Bowlers</a:t>
          </a:r>
        </a:p>
      </dgm:t>
    </dgm:pt>
    <dgm:pt modelId="{A96FFD13-DF0D-4219-970D-B68365F18A8A}" type="parTrans" cxnId="{6584545C-B279-4155-970E-D82C8D1D4D80}">
      <dgm:prSet/>
      <dgm:spPr/>
      <dgm:t>
        <a:bodyPr/>
        <a:lstStyle/>
        <a:p>
          <a:endParaRPr lang="en-IN"/>
        </a:p>
      </dgm:t>
    </dgm:pt>
    <dgm:pt modelId="{604E5AAF-DB89-4455-9826-C9998842E49B}" type="sibTrans" cxnId="{6584545C-B279-4155-970E-D82C8D1D4D80}">
      <dgm:prSet/>
      <dgm:spPr/>
      <dgm:t>
        <a:bodyPr/>
        <a:lstStyle/>
        <a:p>
          <a:endParaRPr lang="en-IN"/>
        </a:p>
      </dgm:t>
    </dgm:pt>
    <dgm:pt modelId="{90A384C2-F620-40B1-B9DC-334401A03C73}">
      <dgm:prSet phldrT="[Text]"/>
      <dgm:spPr/>
      <dgm:t>
        <a:bodyPr/>
        <a:lstStyle/>
        <a:p>
          <a:r>
            <a:rPr lang="en-IN" dirty="0"/>
            <a:t>All- rounders</a:t>
          </a:r>
        </a:p>
      </dgm:t>
    </dgm:pt>
    <dgm:pt modelId="{226BA09A-A557-435E-B172-8C63E8BE741E}" type="parTrans" cxnId="{45ADBDDE-8620-4E29-8D87-5D446E1D66D8}">
      <dgm:prSet/>
      <dgm:spPr/>
      <dgm:t>
        <a:bodyPr/>
        <a:lstStyle/>
        <a:p>
          <a:endParaRPr lang="en-IN"/>
        </a:p>
      </dgm:t>
    </dgm:pt>
    <dgm:pt modelId="{C439C731-797F-40BA-95C1-695DD40691A9}" type="sibTrans" cxnId="{45ADBDDE-8620-4E29-8D87-5D446E1D66D8}">
      <dgm:prSet/>
      <dgm:spPr/>
      <dgm:t>
        <a:bodyPr/>
        <a:lstStyle/>
        <a:p>
          <a:endParaRPr lang="en-IN"/>
        </a:p>
      </dgm:t>
    </dgm:pt>
    <dgm:pt modelId="{CCEE00B3-276F-4CD8-8D1D-607BE1CFA0D9}">
      <dgm:prSet phldrT="[Text]"/>
      <dgm:spPr/>
      <dgm:t>
        <a:bodyPr/>
        <a:lstStyle/>
        <a:p>
          <a:r>
            <a:rPr lang="en-IN" dirty="0"/>
            <a:t>Hard-Hitters</a:t>
          </a:r>
        </a:p>
      </dgm:t>
    </dgm:pt>
    <dgm:pt modelId="{A932010A-3450-4F4C-B96A-629DDF9CAEE8}" type="parTrans" cxnId="{F47FBC2F-27B7-441E-B5BF-47FD79232345}">
      <dgm:prSet/>
      <dgm:spPr/>
      <dgm:t>
        <a:bodyPr/>
        <a:lstStyle/>
        <a:p>
          <a:endParaRPr lang="en-IN"/>
        </a:p>
      </dgm:t>
    </dgm:pt>
    <dgm:pt modelId="{D85E18DD-1962-426C-9908-75A365BAEBDF}" type="sibTrans" cxnId="{F47FBC2F-27B7-441E-B5BF-47FD79232345}">
      <dgm:prSet/>
      <dgm:spPr/>
      <dgm:t>
        <a:bodyPr/>
        <a:lstStyle/>
        <a:p>
          <a:endParaRPr lang="en-IN"/>
        </a:p>
      </dgm:t>
    </dgm:pt>
    <dgm:pt modelId="{3773D79F-D03F-4AF1-9B46-492BABD37247}">
      <dgm:prSet phldrT="[Text]"/>
      <dgm:spPr/>
      <dgm:t>
        <a:bodyPr/>
        <a:lstStyle/>
        <a:p>
          <a:r>
            <a:rPr lang="en-IN" dirty="0"/>
            <a:t>Wicket-taking Bowlers</a:t>
          </a:r>
        </a:p>
      </dgm:t>
    </dgm:pt>
    <dgm:pt modelId="{9C8ED82E-1E5B-4455-9E7A-C54BCFF40163}" type="parTrans" cxnId="{724326B8-D936-4194-B6D8-19E1F8A59AAA}">
      <dgm:prSet/>
      <dgm:spPr/>
      <dgm:t>
        <a:bodyPr/>
        <a:lstStyle/>
        <a:p>
          <a:endParaRPr lang="en-IN"/>
        </a:p>
      </dgm:t>
    </dgm:pt>
    <dgm:pt modelId="{1ADED23D-8685-4079-9723-C2398398563E}" type="sibTrans" cxnId="{724326B8-D936-4194-B6D8-19E1F8A59AAA}">
      <dgm:prSet/>
      <dgm:spPr/>
      <dgm:t>
        <a:bodyPr/>
        <a:lstStyle/>
        <a:p>
          <a:endParaRPr lang="en-IN"/>
        </a:p>
      </dgm:t>
    </dgm:pt>
    <dgm:pt modelId="{CC2AA9B9-609C-4331-9038-3B0D3B3B9FDB}">
      <dgm:prSet phldrT="[Text]"/>
      <dgm:spPr/>
      <dgm:t>
        <a:bodyPr/>
        <a:lstStyle/>
        <a:p>
          <a:r>
            <a:rPr lang="en-IN" dirty="0"/>
            <a:t>Wicketkeepers</a:t>
          </a:r>
        </a:p>
      </dgm:t>
    </dgm:pt>
    <dgm:pt modelId="{E6581D01-03A2-431D-9B5C-EDC3DF4E7991}" type="parTrans" cxnId="{69B2B3FF-5A12-4BAB-8A44-E81148964223}">
      <dgm:prSet/>
      <dgm:spPr/>
      <dgm:t>
        <a:bodyPr/>
        <a:lstStyle/>
        <a:p>
          <a:endParaRPr lang="en-IN"/>
        </a:p>
      </dgm:t>
    </dgm:pt>
    <dgm:pt modelId="{0E70EF1A-E768-4AD0-95F9-90E098A995F5}" type="sibTrans" cxnId="{69B2B3FF-5A12-4BAB-8A44-E81148964223}">
      <dgm:prSet/>
      <dgm:spPr/>
      <dgm:t>
        <a:bodyPr/>
        <a:lstStyle/>
        <a:p>
          <a:endParaRPr lang="en-IN"/>
        </a:p>
      </dgm:t>
    </dgm:pt>
    <dgm:pt modelId="{329C05DE-D922-441D-83BA-29AEEBE48AD1}" type="pres">
      <dgm:prSet presAssocID="{1945650E-B7DF-40F5-8B12-2AFB0C68AAB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E208862-C71E-4A92-B450-D5B830DC11F4}" type="pres">
      <dgm:prSet presAssocID="{D653B1C7-DE1E-4B7F-9F92-5E62B119A96A}" presName="root1" presStyleCnt="0"/>
      <dgm:spPr/>
    </dgm:pt>
    <dgm:pt modelId="{50814131-F689-49CA-B190-1322BCC357DF}" type="pres">
      <dgm:prSet presAssocID="{D653B1C7-DE1E-4B7F-9F92-5E62B119A96A}" presName="LevelOneTextNode" presStyleLbl="node0" presStyleIdx="0" presStyleCnt="1">
        <dgm:presLayoutVars>
          <dgm:chPref val="3"/>
        </dgm:presLayoutVars>
      </dgm:prSet>
      <dgm:spPr/>
    </dgm:pt>
    <dgm:pt modelId="{3F813703-B6BE-4B71-A82A-A00967F09366}" type="pres">
      <dgm:prSet presAssocID="{D653B1C7-DE1E-4B7F-9F92-5E62B119A96A}" presName="level2hierChild" presStyleCnt="0"/>
      <dgm:spPr/>
    </dgm:pt>
    <dgm:pt modelId="{A2DA7F42-21EC-4617-BCEF-0419A8328B4D}" type="pres">
      <dgm:prSet presAssocID="{68CF997E-044C-4B5D-8F9C-1B06D9C118B2}" presName="conn2-1" presStyleLbl="parChTrans1D2" presStyleIdx="0" presStyleCnt="4"/>
      <dgm:spPr/>
    </dgm:pt>
    <dgm:pt modelId="{AF06C740-353C-4D02-AD65-7FC0FA303D19}" type="pres">
      <dgm:prSet presAssocID="{68CF997E-044C-4B5D-8F9C-1B06D9C118B2}" presName="connTx" presStyleLbl="parChTrans1D2" presStyleIdx="0" presStyleCnt="4"/>
      <dgm:spPr/>
    </dgm:pt>
    <dgm:pt modelId="{67B51478-3123-499F-8F92-F101CC5C784B}" type="pres">
      <dgm:prSet presAssocID="{F374186D-C4C3-494C-AAEF-42B4207A36E0}" presName="root2" presStyleCnt="0"/>
      <dgm:spPr/>
    </dgm:pt>
    <dgm:pt modelId="{125F541B-BA4D-4D8E-91CA-A2FD04E2E98A}" type="pres">
      <dgm:prSet presAssocID="{F374186D-C4C3-494C-AAEF-42B4207A36E0}" presName="LevelTwoTextNode" presStyleLbl="node2" presStyleIdx="0" presStyleCnt="4">
        <dgm:presLayoutVars>
          <dgm:chPref val="3"/>
        </dgm:presLayoutVars>
      </dgm:prSet>
      <dgm:spPr/>
    </dgm:pt>
    <dgm:pt modelId="{1EBBB26A-44CA-4C39-A945-CB01826F621E}" type="pres">
      <dgm:prSet presAssocID="{F374186D-C4C3-494C-AAEF-42B4207A36E0}" presName="level3hierChild" presStyleCnt="0"/>
      <dgm:spPr/>
    </dgm:pt>
    <dgm:pt modelId="{56546FE3-5178-4660-B153-A5FD2595D476}" type="pres">
      <dgm:prSet presAssocID="{2E8ABF15-537D-4FE7-BEA1-1AD23E9EC663}" presName="conn2-1" presStyleLbl="parChTrans1D3" presStyleIdx="0" presStyleCnt="5"/>
      <dgm:spPr/>
    </dgm:pt>
    <dgm:pt modelId="{4CECD8E2-C118-402B-9777-0CBD4ADC9AB5}" type="pres">
      <dgm:prSet presAssocID="{2E8ABF15-537D-4FE7-BEA1-1AD23E9EC663}" presName="connTx" presStyleLbl="parChTrans1D3" presStyleIdx="0" presStyleCnt="5"/>
      <dgm:spPr/>
    </dgm:pt>
    <dgm:pt modelId="{DAA973FB-BDC2-46A2-BB94-1E4DB27970F7}" type="pres">
      <dgm:prSet presAssocID="{1F858287-0645-4E80-8AF4-0AC7102E9AF2}" presName="root2" presStyleCnt="0"/>
      <dgm:spPr/>
    </dgm:pt>
    <dgm:pt modelId="{37774500-F020-41B6-8EA9-30E48324C9E9}" type="pres">
      <dgm:prSet presAssocID="{1F858287-0645-4E80-8AF4-0AC7102E9AF2}" presName="LevelTwoTextNode" presStyleLbl="node3" presStyleIdx="0" presStyleCnt="5">
        <dgm:presLayoutVars>
          <dgm:chPref val="3"/>
        </dgm:presLayoutVars>
      </dgm:prSet>
      <dgm:spPr/>
    </dgm:pt>
    <dgm:pt modelId="{ACF6DCD0-DEF1-45D0-A356-A922AB3CCADD}" type="pres">
      <dgm:prSet presAssocID="{1F858287-0645-4E80-8AF4-0AC7102E9AF2}" presName="level3hierChild" presStyleCnt="0"/>
      <dgm:spPr/>
    </dgm:pt>
    <dgm:pt modelId="{D5D46B88-2A86-4557-919F-F213D7EEBFDD}" type="pres">
      <dgm:prSet presAssocID="{37D0DF40-CEF6-4295-B346-894C7D41C63C}" presName="conn2-1" presStyleLbl="parChTrans1D3" presStyleIdx="1" presStyleCnt="5"/>
      <dgm:spPr/>
    </dgm:pt>
    <dgm:pt modelId="{22EA91AD-7F69-40C4-9AF8-9FDD7F72A5FB}" type="pres">
      <dgm:prSet presAssocID="{37D0DF40-CEF6-4295-B346-894C7D41C63C}" presName="connTx" presStyleLbl="parChTrans1D3" presStyleIdx="1" presStyleCnt="5"/>
      <dgm:spPr/>
    </dgm:pt>
    <dgm:pt modelId="{829BF91B-B413-4851-8EBF-948D88CC0F35}" type="pres">
      <dgm:prSet presAssocID="{031A1402-6449-4DFA-854D-08DCF395ACCE}" presName="root2" presStyleCnt="0"/>
      <dgm:spPr/>
    </dgm:pt>
    <dgm:pt modelId="{72319EA2-72A4-43A8-B407-045A89940B88}" type="pres">
      <dgm:prSet presAssocID="{031A1402-6449-4DFA-854D-08DCF395ACCE}" presName="LevelTwoTextNode" presStyleLbl="node3" presStyleIdx="1" presStyleCnt="5">
        <dgm:presLayoutVars>
          <dgm:chPref val="3"/>
        </dgm:presLayoutVars>
      </dgm:prSet>
      <dgm:spPr/>
    </dgm:pt>
    <dgm:pt modelId="{27677CD3-57BD-4BDB-97A0-E3BF031770A9}" type="pres">
      <dgm:prSet presAssocID="{031A1402-6449-4DFA-854D-08DCF395ACCE}" presName="level3hierChild" presStyleCnt="0"/>
      <dgm:spPr/>
    </dgm:pt>
    <dgm:pt modelId="{62E7037A-3DA2-41BF-959F-4E58FCE072D5}" type="pres">
      <dgm:prSet presAssocID="{A932010A-3450-4F4C-B96A-629DDF9CAEE8}" presName="conn2-1" presStyleLbl="parChTrans1D3" presStyleIdx="2" presStyleCnt="5"/>
      <dgm:spPr/>
    </dgm:pt>
    <dgm:pt modelId="{215C3808-2DD6-426C-A921-DAC0B3CBA80B}" type="pres">
      <dgm:prSet presAssocID="{A932010A-3450-4F4C-B96A-629DDF9CAEE8}" presName="connTx" presStyleLbl="parChTrans1D3" presStyleIdx="2" presStyleCnt="5"/>
      <dgm:spPr/>
    </dgm:pt>
    <dgm:pt modelId="{D86F1BD2-3FB4-4CAE-A5B6-AC4A30430E17}" type="pres">
      <dgm:prSet presAssocID="{CCEE00B3-276F-4CD8-8D1D-607BE1CFA0D9}" presName="root2" presStyleCnt="0"/>
      <dgm:spPr/>
    </dgm:pt>
    <dgm:pt modelId="{A6B4E5F1-DB5D-47E9-99F0-12477C2F40A0}" type="pres">
      <dgm:prSet presAssocID="{CCEE00B3-276F-4CD8-8D1D-607BE1CFA0D9}" presName="LevelTwoTextNode" presStyleLbl="node3" presStyleIdx="2" presStyleCnt="5">
        <dgm:presLayoutVars>
          <dgm:chPref val="3"/>
        </dgm:presLayoutVars>
      </dgm:prSet>
      <dgm:spPr/>
    </dgm:pt>
    <dgm:pt modelId="{055719AF-2D37-4B0E-8D8E-4BE98F87753D}" type="pres">
      <dgm:prSet presAssocID="{CCEE00B3-276F-4CD8-8D1D-607BE1CFA0D9}" presName="level3hierChild" presStyleCnt="0"/>
      <dgm:spPr/>
    </dgm:pt>
    <dgm:pt modelId="{16120433-374E-48BE-B088-030E2CEDF561}" type="pres">
      <dgm:prSet presAssocID="{8713CC11-3C0E-4D6F-B6BE-D6FC9D7FBDD2}" presName="conn2-1" presStyleLbl="parChTrans1D2" presStyleIdx="1" presStyleCnt="4"/>
      <dgm:spPr/>
    </dgm:pt>
    <dgm:pt modelId="{3DA2EBD6-B4F5-450C-B079-E2727F1174BC}" type="pres">
      <dgm:prSet presAssocID="{8713CC11-3C0E-4D6F-B6BE-D6FC9D7FBDD2}" presName="connTx" presStyleLbl="parChTrans1D2" presStyleIdx="1" presStyleCnt="4"/>
      <dgm:spPr/>
    </dgm:pt>
    <dgm:pt modelId="{275B65B2-529D-46B8-A9EA-98D7951D815C}" type="pres">
      <dgm:prSet presAssocID="{A756F34B-CF6D-4760-BDE5-55F90560080A}" presName="root2" presStyleCnt="0"/>
      <dgm:spPr/>
    </dgm:pt>
    <dgm:pt modelId="{08A79972-CED1-4FBA-B052-1B6B4725534B}" type="pres">
      <dgm:prSet presAssocID="{A756F34B-CF6D-4760-BDE5-55F90560080A}" presName="LevelTwoTextNode" presStyleLbl="node2" presStyleIdx="1" presStyleCnt="4">
        <dgm:presLayoutVars>
          <dgm:chPref val="3"/>
        </dgm:presLayoutVars>
      </dgm:prSet>
      <dgm:spPr/>
    </dgm:pt>
    <dgm:pt modelId="{4247695A-A372-408F-9CC9-5BFB78033CBA}" type="pres">
      <dgm:prSet presAssocID="{A756F34B-CF6D-4760-BDE5-55F90560080A}" presName="level3hierChild" presStyleCnt="0"/>
      <dgm:spPr/>
    </dgm:pt>
    <dgm:pt modelId="{1BE39CB9-9B1C-474D-8331-1B06BDA46F8A}" type="pres">
      <dgm:prSet presAssocID="{A96FFD13-DF0D-4219-970D-B68365F18A8A}" presName="conn2-1" presStyleLbl="parChTrans1D3" presStyleIdx="3" presStyleCnt="5"/>
      <dgm:spPr/>
    </dgm:pt>
    <dgm:pt modelId="{086DC3DC-6AAD-42C6-9EBA-53748E239710}" type="pres">
      <dgm:prSet presAssocID="{A96FFD13-DF0D-4219-970D-B68365F18A8A}" presName="connTx" presStyleLbl="parChTrans1D3" presStyleIdx="3" presStyleCnt="5"/>
      <dgm:spPr/>
    </dgm:pt>
    <dgm:pt modelId="{CB62E324-E668-4F9B-9130-BB97098222CB}" type="pres">
      <dgm:prSet presAssocID="{65920BED-CD4F-43FF-84E8-E6E05499BA1A}" presName="root2" presStyleCnt="0"/>
      <dgm:spPr/>
    </dgm:pt>
    <dgm:pt modelId="{A253CBC3-DAAB-42EC-AFD8-04C1EA2DD669}" type="pres">
      <dgm:prSet presAssocID="{65920BED-CD4F-43FF-84E8-E6E05499BA1A}" presName="LevelTwoTextNode" presStyleLbl="node3" presStyleIdx="3" presStyleCnt="5">
        <dgm:presLayoutVars>
          <dgm:chPref val="3"/>
        </dgm:presLayoutVars>
      </dgm:prSet>
      <dgm:spPr/>
    </dgm:pt>
    <dgm:pt modelId="{5838A465-A909-435A-BEA8-0CD9315FC692}" type="pres">
      <dgm:prSet presAssocID="{65920BED-CD4F-43FF-84E8-E6E05499BA1A}" presName="level3hierChild" presStyleCnt="0"/>
      <dgm:spPr/>
    </dgm:pt>
    <dgm:pt modelId="{EDAF2067-5261-4D0F-BEDB-F5219034E6CA}" type="pres">
      <dgm:prSet presAssocID="{9C8ED82E-1E5B-4455-9E7A-C54BCFF40163}" presName="conn2-1" presStyleLbl="parChTrans1D3" presStyleIdx="4" presStyleCnt="5"/>
      <dgm:spPr/>
    </dgm:pt>
    <dgm:pt modelId="{64E38C2E-C57F-4DEE-804B-172063A65065}" type="pres">
      <dgm:prSet presAssocID="{9C8ED82E-1E5B-4455-9E7A-C54BCFF40163}" presName="connTx" presStyleLbl="parChTrans1D3" presStyleIdx="4" presStyleCnt="5"/>
      <dgm:spPr/>
    </dgm:pt>
    <dgm:pt modelId="{56245E81-6831-4BCF-A252-402B19376E81}" type="pres">
      <dgm:prSet presAssocID="{3773D79F-D03F-4AF1-9B46-492BABD37247}" presName="root2" presStyleCnt="0"/>
      <dgm:spPr/>
    </dgm:pt>
    <dgm:pt modelId="{AC7287B8-8B54-452E-87EA-B3BCB5F5CB20}" type="pres">
      <dgm:prSet presAssocID="{3773D79F-D03F-4AF1-9B46-492BABD37247}" presName="LevelTwoTextNode" presStyleLbl="node3" presStyleIdx="4" presStyleCnt="5">
        <dgm:presLayoutVars>
          <dgm:chPref val="3"/>
        </dgm:presLayoutVars>
      </dgm:prSet>
      <dgm:spPr/>
    </dgm:pt>
    <dgm:pt modelId="{C792F6BD-E31F-42F4-86A8-9E43479C6391}" type="pres">
      <dgm:prSet presAssocID="{3773D79F-D03F-4AF1-9B46-492BABD37247}" presName="level3hierChild" presStyleCnt="0"/>
      <dgm:spPr/>
    </dgm:pt>
    <dgm:pt modelId="{89B01A03-4443-401A-8C69-033BAEF6A00B}" type="pres">
      <dgm:prSet presAssocID="{226BA09A-A557-435E-B172-8C63E8BE741E}" presName="conn2-1" presStyleLbl="parChTrans1D2" presStyleIdx="2" presStyleCnt="4"/>
      <dgm:spPr/>
    </dgm:pt>
    <dgm:pt modelId="{D66A1B49-C919-49FD-91B6-C272AE22A651}" type="pres">
      <dgm:prSet presAssocID="{226BA09A-A557-435E-B172-8C63E8BE741E}" presName="connTx" presStyleLbl="parChTrans1D2" presStyleIdx="2" presStyleCnt="4"/>
      <dgm:spPr/>
    </dgm:pt>
    <dgm:pt modelId="{5DC21DD1-EF01-4A4E-8224-A29219377C7B}" type="pres">
      <dgm:prSet presAssocID="{90A384C2-F620-40B1-B9DC-334401A03C73}" presName="root2" presStyleCnt="0"/>
      <dgm:spPr/>
    </dgm:pt>
    <dgm:pt modelId="{63BDFC4B-213B-41BE-9C10-FD5150C7EBBC}" type="pres">
      <dgm:prSet presAssocID="{90A384C2-F620-40B1-B9DC-334401A03C73}" presName="LevelTwoTextNode" presStyleLbl="node2" presStyleIdx="2" presStyleCnt="4">
        <dgm:presLayoutVars>
          <dgm:chPref val="3"/>
        </dgm:presLayoutVars>
      </dgm:prSet>
      <dgm:spPr/>
    </dgm:pt>
    <dgm:pt modelId="{03A1CD12-4242-4827-88A1-F2C9B5B8F16A}" type="pres">
      <dgm:prSet presAssocID="{90A384C2-F620-40B1-B9DC-334401A03C73}" presName="level3hierChild" presStyleCnt="0"/>
      <dgm:spPr/>
    </dgm:pt>
    <dgm:pt modelId="{6752DBCA-D42B-4D0B-BE08-616668BAC879}" type="pres">
      <dgm:prSet presAssocID="{E6581D01-03A2-431D-9B5C-EDC3DF4E7991}" presName="conn2-1" presStyleLbl="parChTrans1D2" presStyleIdx="3" presStyleCnt="4"/>
      <dgm:spPr/>
    </dgm:pt>
    <dgm:pt modelId="{5EEFA86E-3B24-48C9-BE8E-2C30D6FA1D05}" type="pres">
      <dgm:prSet presAssocID="{E6581D01-03A2-431D-9B5C-EDC3DF4E7991}" presName="connTx" presStyleLbl="parChTrans1D2" presStyleIdx="3" presStyleCnt="4"/>
      <dgm:spPr/>
    </dgm:pt>
    <dgm:pt modelId="{44C2A2F3-D671-4705-B466-3037747710BA}" type="pres">
      <dgm:prSet presAssocID="{CC2AA9B9-609C-4331-9038-3B0D3B3B9FDB}" presName="root2" presStyleCnt="0"/>
      <dgm:spPr/>
    </dgm:pt>
    <dgm:pt modelId="{472414A5-E827-4F5E-B739-B90779E5F31F}" type="pres">
      <dgm:prSet presAssocID="{CC2AA9B9-609C-4331-9038-3B0D3B3B9FDB}" presName="LevelTwoTextNode" presStyleLbl="node2" presStyleIdx="3" presStyleCnt="4">
        <dgm:presLayoutVars>
          <dgm:chPref val="3"/>
        </dgm:presLayoutVars>
      </dgm:prSet>
      <dgm:spPr/>
    </dgm:pt>
    <dgm:pt modelId="{9E701980-CFEC-4008-882A-BE0668174156}" type="pres">
      <dgm:prSet presAssocID="{CC2AA9B9-609C-4331-9038-3B0D3B3B9FDB}" presName="level3hierChild" presStyleCnt="0"/>
      <dgm:spPr/>
    </dgm:pt>
  </dgm:ptLst>
  <dgm:cxnLst>
    <dgm:cxn modelId="{8A123E03-D25A-4BA8-998C-C661E5D0E1BB}" type="presOf" srcId="{CCEE00B3-276F-4CD8-8D1D-607BE1CFA0D9}" destId="{A6B4E5F1-DB5D-47E9-99F0-12477C2F40A0}" srcOrd="0" destOrd="0" presId="urn:microsoft.com/office/officeart/2008/layout/HorizontalMultiLevelHierarchy"/>
    <dgm:cxn modelId="{1F544E05-AD3A-4E90-9334-98281BFCA070}" type="presOf" srcId="{A96FFD13-DF0D-4219-970D-B68365F18A8A}" destId="{1BE39CB9-9B1C-474D-8331-1B06BDA46F8A}" srcOrd="0" destOrd="0" presId="urn:microsoft.com/office/officeart/2008/layout/HorizontalMultiLevelHierarchy"/>
    <dgm:cxn modelId="{828D0507-6D38-42CD-AE28-AA3F29EEA01D}" type="presOf" srcId="{D653B1C7-DE1E-4B7F-9F92-5E62B119A96A}" destId="{50814131-F689-49CA-B190-1322BCC357DF}" srcOrd="0" destOrd="0" presId="urn:microsoft.com/office/officeart/2008/layout/HorizontalMultiLevelHierarchy"/>
    <dgm:cxn modelId="{8C50BA29-04DA-44ED-9332-6EE7578663F2}" type="presOf" srcId="{9C8ED82E-1E5B-4455-9E7A-C54BCFF40163}" destId="{EDAF2067-5261-4D0F-BEDB-F5219034E6CA}" srcOrd="0" destOrd="0" presId="urn:microsoft.com/office/officeart/2008/layout/HorizontalMultiLevelHierarchy"/>
    <dgm:cxn modelId="{F47FBC2F-27B7-441E-B5BF-47FD79232345}" srcId="{F374186D-C4C3-494C-AAEF-42B4207A36E0}" destId="{CCEE00B3-276F-4CD8-8D1D-607BE1CFA0D9}" srcOrd="2" destOrd="0" parTransId="{A932010A-3450-4F4C-B96A-629DDF9CAEE8}" sibTransId="{D85E18DD-1962-426C-9908-75A365BAEBDF}"/>
    <dgm:cxn modelId="{5E476F32-0780-43BB-A5FC-5762608C280D}" type="presOf" srcId="{1945650E-B7DF-40F5-8B12-2AFB0C68AABD}" destId="{329C05DE-D922-441D-83BA-29AEEBE48AD1}" srcOrd="0" destOrd="0" presId="urn:microsoft.com/office/officeart/2008/layout/HorizontalMultiLevelHierarchy"/>
    <dgm:cxn modelId="{F0873C33-2AD2-44AB-95DE-C8B220BCA9F3}" type="presOf" srcId="{226BA09A-A557-435E-B172-8C63E8BE741E}" destId="{D66A1B49-C919-49FD-91B6-C272AE22A651}" srcOrd="1" destOrd="0" presId="urn:microsoft.com/office/officeart/2008/layout/HorizontalMultiLevelHierarchy"/>
    <dgm:cxn modelId="{BB0DC333-9242-4DA2-AC9D-76B3DB1A8CF0}" type="presOf" srcId="{A96FFD13-DF0D-4219-970D-B68365F18A8A}" destId="{086DC3DC-6AAD-42C6-9EBA-53748E239710}" srcOrd="1" destOrd="0" presId="urn:microsoft.com/office/officeart/2008/layout/HorizontalMultiLevelHierarchy"/>
    <dgm:cxn modelId="{98224E36-5EBD-4DA8-8034-753FCADDE61A}" srcId="{D653B1C7-DE1E-4B7F-9F92-5E62B119A96A}" destId="{F374186D-C4C3-494C-AAEF-42B4207A36E0}" srcOrd="0" destOrd="0" parTransId="{68CF997E-044C-4B5D-8F9C-1B06D9C118B2}" sibTransId="{E9717284-1A00-4CD1-9743-6D4375439ECC}"/>
    <dgm:cxn modelId="{0FD73C40-BE53-4651-9692-CBB86A3806C5}" type="presOf" srcId="{CC2AA9B9-609C-4331-9038-3B0D3B3B9FDB}" destId="{472414A5-E827-4F5E-B739-B90779E5F31F}" srcOrd="0" destOrd="0" presId="urn:microsoft.com/office/officeart/2008/layout/HorizontalMultiLevelHierarchy"/>
    <dgm:cxn modelId="{6584545C-B279-4155-970E-D82C8D1D4D80}" srcId="{A756F34B-CF6D-4760-BDE5-55F90560080A}" destId="{65920BED-CD4F-43FF-84E8-E6E05499BA1A}" srcOrd="0" destOrd="0" parTransId="{A96FFD13-DF0D-4219-970D-B68365F18A8A}" sibTransId="{604E5AAF-DB89-4455-9826-C9998842E49B}"/>
    <dgm:cxn modelId="{00F86E5D-9AEF-4638-BCC0-14FABCE5CB66}" type="presOf" srcId="{A932010A-3450-4F4C-B96A-629DDF9CAEE8}" destId="{215C3808-2DD6-426C-A921-DAC0B3CBA80B}" srcOrd="1" destOrd="0" presId="urn:microsoft.com/office/officeart/2008/layout/HorizontalMultiLevelHierarchy"/>
    <dgm:cxn modelId="{FD3F6C65-F897-446E-A55B-019BF8D12759}" type="presOf" srcId="{68CF997E-044C-4B5D-8F9C-1B06D9C118B2}" destId="{A2DA7F42-21EC-4617-BCEF-0419A8328B4D}" srcOrd="0" destOrd="0" presId="urn:microsoft.com/office/officeart/2008/layout/HorizontalMultiLevelHierarchy"/>
    <dgm:cxn modelId="{1F1E4166-D8D7-4FDE-8AE9-8F223E590DFA}" type="presOf" srcId="{E6581D01-03A2-431D-9B5C-EDC3DF4E7991}" destId="{6752DBCA-D42B-4D0B-BE08-616668BAC879}" srcOrd="0" destOrd="0" presId="urn:microsoft.com/office/officeart/2008/layout/HorizontalMultiLevelHierarchy"/>
    <dgm:cxn modelId="{3482E446-4324-4A6A-8871-EC7CDB5F2D21}" type="presOf" srcId="{2E8ABF15-537D-4FE7-BEA1-1AD23E9EC663}" destId="{56546FE3-5178-4660-B153-A5FD2595D476}" srcOrd="0" destOrd="0" presId="urn:microsoft.com/office/officeart/2008/layout/HorizontalMultiLevelHierarchy"/>
    <dgm:cxn modelId="{FC51D26A-C85A-4251-8268-E7A6B256CCAC}" type="presOf" srcId="{1F858287-0645-4E80-8AF4-0AC7102E9AF2}" destId="{37774500-F020-41B6-8EA9-30E48324C9E9}" srcOrd="0" destOrd="0" presId="urn:microsoft.com/office/officeart/2008/layout/HorizontalMultiLevelHierarchy"/>
    <dgm:cxn modelId="{5844424E-44F4-4155-8A70-C6280A9443C7}" type="presOf" srcId="{37D0DF40-CEF6-4295-B346-894C7D41C63C}" destId="{D5D46B88-2A86-4557-919F-F213D7EEBFDD}" srcOrd="0" destOrd="0" presId="urn:microsoft.com/office/officeart/2008/layout/HorizontalMultiLevelHierarchy"/>
    <dgm:cxn modelId="{CB9D9A8C-D248-4BE4-AF46-805CC4B1DA44}" type="presOf" srcId="{E6581D01-03A2-431D-9B5C-EDC3DF4E7991}" destId="{5EEFA86E-3B24-48C9-BE8E-2C30D6FA1D05}" srcOrd="1" destOrd="0" presId="urn:microsoft.com/office/officeart/2008/layout/HorizontalMultiLevelHierarchy"/>
    <dgm:cxn modelId="{E01A678F-9723-4E46-B838-5494261A7077}" srcId="{1945650E-B7DF-40F5-8B12-2AFB0C68AABD}" destId="{D653B1C7-DE1E-4B7F-9F92-5E62B119A96A}" srcOrd="0" destOrd="0" parTransId="{17594BA0-FF94-4117-BD9E-BBB2689D1BC9}" sibTransId="{E1FC7C60-013A-4D36-B4E3-121400074838}"/>
    <dgm:cxn modelId="{67DED997-90F2-4895-8783-016C4562F6F9}" type="presOf" srcId="{9C8ED82E-1E5B-4455-9E7A-C54BCFF40163}" destId="{64E38C2E-C57F-4DEE-804B-172063A65065}" srcOrd="1" destOrd="0" presId="urn:microsoft.com/office/officeart/2008/layout/HorizontalMultiLevelHierarchy"/>
    <dgm:cxn modelId="{6B17BA98-1BD2-4C5E-8D48-FCC67D7780E2}" type="presOf" srcId="{68CF997E-044C-4B5D-8F9C-1B06D9C118B2}" destId="{AF06C740-353C-4D02-AD65-7FC0FA303D19}" srcOrd="1" destOrd="0" presId="urn:microsoft.com/office/officeart/2008/layout/HorizontalMultiLevelHierarchy"/>
    <dgm:cxn modelId="{E8A71A9C-46EE-47B7-9483-3A7146438C4B}" type="presOf" srcId="{8713CC11-3C0E-4D6F-B6BE-D6FC9D7FBDD2}" destId="{3DA2EBD6-B4F5-450C-B079-E2727F1174BC}" srcOrd="1" destOrd="0" presId="urn:microsoft.com/office/officeart/2008/layout/HorizontalMultiLevelHierarchy"/>
    <dgm:cxn modelId="{234604A0-F035-4BF0-9734-2B72005DB14D}" type="presOf" srcId="{65920BED-CD4F-43FF-84E8-E6E05499BA1A}" destId="{A253CBC3-DAAB-42EC-AFD8-04C1EA2DD669}" srcOrd="0" destOrd="0" presId="urn:microsoft.com/office/officeart/2008/layout/HorizontalMultiLevelHierarchy"/>
    <dgm:cxn modelId="{682048AB-1F16-4D3D-8248-8431360FD73E}" type="presOf" srcId="{8713CC11-3C0E-4D6F-B6BE-D6FC9D7FBDD2}" destId="{16120433-374E-48BE-B088-030E2CEDF561}" srcOrd="0" destOrd="0" presId="urn:microsoft.com/office/officeart/2008/layout/HorizontalMultiLevelHierarchy"/>
    <dgm:cxn modelId="{54C3E2AD-4603-472A-A7E1-C484A6CF5569}" type="presOf" srcId="{90A384C2-F620-40B1-B9DC-334401A03C73}" destId="{63BDFC4B-213B-41BE-9C10-FD5150C7EBBC}" srcOrd="0" destOrd="0" presId="urn:microsoft.com/office/officeart/2008/layout/HorizontalMultiLevelHierarchy"/>
    <dgm:cxn modelId="{724326B8-D936-4194-B6D8-19E1F8A59AAA}" srcId="{A756F34B-CF6D-4760-BDE5-55F90560080A}" destId="{3773D79F-D03F-4AF1-9B46-492BABD37247}" srcOrd="1" destOrd="0" parTransId="{9C8ED82E-1E5B-4455-9E7A-C54BCFF40163}" sibTransId="{1ADED23D-8685-4079-9723-C2398398563E}"/>
    <dgm:cxn modelId="{822F37B9-3FFC-4FB7-A03C-79BAB58F4B61}" type="presOf" srcId="{37D0DF40-CEF6-4295-B346-894C7D41C63C}" destId="{22EA91AD-7F69-40C4-9AF8-9FDD7F72A5FB}" srcOrd="1" destOrd="0" presId="urn:microsoft.com/office/officeart/2008/layout/HorizontalMultiLevelHierarchy"/>
    <dgm:cxn modelId="{28518FD0-5FBA-43DB-BB26-B676EC258641}" type="presOf" srcId="{A756F34B-CF6D-4760-BDE5-55F90560080A}" destId="{08A79972-CED1-4FBA-B052-1B6B4725534B}" srcOrd="0" destOrd="0" presId="urn:microsoft.com/office/officeart/2008/layout/HorizontalMultiLevelHierarchy"/>
    <dgm:cxn modelId="{45ADBDDE-8620-4E29-8D87-5D446E1D66D8}" srcId="{D653B1C7-DE1E-4B7F-9F92-5E62B119A96A}" destId="{90A384C2-F620-40B1-B9DC-334401A03C73}" srcOrd="2" destOrd="0" parTransId="{226BA09A-A557-435E-B172-8C63E8BE741E}" sibTransId="{C439C731-797F-40BA-95C1-695DD40691A9}"/>
    <dgm:cxn modelId="{612BA0E7-B002-4D01-972C-CB15D9C0EC40}" type="presOf" srcId="{A932010A-3450-4F4C-B96A-629DDF9CAEE8}" destId="{62E7037A-3DA2-41BF-959F-4E58FCE072D5}" srcOrd="0" destOrd="0" presId="urn:microsoft.com/office/officeart/2008/layout/HorizontalMultiLevelHierarchy"/>
    <dgm:cxn modelId="{DBE425EF-1B3C-4B49-B00A-B5BAE1FC0966}" type="presOf" srcId="{031A1402-6449-4DFA-854D-08DCF395ACCE}" destId="{72319EA2-72A4-43A8-B407-045A89940B88}" srcOrd="0" destOrd="0" presId="urn:microsoft.com/office/officeart/2008/layout/HorizontalMultiLevelHierarchy"/>
    <dgm:cxn modelId="{64496AF1-303E-4FBD-B396-0F923F1EFD36}" srcId="{F374186D-C4C3-494C-AAEF-42B4207A36E0}" destId="{031A1402-6449-4DFA-854D-08DCF395ACCE}" srcOrd="1" destOrd="0" parTransId="{37D0DF40-CEF6-4295-B346-894C7D41C63C}" sibTransId="{ED248886-B75D-4303-8360-CE5ED02A86E4}"/>
    <dgm:cxn modelId="{813FDCF1-733E-412A-9874-E10975C843FD}" type="presOf" srcId="{226BA09A-A557-435E-B172-8C63E8BE741E}" destId="{89B01A03-4443-401A-8C69-033BAEF6A00B}" srcOrd="0" destOrd="0" presId="urn:microsoft.com/office/officeart/2008/layout/HorizontalMultiLevelHierarchy"/>
    <dgm:cxn modelId="{6CDEE1F1-554C-4BB3-8518-D1D83D6D1FC8}" type="presOf" srcId="{F374186D-C4C3-494C-AAEF-42B4207A36E0}" destId="{125F541B-BA4D-4D8E-91CA-A2FD04E2E98A}" srcOrd="0" destOrd="0" presId="urn:microsoft.com/office/officeart/2008/layout/HorizontalMultiLevelHierarchy"/>
    <dgm:cxn modelId="{26124CF3-68E5-473F-A6ED-2F400BBD237A}" srcId="{F374186D-C4C3-494C-AAEF-42B4207A36E0}" destId="{1F858287-0645-4E80-8AF4-0AC7102E9AF2}" srcOrd="0" destOrd="0" parTransId="{2E8ABF15-537D-4FE7-BEA1-1AD23E9EC663}" sibTransId="{F8079994-7534-4E55-A371-451A4AED9C80}"/>
    <dgm:cxn modelId="{066066F9-7CD3-47C2-9D64-246DD92A7818}" type="presOf" srcId="{3773D79F-D03F-4AF1-9B46-492BABD37247}" destId="{AC7287B8-8B54-452E-87EA-B3BCB5F5CB20}" srcOrd="0" destOrd="0" presId="urn:microsoft.com/office/officeart/2008/layout/HorizontalMultiLevelHierarchy"/>
    <dgm:cxn modelId="{F3FBAAFA-AB34-4D45-9CD9-593F2FD37DC9}" type="presOf" srcId="{2E8ABF15-537D-4FE7-BEA1-1AD23E9EC663}" destId="{4CECD8E2-C118-402B-9777-0CBD4ADC9AB5}" srcOrd="1" destOrd="0" presId="urn:microsoft.com/office/officeart/2008/layout/HorizontalMultiLevelHierarchy"/>
    <dgm:cxn modelId="{293010FF-5C06-4464-9F1F-8513CBD69779}" srcId="{D653B1C7-DE1E-4B7F-9F92-5E62B119A96A}" destId="{A756F34B-CF6D-4760-BDE5-55F90560080A}" srcOrd="1" destOrd="0" parTransId="{8713CC11-3C0E-4D6F-B6BE-D6FC9D7FBDD2}" sibTransId="{0612E58D-30D4-4838-9A2F-6EC492B40A06}"/>
    <dgm:cxn modelId="{69B2B3FF-5A12-4BAB-8A44-E81148964223}" srcId="{D653B1C7-DE1E-4B7F-9F92-5E62B119A96A}" destId="{CC2AA9B9-609C-4331-9038-3B0D3B3B9FDB}" srcOrd="3" destOrd="0" parTransId="{E6581D01-03A2-431D-9B5C-EDC3DF4E7991}" sibTransId="{0E70EF1A-E768-4AD0-95F9-90E098A995F5}"/>
    <dgm:cxn modelId="{FF507F39-142E-47CF-BE6D-1E3E980D403F}" type="presParOf" srcId="{329C05DE-D922-441D-83BA-29AEEBE48AD1}" destId="{FE208862-C71E-4A92-B450-D5B830DC11F4}" srcOrd="0" destOrd="0" presId="urn:microsoft.com/office/officeart/2008/layout/HorizontalMultiLevelHierarchy"/>
    <dgm:cxn modelId="{1BBA1692-51EE-459F-A1BB-9CDB95057519}" type="presParOf" srcId="{FE208862-C71E-4A92-B450-D5B830DC11F4}" destId="{50814131-F689-49CA-B190-1322BCC357DF}" srcOrd="0" destOrd="0" presId="urn:microsoft.com/office/officeart/2008/layout/HorizontalMultiLevelHierarchy"/>
    <dgm:cxn modelId="{571F229D-F0F5-4AF4-84C9-C506BCFF17B6}" type="presParOf" srcId="{FE208862-C71E-4A92-B450-D5B830DC11F4}" destId="{3F813703-B6BE-4B71-A82A-A00967F09366}" srcOrd="1" destOrd="0" presId="urn:microsoft.com/office/officeart/2008/layout/HorizontalMultiLevelHierarchy"/>
    <dgm:cxn modelId="{A68197D5-62B6-4DAA-93F9-BD1F48A56D52}" type="presParOf" srcId="{3F813703-B6BE-4B71-A82A-A00967F09366}" destId="{A2DA7F42-21EC-4617-BCEF-0419A8328B4D}" srcOrd="0" destOrd="0" presId="urn:microsoft.com/office/officeart/2008/layout/HorizontalMultiLevelHierarchy"/>
    <dgm:cxn modelId="{A675714F-5052-4BC6-90EF-352B93F0553E}" type="presParOf" srcId="{A2DA7F42-21EC-4617-BCEF-0419A8328B4D}" destId="{AF06C740-353C-4D02-AD65-7FC0FA303D19}" srcOrd="0" destOrd="0" presId="urn:microsoft.com/office/officeart/2008/layout/HorizontalMultiLevelHierarchy"/>
    <dgm:cxn modelId="{5554213B-F2BD-402D-B0F1-D0E4366EA714}" type="presParOf" srcId="{3F813703-B6BE-4B71-A82A-A00967F09366}" destId="{67B51478-3123-499F-8F92-F101CC5C784B}" srcOrd="1" destOrd="0" presId="urn:microsoft.com/office/officeart/2008/layout/HorizontalMultiLevelHierarchy"/>
    <dgm:cxn modelId="{28B3A972-14C7-468E-9C95-751B6452552D}" type="presParOf" srcId="{67B51478-3123-499F-8F92-F101CC5C784B}" destId="{125F541B-BA4D-4D8E-91CA-A2FD04E2E98A}" srcOrd="0" destOrd="0" presId="urn:microsoft.com/office/officeart/2008/layout/HorizontalMultiLevelHierarchy"/>
    <dgm:cxn modelId="{C82A33C7-15E4-4CB4-AEFD-9EF22BACF722}" type="presParOf" srcId="{67B51478-3123-499F-8F92-F101CC5C784B}" destId="{1EBBB26A-44CA-4C39-A945-CB01826F621E}" srcOrd="1" destOrd="0" presId="urn:microsoft.com/office/officeart/2008/layout/HorizontalMultiLevelHierarchy"/>
    <dgm:cxn modelId="{9EDC7C79-5695-4463-BCDF-33BB24786C05}" type="presParOf" srcId="{1EBBB26A-44CA-4C39-A945-CB01826F621E}" destId="{56546FE3-5178-4660-B153-A5FD2595D476}" srcOrd="0" destOrd="0" presId="urn:microsoft.com/office/officeart/2008/layout/HorizontalMultiLevelHierarchy"/>
    <dgm:cxn modelId="{2F9F6274-9E9C-4D33-9E82-2BC304976B4A}" type="presParOf" srcId="{56546FE3-5178-4660-B153-A5FD2595D476}" destId="{4CECD8E2-C118-402B-9777-0CBD4ADC9AB5}" srcOrd="0" destOrd="0" presId="urn:microsoft.com/office/officeart/2008/layout/HorizontalMultiLevelHierarchy"/>
    <dgm:cxn modelId="{3986BB2A-7D82-44E8-ABE2-16C0346926F7}" type="presParOf" srcId="{1EBBB26A-44CA-4C39-A945-CB01826F621E}" destId="{DAA973FB-BDC2-46A2-BB94-1E4DB27970F7}" srcOrd="1" destOrd="0" presId="urn:microsoft.com/office/officeart/2008/layout/HorizontalMultiLevelHierarchy"/>
    <dgm:cxn modelId="{B06BC474-AB05-4C05-BC15-F2ABAA8BA0DC}" type="presParOf" srcId="{DAA973FB-BDC2-46A2-BB94-1E4DB27970F7}" destId="{37774500-F020-41B6-8EA9-30E48324C9E9}" srcOrd="0" destOrd="0" presId="urn:microsoft.com/office/officeart/2008/layout/HorizontalMultiLevelHierarchy"/>
    <dgm:cxn modelId="{90D5B048-5CF4-4E55-A786-EE7D17936B54}" type="presParOf" srcId="{DAA973FB-BDC2-46A2-BB94-1E4DB27970F7}" destId="{ACF6DCD0-DEF1-45D0-A356-A922AB3CCADD}" srcOrd="1" destOrd="0" presId="urn:microsoft.com/office/officeart/2008/layout/HorizontalMultiLevelHierarchy"/>
    <dgm:cxn modelId="{15C35539-E5E8-4AFB-9AC4-4862E67329E5}" type="presParOf" srcId="{1EBBB26A-44CA-4C39-A945-CB01826F621E}" destId="{D5D46B88-2A86-4557-919F-F213D7EEBFDD}" srcOrd="2" destOrd="0" presId="urn:microsoft.com/office/officeart/2008/layout/HorizontalMultiLevelHierarchy"/>
    <dgm:cxn modelId="{2023B6D3-50FC-40CE-ACD0-E8590D540904}" type="presParOf" srcId="{D5D46B88-2A86-4557-919F-F213D7EEBFDD}" destId="{22EA91AD-7F69-40C4-9AF8-9FDD7F72A5FB}" srcOrd="0" destOrd="0" presId="urn:microsoft.com/office/officeart/2008/layout/HorizontalMultiLevelHierarchy"/>
    <dgm:cxn modelId="{490D110A-7F19-4E34-B567-95D54115F1B5}" type="presParOf" srcId="{1EBBB26A-44CA-4C39-A945-CB01826F621E}" destId="{829BF91B-B413-4851-8EBF-948D88CC0F35}" srcOrd="3" destOrd="0" presId="urn:microsoft.com/office/officeart/2008/layout/HorizontalMultiLevelHierarchy"/>
    <dgm:cxn modelId="{615676DF-4946-4332-9297-E8E26BA6E6EE}" type="presParOf" srcId="{829BF91B-B413-4851-8EBF-948D88CC0F35}" destId="{72319EA2-72A4-43A8-B407-045A89940B88}" srcOrd="0" destOrd="0" presId="urn:microsoft.com/office/officeart/2008/layout/HorizontalMultiLevelHierarchy"/>
    <dgm:cxn modelId="{0B873FF2-E103-4F00-9AAE-CCF26522B993}" type="presParOf" srcId="{829BF91B-B413-4851-8EBF-948D88CC0F35}" destId="{27677CD3-57BD-4BDB-97A0-E3BF031770A9}" srcOrd="1" destOrd="0" presId="urn:microsoft.com/office/officeart/2008/layout/HorizontalMultiLevelHierarchy"/>
    <dgm:cxn modelId="{4913220E-DE91-47E5-9E8B-ED2CA95D3EE5}" type="presParOf" srcId="{1EBBB26A-44CA-4C39-A945-CB01826F621E}" destId="{62E7037A-3DA2-41BF-959F-4E58FCE072D5}" srcOrd="4" destOrd="0" presId="urn:microsoft.com/office/officeart/2008/layout/HorizontalMultiLevelHierarchy"/>
    <dgm:cxn modelId="{A7E5B0C8-C361-4E58-AED0-EAD428B9E8DD}" type="presParOf" srcId="{62E7037A-3DA2-41BF-959F-4E58FCE072D5}" destId="{215C3808-2DD6-426C-A921-DAC0B3CBA80B}" srcOrd="0" destOrd="0" presId="urn:microsoft.com/office/officeart/2008/layout/HorizontalMultiLevelHierarchy"/>
    <dgm:cxn modelId="{638320CC-DDBD-47E2-BDE3-01EDEB61DB47}" type="presParOf" srcId="{1EBBB26A-44CA-4C39-A945-CB01826F621E}" destId="{D86F1BD2-3FB4-4CAE-A5B6-AC4A30430E17}" srcOrd="5" destOrd="0" presId="urn:microsoft.com/office/officeart/2008/layout/HorizontalMultiLevelHierarchy"/>
    <dgm:cxn modelId="{B0AA35F6-1E76-4DE2-9A85-5A2B79425A2B}" type="presParOf" srcId="{D86F1BD2-3FB4-4CAE-A5B6-AC4A30430E17}" destId="{A6B4E5F1-DB5D-47E9-99F0-12477C2F40A0}" srcOrd="0" destOrd="0" presId="urn:microsoft.com/office/officeart/2008/layout/HorizontalMultiLevelHierarchy"/>
    <dgm:cxn modelId="{87259EC0-7941-4C0A-848C-0281499C0836}" type="presParOf" srcId="{D86F1BD2-3FB4-4CAE-A5B6-AC4A30430E17}" destId="{055719AF-2D37-4B0E-8D8E-4BE98F87753D}" srcOrd="1" destOrd="0" presId="urn:microsoft.com/office/officeart/2008/layout/HorizontalMultiLevelHierarchy"/>
    <dgm:cxn modelId="{89DC3439-D3F8-4AEC-8D7E-B357BD2DBB24}" type="presParOf" srcId="{3F813703-B6BE-4B71-A82A-A00967F09366}" destId="{16120433-374E-48BE-B088-030E2CEDF561}" srcOrd="2" destOrd="0" presId="urn:microsoft.com/office/officeart/2008/layout/HorizontalMultiLevelHierarchy"/>
    <dgm:cxn modelId="{756CBB32-A395-4909-8FC2-DFCC40BC74BA}" type="presParOf" srcId="{16120433-374E-48BE-B088-030E2CEDF561}" destId="{3DA2EBD6-B4F5-450C-B079-E2727F1174BC}" srcOrd="0" destOrd="0" presId="urn:microsoft.com/office/officeart/2008/layout/HorizontalMultiLevelHierarchy"/>
    <dgm:cxn modelId="{D526D45B-41AF-46D6-A66F-8D4EAEA41EBB}" type="presParOf" srcId="{3F813703-B6BE-4B71-A82A-A00967F09366}" destId="{275B65B2-529D-46B8-A9EA-98D7951D815C}" srcOrd="3" destOrd="0" presId="urn:microsoft.com/office/officeart/2008/layout/HorizontalMultiLevelHierarchy"/>
    <dgm:cxn modelId="{1D977D8C-B3EA-4C2F-999A-BAA6F8F916CB}" type="presParOf" srcId="{275B65B2-529D-46B8-A9EA-98D7951D815C}" destId="{08A79972-CED1-4FBA-B052-1B6B4725534B}" srcOrd="0" destOrd="0" presId="urn:microsoft.com/office/officeart/2008/layout/HorizontalMultiLevelHierarchy"/>
    <dgm:cxn modelId="{CE96088F-E582-4E35-86AF-297DB7053A59}" type="presParOf" srcId="{275B65B2-529D-46B8-A9EA-98D7951D815C}" destId="{4247695A-A372-408F-9CC9-5BFB78033CBA}" srcOrd="1" destOrd="0" presId="urn:microsoft.com/office/officeart/2008/layout/HorizontalMultiLevelHierarchy"/>
    <dgm:cxn modelId="{50B901DF-3D18-4D3F-B95D-148E1E0B1327}" type="presParOf" srcId="{4247695A-A372-408F-9CC9-5BFB78033CBA}" destId="{1BE39CB9-9B1C-474D-8331-1B06BDA46F8A}" srcOrd="0" destOrd="0" presId="urn:microsoft.com/office/officeart/2008/layout/HorizontalMultiLevelHierarchy"/>
    <dgm:cxn modelId="{0AD45B5F-30A6-4681-B56E-1E07ED2648C5}" type="presParOf" srcId="{1BE39CB9-9B1C-474D-8331-1B06BDA46F8A}" destId="{086DC3DC-6AAD-42C6-9EBA-53748E239710}" srcOrd="0" destOrd="0" presId="urn:microsoft.com/office/officeart/2008/layout/HorizontalMultiLevelHierarchy"/>
    <dgm:cxn modelId="{A7375476-0715-4338-867A-4E8B7F59CB8F}" type="presParOf" srcId="{4247695A-A372-408F-9CC9-5BFB78033CBA}" destId="{CB62E324-E668-4F9B-9130-BB97098222CB}" srcOrd="1" destOrd="0" presId="urn:microsoft.com/office/officeart/2008/layout/HorizontalMultiLevelHierarchy"/>
    <dgm:cxn modelId="{4CA42CB3-FF90-4BD9-8A8F-66A68E70E90A}" type="presParOf" srcId="{CB62E324-E668-4F9B-9130-BB97098222CB}" destId="{A253CBC3-DAAB-42EC-AFD8-04C1EA2DD669}" srcOrd="0" destOrd="0" presId="urn:microsoft.com/office/officeart/2008/layout/HorizontalMultiLevelHierarchy"/>
    <dgm:cxn modelId="{5BEA64C8-AAAA-4B1D-A205-06C38F52C6B1}" type="presParOf" srcId="{CB62E324-E668-4F9B-9130-BB97098222CB}" destId="{5838A465-A909-435A-BEA8-0CD9315FC692}" srcOrd="1" destOrd="0" presId="urn:microsoft.com/office/officeart/2008/layout/HorizontalMultiLevelHierarchy"/>
    <dgm:cxn modelId="{70411200-2CA5-4BD0-AE4B-2188FEE0BDD9}" type="presParOf" srcId="{4247695A-A372-408F-9CC9-5BFB78033CBA}" destId="{EDAF2067-5261-4D0F-BEDB-F5219034E6CA}" srcOrd="2" destOrd="0" presId="urn:microsoft.com/office/officeart/2008/layout/HorizontalMultiLevelHierarchy"/>
    <dgm:cxn modelId="{1E8AEC8F-DAB0-48DD-8A8A-D79EDDCB72C6}" type="presParOf" srcId="{EDAF2067-5261-4D0F-BEDB-F5219034E6CA}" destId="{64E38C2E-C57F-4DEE-804B-172063A65065}" srcOrd="0" destOrd="0" presId="urn:microsoft.com/office/officeart/2008/layout/HorizontalMultiLevelHierarchy"/>
    <dgm:cxn modelId="{60D009F1-25CF-428D-B16E-BE8851D8108E}" type="presParOf" srcId="{4247695A-A372-408F-9CC9-5BFB78033CBA}" destId="{56245E81-6831-4BCF-A252-402B19376E81}" srcOrd="3" destOrd="0" presId="urn:microsoft.com/office/officeart/2008/layout/HorizontalMultiLevelHierarchy"/>
    <dgm:cxn modelId="{68AF4478-3C33-46B7-97BC-1B97DE45D1F4}" type="presParOf" srcId="{56245E81-6831-4BCF-A252-402B19376E81}" destId="{AC7287B8-8B54-452E-87EA-B3BCB5F5CB20}" srcOrd="0" destOrd="0" presId="urn:microsoft.com/office/officeart/2008/layout/HorizontalMultiLevelHierarchy"/>
    <dgm:cxn modelId="{1293E930-8AF8-4875-9D2E-3C60CAC9724D}" type="presParOf" srcId="{56245E81-6831-4BCF-A252-402B19376E81}" destId="{C792F6BD-E31F-42F4-86A8-9E43479C6391}" srcOrd="1" destOrd="0" presId="urn:microsoft.com/office/officeart/2008/layout/HorizontalMultiLevelHierarchy"/>
    <dgm:cxn modelId="{5495C551-7CDC-47C4-AE00-064132C7A36B}" type="presParOf" srcId="{3F813703-B6BE-4B71-A82A-A00967F09366}" destId="{89B01A03-4443-401A-8C69-033BAEF6A00B}" srcOrd="4" destOrd="0" presId="urn:microsoft.com/office/officeart/2008/layout/HorizontalMultiLevelHierarchy"/>
    <dgm:cxn modelId="{565A8BCD-2CAC-4CC4-8D4E-7A6EDDCC99D9}" type="presParOf" srcId="{89B01A03-4443-401A-8C69-033BAEF6A00B}" destId="{D66A1B49-C919-49FD-91B6-C272AE22A651}" srcOrd="0" destOrd="0" presId="urn:microsoft.com/office/officeart/2008/layout/HorizontalMultiLevelHierarchy"/>
    <dgm:cxn modelId="{B7095AAC-7B42-4980-98A4-ED4795C88C53}" type="presParOf" srcId="{3F813703-B6BE-4B71-A82A-A00967F09366}" destId="{5DC21DD1-EF01-4A4E-8224-A29219377C7B}" srcOrd="5" destOrd="0" presId="urn:microsoft.com/office/officeart/2008/layout/HorizontalMultiLevelHierarchy"/>
    <dgm:cxn modelId="{A57F360B-C870-4916-8272-DB8962F9B54A}" type="presParOf" srcId="{5DC21DD1-EF01-4A4E-8224-A29219377C7B}" destId="{63BDFC4B-213B-41BE-9C10-FD5150C7EBBC}" srcOrd="0" destOrd="0" presId="urn:microsoft.com/office/officeart/2008/layout/HorizontalMultiLevelHierarchy"/>
    <dgm:cxn modelId="{6989C4BA-A0D8-4605-B453-995476857215}" type="presParOf" srcId="{5DC21DD1-EF01-4A4E-8224-A29219377C7B}" destId="{03A1CD12-4242-4827-88A1-F2C9B5B8F16A}" srcOrd="1" destOrd="0" presId="urn:microsoft.com/office/officeart/2008/layout/HorizontalMultiLevelHierarchy"/>
    <dgm:cxn modelId="{611A9093-5D06-44CD-AAD3-BD2258464EB9}" type="presParOf" srcId="{3F813703-B6BE-4B71-A82A-A00967F09366}" destId="{6752DBCA-D42B-4D0B-BE08-616668BAC879}" srcOrd="6" destOrd="0" presId="urn:microsoft.com/office/officeart/2008/layout/HorizontalMultiLevelHierarchy"/>
    <dgm:cxn modelId="{23C66504-705A-4E4D-A3DA-4C2358A5D7AA}" type="presParOf" srcId="{6752DBCA-D42B-4D0B-BE08-616668BAC879}" destId="{5EEFA86E-3B24-48C9-BE8E-2C30D6FA1D05}" srcOrd="0" destOrd="0" presId="urn:microsoft.com/office/officeart/2008/layout/HorizontalMultiLevelHierarchy"/>
    <dgm:cxn modelId="{A7E0C5E3-CDB8-4BB2-BBE8-6A9DC044CEC7}" type="presParOf" srcId="{3F813703-B6BE-4B71-A82A-A00967F09366}" destId="{44C2A2F3-D671-4705-B466-3037747710BA}" srcOrd="7" destOrd="0" presId="urn:microsoft.com/office/officeart/2008/layout/HorizontalMultiLevelHierarchy"/>
    <dgm:cxn modelId="{F6B3AFD1-0524-4CC8-90A0-711791382C0A}" type="presParOf" srcId="{44C2A2F3-D671-4705-B466-3037747710BA}" destId="{472414A5-E827-4F5E-B739-B90779E5F31F}" srcOrd="0" destOrd="0" presId="urn:microsoft.com/office/officeart/2008/layout/HorizontalMultiLevelHierarchy"/>
    <dgm:cxn modelId="{1BE120E6-CC02-47F7-BE64-47C692354D95}" type="presParOf" srcId="{44C2A2F3-D671-4705-B466-3037747710BA}" destId="{9E701980-CFEC-4008-882A-BE066817415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2DBCA-D42B-4D0B-BE08-616668BAC879}">
      <dsp:nvSpPr>
        <dsp:cNvPr id="0" name=""/>
        <dsp:cNvSpPr/>
      </dsp:nvSpPr>
      <dsp:spPr>
        <a:xfrm>
          <a:off x="2605551" y="2248599"/>
          <a:ext cx="323151" cy="1385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575" y="0"/>
              </a:lnTo>
              <a:lnTo>
                <a:pt x="161575" y="1385462"/>
              </a:lnTo>
              <a:lnTo>
                <a:pt x="323151" y="13854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731561" y="2905764"/>
        <a:ext cx="71132" cy="71132"/>
      </dsp:txXfrm>
    </dsp:sp>
    <dsp:sp modelId="{89B01A03-4443-401A-8C69-033BAEF6A00B}">
      <dsp:nvSpPr>
        <dsp:cNvPr id="0" name=""/>
        <dsp:cNvSpPr/>
      </dsp:nvSpPr>
      <dsp:spPr>
        <a:xfrm>
          <a:off x="2605551" y="2248599"/>
          <a:ext cx="323151" cy="769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575" y="0"/>
              </a:lnTo>
              <a:lnTo>
                <a:pt x="161575" y="769701"/>
              </a:lnTo>
              <a:lnTo>
                <a:pt x="323151" y="76970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746257" y="2612580"/>
        <a:ext cx="41739" cy="41739"/>
      </dsp:txXfrm>
    </dsp:sp>
    <dsp:sp modelId="{EDAF2067-5261-4D0F-BEDB-F5219034E6CA}">
      <dsp:nvSpPr>
        <dsp:cNvPr id="0" name=""/>
        <dsp:cNvSpPr/>
      </dsp:nvSpPr>
      <dsp:spPr>
        <a:xfrm>
          <a:off x="4544460" y="2402539"/>
          <a:ext cx="323151" cy="30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575" y="0"/>
              </a:lnTo>
              <a:lnTo>
                <a:pt x="161575" y="307880"/>
              </a:lnTo>
              <a:lnTo>
                <a:pt x="323151" y="30788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694877" y="2545321"/>
        <a:ext cx="22316" cy="22316"/>
      </dsp:txXfrm>
    </dsp:sp>
    <dsp:sp modelId="{1BE39CB9-9B1C-474D-8331-1B06BDA46F8A}">
      <dsp:nvSpPr>
        <dsp:cNvPr id="0" name=""/>
        <dsp:cNvSpPr/>
      </dsp:nvSpPr>
      <dsp:spPr>
        <a:xfrm>
          <a:off x="4544460" y="2094658"/>
          <a:ext cx="323151" cy="307880"/>
        </a:xfrm>
        <a:custGeom>
          <a:avLst/>
          <a:gdLst/>
          <a:ahLst/>
          <a:cxnLst/>
          <a:rect l="0" t="0" r="0" b="0"/>
          <a:pathLst>
            <a:path>
              <a:moveTo>
                <a:pt x="0" y="307880"/>
              </a:moveTo>
              <a:lnTo>
                <a:pt x="161575" y="307880"/>
              </a:lnTo>
              <a:lnTo>
                <a:pt x="161575" y="0"/>
              </a:lnTo>
              <a:lnTo>
                <a:pt x="32315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694877" y="2237440"/>
        <a:ext cx="22316" cy="22316"/>
      </dsp:txXfrm>
    </dsp:sp>
    <dsp:sp modelId="{16120433-374E-48BE-B088-030E2CEDF561}">
      <dsp:nvSpPr>
        <dsp:cNvPr id="0" name=""/>
        <dsp:cNvSpPr/>
      </dsp:nvSpPr>
      <dsp:spPr>
        <a:xfrm>
          <a:off x="2605551" y="2248599"/>
          <a:ext cx="323151" cy="153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575" y="0"/>
              </a:lnTo>
              <a:lnTo>
                <a:pt x="161575" y="153940"/>
              </a:lnTo>
              <a:lnTo>
                <a:pt x="323151" y="15394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758178" y="2316620"/>
        <a:ext cx="17897" cy="17897"/>
      </dsp:txXfrm>
    </dsp:sp>
    <dsp:sp modelId="{62E7037A-3DA2-41BF-959F-4E58FCE072D5}">
      <dsp:nvSpPr>
        <dsp:cNvPr id="0" name=""/>
        <dsp:cNvSpPr/>
      </dsp:nvSpPr>
      <dsp:spPr>
        <a:xfrm>
          <a:off x="4544460" y="863136"/>
          <a:ext cx="323151" cy="615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575" y="0"/>
              </a:lnTo>
              <a:lnTo>
                <a:pt x="161575" y="615761"/>
              </a:lnTo>
              <a:lnTo>
                <a:pt x="323151" y="6157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688651" y="1153631"/>
        <a:ext cx="34770" cy="34770"/>
      </dsp:txXfrm>
    </dsp:sp>
    <dsp:sp modelId="{D5D46B88-2A86-4557-919F-F213D7EEBFDD}">
      <dsp:nvSpPr>
        <dsp:cNvPr id="0" name=""/>
        <dsp:cNvSpPr/>
      </dsp:nvSpPr>
      <dsp:spPr>
        <a:xfrm>
          <a:off x="4544460" y="817416"/>
          <a:ext cx="3231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3151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697957" y="855057"/>
        <a:ext cx="16157" cy="16157"/>
      </dsp:txXfrm>
    </dsp:sp>
    <dsp:sp modelId="{56546FE3-5178-4660-B153-A5FD2595D476}">
      <dsp:nvSpPr>
        <dsp:cNvPr id="0" name=""/>
        <dsp:cNvSpPr/>
      </dsp:nvSpPr>
      <dsp:spPr>
        <a:xfrm>
          <a:off x="4544460" y="247375"/>
          <a:ext cx="323151" cy="615761"/>
        </a:xfrm>
        <a:custGeom>
          <a:avLst/>
          <a:gdLst/>
          <a:ahLst/>
          <a:cxnLst/>
          <a:rect l="0" t="0" r="0" b="0"/>
          <a:pathLst>
            <a:path>
              <a:moveTo>
                <a:pt x="0" y="615761"/>
              </a:moveTo>
              <a:lnTo>
                <a:pt x="161575" y="615761"/>
              </a:lnTo>
              <a:lnTo>
                <a:pt x="161575" y="0"/>
              </a:lnTo>
              <a:lnTo>
                <a:pt x="32315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688651" y="537870"/>
        <a:ext cx="34770" cy="34770"/>
      </dsp:txXfrm>
    </dsp:sp>
    <dsp:sp modelId="{A2DA7F42-21EC-4617-BCEF-0419A8328B4D}">
      <dsp:nvSpPr>
        <dsp:cNvPr id="0" name=""/>
        <dsp:cNvSpPr/>
      </dsp:nvSpPr>
      <dsp:spPr>
        <a:xfrm>
          <a:off x="2605551" y="863136"/>
          <a:ext cx="323151" cy="1385462"/>
        </a:xfrm>
        <a:custGeom>
          <a:avLst/>
          <a:gdLst/>
          <a:ahLst/>
          <a:cxnLst/>
          <a:rect l="0" t="0" r="0" b="0"/>
          <a:pathLst>
            <a:path>
              <a:moveTo>
                <a:pt x="0" y="1385462"/>
              </a:moveTo>
              <a:lnTo>
                <a:pt x="161575" y="1385462"/>
              </a:lnTo>
              <a:lnTo>
                <a:pt x="161575" y="0"/>
              </a:lnTo>
              <a:lnTo>
                <a:pt x="32315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731561" y="1520301"/>
        <a:ext cx="71132" cy="71132"/>
      </dsp:txXfrm>
    </dsp:sp>
    <dsp:sp modelId="{50814131-F689-49CA-B190-1322BCC357DF}">
      <dsp:nvSpPr>
        <dsp:cNvPr id="0" name=""/>
        <dsp:cNvSpPr/>
      </dsp:nvSpPr>
      <dsp:spPr>
        <a:xfrm rot="16200000">
          <a:off x="1062907" y="2002294"/>
          <a:ext cx="2592678" cy="4926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Players</a:t>
          </a:r>
        </a:p>
      </dsp:txBody>
      <dsp:txXfrm>
        <a:off x="1062907" y="2002294"/>
        <a:ext cx="2592678" cy="492608"/>
      </dsp:txXfrm>
    </dsp:sp>
    <dsp:sp modelId="{125F541B-BA4D-4D8E-91CA-A2FD04E2E98A}">
      <dsp:nvSpPr>
        <dsp:cNvPr id="0" name=""/>
        <dsp:cNvSpPr/>
      </dsp:nvSpPr>
      <dsp:spPr>
        <a:xfrm>
          <a:off x="2928703" y="616831"/>
          <a:ext cx="1615757" cy="4926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Batters</a:t>
          </a:r>
        </a:p>
      </dsp:txBody>
      <dsp:txXfrm>
        <a:off x="2928703" y="616831"/>
        <a:ext cx="1615757" cy="492608"/>
      </dsp:txXfrm>
    </dsp:sp>
    <dsp:sp modelId="{37774500-F020-41B6-8EA9-30E48324C9E9}">
      <dsp:nvSpPr>
        <dsp:cNvPr id="0" name=""/>
        <dsp:cNvSpPr/>
      </dsp:nvSpPr>
      <dsp:spPr>
        <a:xfrm>
          <a:off x="4867611" y="1070"/>
          <a:ext cx="1615757" cy="4926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Aggressive Batters</a:t>
          </a:r>
        </a:p>
      </dsp:txBody>
      <dsp:txXfrm>
        <a:off x="4867611" y="1070"/>
        <a:ext cx="1615757" cy="492608"/>
      </dsp:txXfrm>
    </dsp:sp>
    <dsp:sp modelId="{72319EA2-72A4-43A8-B407-045A89940B88}">
      <dsp:nvSpPr>
        <dsp:cNvPr id="0" name=""/>
        <dsp:cNvSpPr/>
      </dsp:nvSpPr>
      <dsp:spPr>
        <a:xfrm>
          <a:off x="4867611" y="616831"/>
          <a:ext cx="1615757" cy="4926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Anchor Batters</a:t>
          </a:r>
        </a:p>
      </dsp:txBody>
      <dsp:txXfrm>
        <a:off x="4867611" y="616831"/>
        <a:ext cx="1615757" cy="492608"/>
      </dsp:txXfrm>
    </dsp:sp>
    <dsp:sp modelId="{A6B4E5F1-DB5D-47E9-99F0-12477C2F40A0}">
      <dsp:nvSpPr>
        <dsp:cNvPr id="0" name=""/>
        <dsp:cNvSpPr/>
      </dsp:nvSpPr>
      <dsp:spPr>
        <a:xfrm>
          <a:off x="4867611" y="1232593"/>
          <a:ext cx="1615757" cy="4926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Hard-Hitters</a:t>
          </a:r>
        </a:p>
      </dsp:txBody>
      <dsp:txXfrm>
        <a:off x="4867611" y="1232593"/>
        <a:ext cx="1615757" cy="492608"/>
      </dsp:txXfrm>
    </dsp:sp>
    <dsp:sp modelId="{08A79972-CED1-4FBA-B052-1B6B4725534B}">
      <dsp:nvSpPr>
        <dsp:cNvPr id="0" name=""/>
        <dsp:cNvSpPr/>
      </dsp:nvSpPr>
      <dsp:spPr>
        <a:xfrm>
          <a:off x="2928703" y="2156234"/>
          <a:ext cx="1615757" cy="4926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Bowlers</a:t>
          </a:r>
        </a:p>
      </dsp:txBody>
      <dsp:txXfrm>
        <a:off x="2928703" y="2156234"/>
        <a:ext cx="1615757" cy="492608"/>
      </dsp:txXfrm>
    </dsp:sp>
    <dsp:sp modelId="{A253CBC3-DAAB-42EC-AFD8-04C1EA2DD669}">
      <dsp:nvSpPr>
        <dsp:cNvPr id="0" name=""/>
        <dsp:cNvSpPr/>
      </dsp:nvSpPr>
      <dsp:spPr>
        <a:xfrm>
          <a:off x="4867611" y="1848354"/>
          <a:ext cx="1615757" cy="4926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Economical Bowlers</a:t>
          </a:r>
        </a:p>
      </dsp:txBody>
      <dsp:txXfrm>
        <a:off x="4867611" y="1848354"/>
        <a:ext cx="1615757" cy="492608"/>
      </dsp:txXfrm>
    </dsp:sp>
    <dsp:sp modelId="{AC7287B8-8B54-452E-87EA-B3BCB5F5CB20}">
      <dsp:nvSpPr>
        <dsp:cNvPr id="0" name=""/>
        <dsp:cNvSpPr/>
      </dsp:nvSpPr>
      <dsp:spPr>
        <a:xfrm>
          <a:off x="4867611" y="2464115"/>
          <a:ext cx="1615757" cy="4926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Wicket-taking Bowlers</a:t>
          </a:r>
        </a:p>
      </dsp:txBody>
      <dsp:txXfrm>
        <a:off x="4867611" y="2464115"/>
        <a:ext cx="1615757" cy="492608"/>
      </dsp:txXfrm>
    </dsp:sp>
    <dsp:sp modelId="{63BDFC4B-213B-41BE-9C10-FD5150C7EBBC}">
      <dsp:nvSpPr>
        <dsp:cNvPr id="0" name=""/>
        <dsp:cNvSpPr/>
      </dsp:nvSpPr>
      <dsp:spPr>
        <a:xfrm>
          <a:off x="2928703" y="2771996"/>
          <a:ext cx="1615757" cy="4926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All- rounders</a:t>
          </a:r>
        </a:p>
      </dsp:txBody>
      <dsp:txXfrm>
        <a:off x="2928703" y="2771996"/>
        <a:ext cx="1615757" cy="492608"/>
      </dsp:txXfrm>
    </dsp:sp>
    <dsp:sp modelId="{472414A5-E827-4F5E-B739-B90779E5F31F}">
      <dsp:nvSpPr>
        <dsp:cNvPr id="0" name=""/>
        <dsp:cNvSpPr/>
      </dsp:nvSpPr>
      <dsp:spPr>
        <a:xfrm>
          <a:off x="2928703" y="3387757"/>
          <a:ext cx="1615757" cy="4926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Wicketkeepers</a:t>
          </a:r>
        </a:p>
      </dsp:txBody>
      <dsp:txXfrm>
        <a:off x="2928703" y="3387757"/>
        <a:ext cx="1615757" cy="492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284C-EDE5-44AB-897F-9F6AB5BFF2A0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C4FA-F18F-42D8-9009-BA43EEE51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489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284C-EDE5-44AB-897F-9F6AB5BFF2A0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C4FA-F18F-42D8-9009-BA43EEE51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30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284C-EDE5-44AB-897F-9F6AB5BFF2A0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C4FA-F18F-42D8-9009-BA43EEE51A1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3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284C-EDE5-44AB-897F-9F6AB5BFF2A0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C4FA-F18F-42D8-9009-BA43EEE51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11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284C-EDE5-44AB-897F-9F6AB5BFF2A0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C4FA-F18F-42D8-9009-BA43EEE51A1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179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284C-EDE5-44AB-897F-9F6AB5BFF2A0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C4FA-F18F-42D8-9009-BA43EEE51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07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284C-EDE5-44AB-897F-9F6AB5BFF2A0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C4FA-F18F-42D8-9009-BA43EEE51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7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284C-EDE5-44AB-897F-9F6AB5BFF2A0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C4FA-F18F-42D8-9009-BA43EEE51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74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284C-EDE5-44AB-897F-9F6AB5BFF2A0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C4FA-F18F-42D8-9009-BA43EEE51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66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284C-EDE5-44AB-897F-9F6AB5BFF2A0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C4FA-F18F-42D8-9009-BA43EEE51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542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284C-EDE5-44AB-897F-9F6AB5BFF2A0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C4FA-F18F-42D8-9009-BA43EEE51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73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284C-EDE5-44AB-897F-9F6AB5BFF2A0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C4FA-F18F-42D8-9009-BA43EEE51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338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284C-EDE5-44AB-897F-9F6AB5BFF2A0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C4FA-F18F-42D8-9009-BA43EEE51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57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284C-EDE5-44AB-897F-9F6AB5BFF2A0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C4FA-F18F-42D8-9009-BA43EEE51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22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284C-EDE5-44AB-897F-9F6AB5BFF2A0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C4FA-F18F-42D8-9009-BA43EEE51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7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C4FA-F18F-42D8-9009-BA43EEE51A1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284C-EDE5-44AB-897F-9F6AB5BFF2A0}" type="datetimeFigureOut">
              <a:rPr lang="en-IN" smtClean="0"/>
              <a:t>08-08-2023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95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F284C-EDE5-44AB-897F-9F6AB5BFF2A0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D8C4FA-F18F-42D8-9009-BA43EEE51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29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81E744-BEBA-0260-3A35-BD24FC41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>
            <a:normAutofit fontScale="90000"/>
          </a:bodyPr>
          <a:lstStyle/>
          <a:p>
            <a:pPr algn="l"/>
            <a:r>
              <a:rPr lang="en-IN" sz="4400" b="1" dirty="0"/>
              <a:t>IPL AUCTION </a:t>
            </a:r>
            <a:br>
              <a:rPr lang="en-IN" sz="5400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A95B9-6010-7EA3-3749-E3D574CE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9843"/>
            <a:ext cx="8596668" cy="47215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/>
              <a:t>Developing auction strategy for new IPL franchise by analyzing past IPL data to create a strong and balanced squad</a:t>
            </a:r>
            <a:r>
              <a:rPr lang="en-IN" sz="2400" dirty="0"/>
              <a:t> </a:t>
            </a:r>
          </a:p>
          <a:p>
            <a:pPr marL="0" indent="0" algn="l">
              <a:buNone/>
            </a:pPr>
            <a:endParaRPr lang="en-IN" sz="2400" dirty="0"/>
          </a:p>
          <a:p>
            <a:pPr marL="0" indent="0" algn="l">
              <a:buNone/>
            </a:pPr>
            <a:endParaRPr lang="en-IN" sz="2400" dirty="0"/>
          </a:p>
          <a:p>
            <a:pPr marL="0" indent="0" algn="l">
              <a:buNone/>
            </a:pPr>
            <a:endParaRPr lang="en-IN" sz="2400" dirty="0"/>
          </a:p>
          <a:p>
            <a:pPr marL="0" indent="0" algn="l">
              <a:buNone/>
            </a:pPr>
            <a:endParaRPr lang="en-IN" sz="2400" dirty="0"/>
          </a:p>
          <a:p>
            <a:pPr marL="0" indent="0" algn="l">
              <a:buNone/>
            </a:pPr>
            <a:endParaRPr lang="en-IN" sz="2400" dirty="0"/>
          </a:p>
          <a:p>
            <a:pPr marL="0" indent="0" algn="l">
              <a:buNone/>
            </a:pPr>
            <a:r>
              <a:rPr lang="en-IN" sz="2000" dirty="0"/>
              <a:t>Submitted by - Nupoor Bari</a:t>
            </a:r>
          </a:p>
          <a:p>
            <a:pPr marL="0" indent="0" algn="l">
              <a:buNone/>
            </a:pPr>
            <a:r>
              <a:rPr lang="en-IN" sz="2000" dirty="0"/>
              <a:t>Course - Data Science</a:t>
            </a:r>
          </a:p>
          <a:p>
            <a:pPr marL="0" indent="0" algn="l">
              <a:buNone/>
            </a:pPr>
            <a:r>
              <a:rPr lang="en-IN" sz="2000" dirty="0"/>
              <a:t>SQL Project</a:t>
            </a:r>
          </a:p>
          <a:p>
            <a:pPr marL="0" indent="0" algn="l">
              <a:buNone/>
            </a:pPr>
            <a:endParaRPr lang="en-IN" sz="2400" dirty="0"/>
          </a:p>
          <a:p>
            <a:pPr marL="0" indent="0" algn="l">
              <a:buNone/>
            </a:pPr>
            <a:endParaRPr lang="en-IN" sz="2400" dirty="0"/>
          </a:p>
          <a:p>
            <a:pPr marL="0" indent="0" algn="l">
              <a:buNone/>
            </a:pPr>
            <a:endParaRPr lang="en-IN" sz="2400" dirty="0"/>
          </a:p>
          <a:p>
            <a:pPr marL="0" indent="0" algn="l">
              <a:buNone/>
            </a:pPr>
            <a:endParaRPr lang="en-IN" sz="2400" dirty="0"/>
          </a:p>
          <a:p>
            <a:pPr marL="0" indent="0" algn="l">
              <a:buNone/>
            </a:pPr>
            <a:endParaRPr lang="en-IN" sz="2400" dirty="0"/>
          </a:p>
          <a:p>
            <a:pPr marL="0" indent="0" algn="l">
              <a:buNone/>
            </a:pPr>
            <a:endParaRPr lang="en-IN" sz="2400" dirty="0"/>
          </a:p>
          <a:p>
            <a:pPr marL="0" indent="0" algn="l">
              <a:buNone/>
            </a:pPr>
            <a:endParaRPr lang="en-IN" sz="2400" dirty="0"/>
          </a:p>
          <a:p>
            <a:pPr marL="0" indent="0" algn="l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5048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DEF0-832B-D249-AA1A-8BBE5CA3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374"/>
          </a:xfrm>
        </p:spPr>
        <p:txBody>
          <a:bodyPr/>
          <a:lstStyle/>
          <a:p>
            <a:pPr algn="ctr"/>
            <a:r>
              <a:rPr lang="en-IN" b="1" dirty="0"/>
              <a:t>Query for Anchor Batters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6E12-CDE5-59F0-5E74-D5A90778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7265"/>
            <a:ext cx="8596668" cy="460937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batsman, sum(batsman_runs) as total_runs_scored,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sum(is_wicket) as no_of_times_dismissed,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count(distinct extract (year from match_date)) as season_played,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round((sum(batsman_runs) * 1.0 /sum(is_wicket)),2) as Average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deliveries_v03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batsman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sum(is_wicket) &gt;=1 and count(distinct extract(year from match_date)) &gt; 2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average desc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10;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31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6A5A-7C17-440F-1FE3-FF66F184D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736"/>
          </a:xfrm>
        </p:spPr>
        <p:txBody>
          <a:bodyPr/>
          <a:lstStyle/>
          <a:p>
            <a:pPr algn="ctr"/>
            <a:r>
              <a:rPr lang="en-IN" b="1" dirty="0"/>
              <a:t>List of Anchor Batters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57F74-A389-0C34-5ED8-9A15DF65E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74" y="1919077"/>
            <a:ext cx="6468378" cy="3019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A60594-9C31-3060-F458-5471CC52C091}"/>
              </a:ext>
            </a:extLst>
          </p:cNvPr>
          <p:cNvSpPr txBox="1"/>
          <p:nvPr/>
        </p:nvSpPr>
        <p:spPr>
          <a:xfrm>
            <a:off x="1475117" y="5244860"/>
            <a:ext cx="7556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Here, we can take </a:t>
            </a:r>
            <a:r>
              <a:rPr lang="en-IN" b="1" dirty="0"/>
              <a:t>Iqbal Abdulla </a:t>
            </a:r>
            <a:r>
              <a:rPr lang="en-IN" dirty="0"/>
              <a:t>as an exception because although he had played 8 ipl season but he dismissed only 1 time therefore, his average is higher as compared to the other batsman.</a:t>
            </a:r>
          </a:p>
        </p:txBody>
      </p:sp>
    </p:spTree>
    <p:extLst>
      <p:ext uri="{BB962C8B-B14F-4D97-AF65-F5344CB8AC3E}">
        <p14:creationId xmlns:p14="http://schemas.microsoft.com/office/powerpoint/2010/main" val="1985193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48205-DCE7-8EF6-2D0F-82C19B689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3" y="527442"/>
            <a:ext cx="9055169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40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B852-F6C0-8FB5-317B-37936600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4362"/>
          </a:xfrm>
        </p:spPr>
        <p:txBody>
          <a:bodyPr/>
          <a:lstStyle/>
          <a:p>
            <a:pPr algn="ctr"/>
            <a:r>
              <a:rPr lang="en-IN" b="1" dirty="0"/>
              <a:t>Criteria for Hard-Hitters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EBA9C5-5DD8-9A2D-A73F-6AE1D9770E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71601"/>
                <a:ext cx="8596668" cy="4669762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Players who scored most runs in boundaries (have good boundary percentage) </a:t>
                </a:r>
              </a:p>
              <a:p>
                <a:r>
                  <a:rPr lang="en-IN" dirty="0"/>
                  <a:t>Who played more than 2 IPL seasons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Formula for calculating boundary percentage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𝒓𝒖𝒏𝒔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𝒔𝒄𝒐𝒓𝒆𝒅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𝒃𝒐𝒖𝒏𝒅𝒂𝒓𝒊𝒆𝒔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𝒃𝒚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𝒃𝒂𝒕𝒔𝒎𝒂𝒏</m:t>
                              </m:r>
                            </m:num>
                            <m:den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𝒕𝒐𝒕𝒂𝒍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𝒓𝒖𝒏𝒔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𝒔𝒄𝒐𝒓𝒆𝒅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𝒃𝒚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𝒃𝒂𝒕𝒔𝒎𝒂𝒏</m:t>
                              </m:r>
                            </m:den>
                          </m:f>
                        </m:e>
                      </m:d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IN" b="1" dirty="0"/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r>
                  <a:rPr lang="en-IN" dirty="0"/>
                  <a:t>Here, deliveries_v03 table has been used to calculate the no. of seasons played by </a:t>
                </a:r>
              </a:p>
              <a:p>
                <a:pPr marL="0" indent="0">
                  <a:buNone/>
                </a:pPr>
                <a:r>
                  <a:rPr lang="en-IN" dirty="0"/>
                  <a:t>batsman. Only equal to 4 and greater than 4 runs are counted as boundaries.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b="1" dirty="0"/>
                  <a:t>Boundary percentage shows the power-hitting capability of batter. It means player </a:t>
                </a:r>
              </a:p>
              <a:p>
                <a:pPr marL="0" indent="0">
                  <a:buNone/>
                </a:pPr>
                <a:r>
                  <a:rPr lang="en-IN" b="1" dirty="0"/>
                  <a:t>scores quickly and creates pressure on opposition.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EBA9C5-5DD8-9A2D-A73F-6AE1D9770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71601"/>
                <a:ext cx="8596668" cy="4669762"/>
              </a:xfrm>
              <a:blipFill>
                <a:blip r:embed="rId2"/>
                <a:stretch>
                  <a:fillRect l="-567" t="-653" b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437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6E48-6E92-9A2D-A177-FB69D185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7109"/>
          </a:xfrm>
        </p:spPr>
        <p:txBody>
          <a:bodyPr/>
          <a:lstStyle/>
          <a:p>
            <a:pPr algn="ctr"/>
            <a:r>
              <a:rPr lang="en-IN" b="1" dirty="0"/>
              <a:t>Query for Hard-Hitters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E0E3-F216-2527-0B35-91E338F02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6709"/>
            <a:ext cx="8596668" cy="476465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select a.batsman, </a:t>
            </a:r>
          </a:p>
          <a:p>
            <a:pPr marL="0" indent="0">
              <a:buNone/>
            </a:pPr>
            <a:r>
              <a:rPr lang="en-US" dirty="0"/>
              <a:t>count(distinct extract(year from match_date)) as season_played,</a:t>
            </a:r>
          </a:p>
          <a:p>
            <a:pPr marL="0" indent="0">
              <a:buNone/>
            </a:pPr>
            <a:r>
              <a:rPr lang="en-US" dirty="0"/>
              <a:t>b.total_boundaries, </a:t>
            </a:r>
          </a:p>
          <a:p>
            <a:pPr marL="0" indent="0">
              <a:buNone/>
            </a:pPr>
            <a:r>
              <a:rPr lang="en-US" dirty="0"/>
              <a:t>b.boundary_total, </a:t>
            </a:r>
          </a:p>
          <a:p>
            <a:pPr marL="0" indent="0">
              <a:buNone/>
            </a:pPr>
            <a:r>
              <a:rPr lang="en-US" dirty="0"/>
              <a:t>sum(a.batsman_runs) as total_runs,</a:t>
            </a:r>
          </a:p>
          <a:p>
            <a:pPr marL="0" indent="0">
              <a:buNone/>
            </a:pPr>
            <a:r>
              <a:rPr lang="en-US" dirty="0"/>
              <a:t>round(((b.boundary_total)*1.0 / sum(a.batsman_runs))*100,2) as boundary_percentage </a:t>
            </a:r>
          </a:p>
          <a:p>
            <a:pPr marL="0" indent="0">
              <a:buNone/>
            </a:pPr>
            <a:r>
              <a:rPr lang="en-US" dirty="0"/>
              <a:t>from deliveries_v03 as a</a:t>
            </a:r>
          </a:p>
          <a:p>
            <a:pPr marL="0" indent="0">
              <a:buNone/>
            </a:pPr>
            <a:r>
              <a:rPr lang="en-US" dirty="0"/>
              <a:t>join (select batsman, count(batsman_runs) as total_boundaries, sum(batsman_runs) as boundary_total</a:t>
            </a:r>
          </a:p>
          <a:p>
            <a:pPr marL="0" indent="0">
              <a:buNone/>
            </a:pPr>
            <a:r>
              <a:rPr lang="en-US" dirty="0"/>
              <a:t>	  from deliveries_v03 where batsman_runs &gt;= 4 group by batsman ) as b </a:t>
            </a:r>
          </a:p>
          <a:p>
            <a:pPr marL="0" indent="0">
              <a:buNone/>
            </a:pPr>
            <a:r>
              <a:rPr lang="en-US" dirty="0"/>
              <a:t>on a.batsman = b.batsman </a:t>
            </a:r>
          </a:p>
          <a:p>
            <a:pPr marL="0" indent="0">
              <a:buNone/>
            </a:pPr>
            <a:r>
              <a:rPr lang="en-US" dirty="0"/>
              <a:t>group by a.batsman, b.total_boundaries, b.boundary_total</a:t>
            </a:r>
          </a:p>
          <a:p>
            <a:pPr marL="0" indent="0">
              <a:buNone/>
            </a:pPr>
            <a:r>
              <a:rPr lang="en-US" dirty="0"/>
              <a:t>having count(distinct extract(year from match_date)) &gt; 2</a:t>
            </a:r>
          </a:p>
          <a:p>
            <a:pPr marL="0" indent="0">
              <a:buNone/>
            </a:pPr>
            <a:r>
              <a:rPr lang="en-US" dirty="0"/>
              <a:t>order by boundary_percentage desc</a:t>
            </a:r>
          </a:p>
          <a:p>
            <a:pPr marL="0" indent="0">
              <a:buNone/>
            </a:pPr>
            <a:r>
              <a:rPr lang="en-US" dirty="0"/>
              <a:t>limit 10;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311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7100-D0A2-D1EF-D3AA-9F899480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/>
          <a:lstStyle/>
          <a:p>
            <a:pPr algn="ctr"/>
            <a:r>
              <a:rPr lang="en-IN" b="1" dirty="0"/>
              <a:t>List of Hard-hitters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7941D-B5A5-ED3A-550E-43C730B4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79" y="1976235"/>
            <a:ext cx="7821116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94578F-6688-2F13-CEA3-237BBF73D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3" y="638794"/>
            <a:ext cx="9426587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7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71EE-2DA2-6190-8D07-88745E9C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4362"/>
          </a:xfrm>
        </p:spPr>
        <p:txBody>
          <a:bodyPr/>
          <a:lstStyle/>
          <a:p>
            <a:pPr algn="ctr"/>
            <a:r>
              <a:rPr lang="en-IN" b="1" dirty="0"/>
              <a:t>Criteria for Economical Bowlers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3EAAF7-29AA-A716-10D3-A3C22A1BC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80227"/>
                <a:ext cx="8596668" cy="4661136"/>
              </a:xfrm>
            </p:spPr>
            <p:txBody>
              <a:bodyPr/>
              <a:lstStyle/>
              <a:p>
                <a:r>
                  <a:rPr lang="en-IN" dirty="0"/>
                  <a:t>Players with good economy</a:t>
                </a:r>
              </a:p>
              <a:p>
                <a:r>
                  <a:rPr lang="en-IN" dirty="0"/>
                  <a:t>Who bowled at least 500 balls in IPL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Formula for calculating economy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𝒕𝒐𝒕𝒂𝒍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𝒓𝒖𝒏𝒔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𝒄𝒐𝒏𝒄𝒆𝒅𝒆𝒅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𝒃𝒚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𝒃𝒐𝒘𝒍𝒆𝒓</m:t>
                              </m:r>
                            </m:num>
                            <m:den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𝒕𝒐𝒕𝒂𝒍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𝒐𝒗𝒆𝒓𝒔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𝒃𝒐𝒘𝒍𝒆𝒅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b="1" dirty="0"/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r>
                  <a:rPr lang="en-IN" dirty="0"/>
                  <a:t>Economical bowlers controls the run rate and create pressure on opposition.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202122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202122"/>
                    </a:solidFill>
                  </a:rPr>
                  <a:t>T</a:t>
                </a:r>
                <a:r>
                  <a:rPr lang="en-US" b="1" i="0" dirty="0">
                    <a:solidFill>
                      <a:srgbClr val="202122"/>
                    </a:solidFill>
                    <a:effectLst/>
                  </a:rPr>
                  <a:t>he lower the economy rate is, the better the bowler is performing.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202122"/>
                    </a:solidFill>
                  </a:rPr>
                  <a:t>Therefore, the list of 10 economical bowlers are ordered in ascending economy.</a:t>
                </a:r>
                <a:endParaRPr lang="en-IN" dirty="0"/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3EAAF7-29AA-A716-10D3-A3C22A1BC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80227"/>
                <a:ext cx="8596668" cy="4661136"/>
              </a:xfrm>
              <a:blipFill>
                <a:blip r:embed="rId2"/>
                <a:stretch>
                  <a:fillRect l="-567" t="-6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688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F21A-E21C-B1C9-76C2-85B7AA364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8868"/>
          </a:xfrm>
        </p:spPr>
        <p:txBody>
          <a:bodyPr/>
          <a:lstStyle/>
          <a:p>
            <a:pPr algn="ctr"/>
            <a:r>
              <a:rPr lang="en-IN" b="1" dirty="0"/>
              <a:t>Query for Economical Bowlers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F50D4-706A-4C66-1ADB-681DED3C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2369"/>
            <a:ext cx="8596668" cy="4548993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bowler,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count(ball) as no_of_balls_bowled,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round((sum(total_runs)/(count(ball)/6.0)),2) as economy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deliveries group by bowler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count(ball) &gt;= 500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economy asc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10;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277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F0E9-3B31-D5E7-5BF5-93F9A901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615"/>
          </a:xfrm>
        </p:spPr>
        <p:txBody>
          <a:bodyPr/>
          <a:lstStyle/>
          <a:p>
            <a:pPr algn="ctr"/>
            <a:r>
              <a:rPr lang="en-IN" b="1" dirty="0"/>
              <a:t>List of Economical Bowlers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CF690-339D-07FD-321D-8EDB3CC50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823" y="1900024"/>
            <a:ext cx="422969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7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B9AB-BD68-1DDD-B605-505DBCE2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7072"/>
            <a:ext cx="8596668" cy="701615"/>
          </a:xfrm>
          <a:ln w="12700">
            <a:solidFill>
              <a:schemeClr val="tx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Auction Plan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FAF8C2E-B26D-1B9B-7376-CD6B4C193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986017"/>
              </p:ext>
            </p:extLst>
          </p:nvPr>
        </p:nvGraphicFramePr>
        <p:xfrm>
          <a:off x="677334" y="148828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074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E8A4C6-82F3-2054-885E-04D89C34B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1" y="792753"/>
            <a:ext cx="9116697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41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E912-DB48-120B-877B-F53B75F4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01615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Criteria for Wicket-taking Bowlers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261F8-26D6-D84D-1036-1F4638E596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06107"/>
                <a:ext cx="8596668" cy="4635256"/>
              </a:xfrm>
            </p:spPr>
            <p:txBody>
              <a:bodyPr/>
              <a:lstStyle/>
              <a:p>
                <a:r>
                  <a:rPr lang="en-IN" dirty="0"/>
                  <a:t>Players with best strike rate</a:t>
                </a:r>
              </a:p>
              <a:p>
                <a:r>
                  <a:rPr lang="en-IN" dirty="0"/>
                  <a:t>Who bowled at least 500 balls in IPL 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Formula for calculating bowling strike rate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𝒏𝒐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𝒐𝒇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𝒃𝒂𝒍𝒍𝒔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𝒃𝒐𝒘𝒍𝒆𝒅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𝒃𝒚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𝒃𝒐𝒘𝒍𝒆𝒓</m:t>
                              </m:r>
                            </m:num>
                            <m:den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𝒕𝒐𝒕𝒂𝒍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𝒘𝒊𝒄𝒌𝒆𝒕𝒔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𝒕𝒂𝒌𝒆𝒏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𝒃𝒚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𝒃𝒐𝒘𝒍𝒆𝒓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b="1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Wicket-taking bowlers are capable to break partnership by taking wickets at regular </a:t>
                </a:r>
              </a:p>
              <a:p>
                <a:pPr marL="0" indent="0">
                  <a:buNone/>
                </a:pPr>
                <a:r>
                  <a:rPr lang="en-IN" dirty="0"/>
                  <a:t>interval.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b="1" i="0" dirty="0">
                    <a:solidFill>
                      <a:srgbClr val="202122"/>
                    </a:solidFill>
                    <a:effectLst/>
                  </a:rPr>
                  <a:t>The lower the strike rate, the more effective a bowler is at taking wickets quickly.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202122"/>
                    </a:solidFill>
                  </a:rPr>
                  <a:t>Therefore, the list of 10 wicket-taking bowlers is ordered by ascending strike rate.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261F8-26D6-D84D-1036-1F4638E59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06107"/>
                <a:ext cx="8596668" cy="4635256"/>
              </a:xfrm>
              <a:blipFill>
                <a:blip r:embed="rId2"/>
                <a:stretch>
                  <a:fillRect l="-567" t="-789"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65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3C43-C8D1-C018-CE5B-8DFE61D2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374"/>
          </a:xfrm>
        </p:spPr>
        <p:txBody>
          <a:bodyPr/>
          <a:lstStyle/>
          <a:p>
            <a:pPr algn="ctr"/>
            <a:r>
              <a:rPr lang="en-IN" b="1" dirty="0"/>
              <a:t>Query for Wicket-taking Bowlers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B8945-C489-7766-F9A0-448249D4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5117"/>
            <a:ext cx="8596668" cy="4566246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bowler, count(ball) as no_of_balls_bowled,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round((count(ball)*1.0/sum(is_wicket)),2) as strike_rate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deliveries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bowler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count(ball) &gt;= 500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strike_rate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10;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5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916E-3CBD-2D2B-3253-7E260C43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/>
          <a:lstStyle/>
          <a:p>
            <a:pPr algn="ctr"/>
            <a:r>
              <a:rPr lang="en-IN" b="1" dirty="0"/>
              <a:t>List of Wicket-taking Bowlers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33899-9B37-FEA2-3FEE-EDC080AE3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76" y="1952419"/>
            <a:ext cx="3829584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09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FD709C-AB08-DCA2-89C8-2B4A1C4B4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1" y="755919"/>
            <a:ext cx="8821381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13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0800-7715-86D3-2F86-7D0C29DF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736"/>
          </a:xfrm>
        </p:spPr>
        <p:txBody>
          <a:bodyPr/>
          <a:lstStyle/>
          <a:p>
            <a:pPr algn="ctr"/>
            <a:r>
              <a:rPr lang="en-IN" b="1" dirty="0"/>
              <a:t>Criteria for All-Rounders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ED11-5D7E-FC2C-A392-2CB1DF10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337"/>
            <a:ext cx="8596668" cy="4756026"/>
          </a:xfrm>
        </p:spPr>
        <p:txBody>
          <a:bodyPr/>
          <a:lstStyle/>
          <a:p>
            <a:r>
              <a:rPr lang="en-IN" dirty="0"/>
              <a:t>Players with best batting strike rate and bowling strike rate</a:t>
            </a:r>
          </a:p>
          <a:p>
            <a:r>
              <a:rPr lang="en-IN" dirty="0"/>
              <a:t>Who faced at least 500 balls in IPL</a:t>
            </a:r>
          </a:p>
          <a:p>
            <a:r>
              <a:rPr lang="en-IN" dirty="0"/>
              <a:t>Who bowled minimum 300 balls in IPL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All-Rounders score runs quickly and bowl in powerplay, middle overs and in death overs also. They provide flexibility and variety of deliveries.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As we know the higher batting strike rate shows the better performance of batter and lowest bowling strike rate shows the better performance of bowler.</a:t>
            </a:r>
          </a:p>
          <a:p>
            <a:pPr marL="0" indent="0">
              <a:buNone/>
            </a:pPr>
            <a:r>
              <a:rPr lang="en-IN" b="1" dirty="0"/>
              <a:t>Therefore the list of 10 all-rounders are ordered in descending batting strike rate and ascending bowling strike rate.</a:t>
            </a:r>
          </a:p>
        </p:txBody>
      </p:sp>
    </p:spTree>
    <p:extLst>
      <p:ext uri="{BB962C8B-B14F-4D97-AF65-F5344CB8AC3E}">
        <p14:creationId xmlns:p14="http://schemas.microsoft.com/office/powerpoint/2010/main" val="3425710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A81F-5C61-6CD3-B09F-D4FFF3AE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2397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Query for All-Rounders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8578-0E6E-F5B3-B1F9-5DAF0528E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853"/>
            <a:ext cx="8596668" cy="46525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select batsman as all_rounder, count(ball) as no_of_balls_faced, b.no_of_balls_bowled,</a:t>
            </a:r>
          </a:p>
          <a:p>
            <a:pPr marL="0" indent="0">
              <a:buNone/>
            </a:pPr>
            <a:r>
              <a:rPr lang="en-US" dirty="0"/>
              <a:t>b.bowling_sr,</a:t>
            </a:r>
          </a:p>
          <a:p>
            <a:pPr marL="0" indent="0">
              <a:buNone/>
            </a:pPr>
            <a:r>
              <a:rPr lang="en-US" dirty="0"/>
              <a:t>round((sum(batsman_runs)*1.0/ count(ball)),2) * 100 as batting_sr from deliveries as a</a:t>
            </a:r>
          </a:p>
          <a:p>
            <a:pPr marL="0" indent="0">
              <a:buNone/>
            </a:pPr>
            <a:r>
              <a:rPr lang="en-US" dirty="0"/>
              <a:t>inner join (select bowler, count(ball) as no_of_balls_bowled,</a:t>
            </a:r>
          </a:p>
          <a:p>
            <a:pPr marL="0" indent="0">
              <a:buNone/>
            </a:pPr>
            <a:r>
              <a:rPr lang="en-US" dirty="0"/>
              <a:t>			round((count(ball)*1.0/sum(is_wicket)),2) as bowling_sr from deliveries </a:t>
            </a:r>
          </a:p>
          <a:p>
            <a:pPr marL="0" indent="0">
              <a:buNone/>
            </a:pPr>
            <a:r>
              <a:rPr lang="en-US" dirty="0"/>
              <a:t>			group by bowler</a:t>
            </a:r>
          </a:p>
          <a:p>
            <a:pPr marL="0" indent="0">
              <a:buNone/>
            </a:pPr>
            <a:r>
              <a:rPr lang="en-US" dirty="0"/>
              <a:t>			having count(ball) &gt;=300</a:t>
            </a:r>
          </a:p>
          <a:p>
            <a:pPr marL="0" indent="0">
              <a:buNone/>
            </a:pPr>
            <a:r>
              <a:rPr lang="en-US" dirty="0"/>
              <a:t>		   ) as b </a:t>
            </a:r>
          </a:p>
          <a:p>
            <a:pPr marL="0" indent="0">
              <a:buNone/>
            </a:pPr>
            <a:r>
              <a:rPr lang="en-US" dirty="0"/>
              <a:t>on a.batsman = b.bowler</a:t>
            </a:r>
          </a:p>
          <a:p>
            <a:pPr marL="0" indent="0">
              <a:buNone/>
            </a:pPr>
            <a:r>
              <a:rPr lang="en-US" dirty="0"/>
              <a:t>where extras_type &lt;&gt;'wide'</a:t>
            </a:r>
          </a:p>
          <a:p>
            <a:pPr marL="0" indent="0">
              <a:buNone/>
            </a:pPr>
            <a:r>
              <a:rPr lang="en-US" dirty="0"/>
              <a:t>group by batsman, bowling_sr, no_of_balls_bowled</a:t>
            </a:r>
          </a:p>
          <a:p>
            <a:pPr marL="0" indent="0">
              <a:buNone/>
            </a:pPr>
            <a:r>
              <a:rPr lang="en-US" dirty="0"/>
              <a:t>having count(ball) &gt;= 500</a:t>
            </a:r>
          </a:p>
          <a:p>
            <a:pPr marL="0" indent="0">
              <a:buNone/>
            </a:pPr>
            <a:r>
              <a:rPr lang="en-US" dirty="0"/>
              <a:t>order by batting_sr desc, bowling_sr asc</a:t>
            </a:r>
          </a:p>
          <a:p>
            <a:pPr marL="0" indent="0">
              <a:buNone/>
            </a:pPr>
            <a:r>
              <a:rPr lang="en-US" dirty="0"/>
              <a:t>limit 10;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465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1CFE-0A62-8012-BE26-F4B42CE2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/>
          <a:lstStyle/>
          <a:p>
            <a:pPr algn="ctr"/>
            <a:r>
              <a:rPr lang="en-IN" b="1" dirty="0"/>
              <a:t>List of All-Rounders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9EED1-252F-BD1F-CDAB-30121B87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95" y="1904787"/>
            <a:ext cx="605874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5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ABC4DE-06FE-584B-5CC5-3E97B983C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2" y="768936"/>
            <a:ext cx="9240540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0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ABD1-BEA1-589C-AE0B-612A8469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494"/>
          </a:xfrm>
        </p:spPr>
        <p:txBody>
          <a:bodyPr/>
          <a:lstStyle/>
          <a:p>
            <a:pPr algn="ctr"/>
            <a:r>
              <a:rPr lang="en-IN" b="1" dirty="0"/>
              <a:t>Criteria for Wicketkeepers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986B-9997-18F5-ACDC-987093D5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6106"/>
            <a:ext cx="8596668" cy="49170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The role of wicketkeepers are slightly different from other players in cricket. However, the wicketkeeper contributes a lot in the game. Wicketkeeper should be the player </a:t>
            </a:r>
          </a:p>
          <a:p>
            <a:r>
              <a:rPr lang="en-IN" dirty="0"/>
              <a:t>With good fielding and stumping skills</a:t>
            </a:r>
          </a:p>
          <a:p>
            <a:r>
              <a:rPr lang="en-IN" dirty="0"/>
              <a:t>With good knowledge of field placement as he is in the centre of the field</a:t>
            </a:r>
          </a:p>
          <a:p>
            <a:r>
              <a:rPr lang="en-IN" dirty="0"/>
              <a:t>With good physique as the wicketkeeper mostly in squat position during the game</a:t>
            </a:r>
          </a:p>
          <a:p>
            <a:r>
              <a:rPr lang="en-IN" dirty="0"/>
              <a:t>With good side bouncing capability to catch the ball</a:t>
            </a:r>
          </a:p>
          <a:p>
            <a:pPr marL="0" indent="0">
              <a:buNone/>
            </a:pPr>
            <a:r>
              <a:rPr lang="en-IN" dirty="0"/>
              <a:t>Besides, all of the hard skills the wicketkeeper needs a soft skills like</a:t>
            </a:r>
          </a:p>
          <a:p>
            <a:r>
              <a:rPr lang="en-IN" dirty="0"/>
              <a:t>Alertness of mind</a:t>
            </a:r>
          </a:p>
          <a:p>
            <a:r>
              <a:rPr lang="en-IN" dirty="0"/>
              <a:t>Sharp eye on ball and stumps</a:t>
            </a:r>
          </a:p>
          <a:p>
            <a:r>
              <a:rPr lang="en-IN" dirty="0"/>
              <a:t>Good reflex action as it comes from practice </a:t>
            </a:r>
          </a:p>
          <a:p>
            <a:r>
              <a:rPr lang="en-IN" dirty="0"/>
              <a:t>Wicketkeeper can advice the bowler as he is nearest to the batter</a:t>
            </a:r>
          </a:p>
          <a:p>
            <a:pPr marL="0" indent="0">
              <a:buNone/>
            </a:pPr>
            <a:r>
              <a:rPr lang="en-IN" b="1" dirty="0"/>
              <a:t>The role of wicketkeeper is like a game changer as he is important to run out the batsman which creates the pressure on opponents.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974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388-1471-724F-9F73-D5F9B63C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7660"/>
          </a:xfrm>
        </p:spPr>
        <p:txBody>
          <a:bodyPr>
            <a:normAutofit/>
          </a:bodyPr>
          <a:lstStyle/>
          <a:p>
            <a:r>
              <a:rPr lang="en-IN" sz="2800" b="1" dirty="0"/>
              <a:t>Query for creating table ‘Deliveries’  from IPL_Ball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60ECC-390B-9E94-F69B-BF6E6A7F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4899"/>
            <a:ext cx="8596668" cy="4376464"/>
          </a:xfrm>
        </p:spPr>
        <p:txBody>
          <a:bodyPr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Deliveries(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int, inning int, over int, ball int, batsman varchar, non_striker varchar,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bowler varchar, batsman_runs int, extra_runs int, total_runs int, is_wicket int,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dismissed_kind varchar, player_dismissed varchar, fielder varchar,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extras_type varchar, batting_team varchar, bowling_team varchar);</a:t>
            </a:r>
          </a:p>
          <a:p>
            <a:pPr marL="0" indent="0">
              <a:spcAft>
                <a:spcPts val="800"/>
              </a:spcAft>
              <a:buNone/>
            </a:pPr>
            <a:endParaRPr lang="en-IN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 deliveries from 'C:\Program Files\PostgreSQL\15\data\Data_Copy\IPL_Ball.csv' delimiter ',' csv header;</a:t>
            </a:r>
          </a:p>
          <a:p>
            <a:pPr marL="0" indent="0">
              <a:spcAft>
                <a:spcPts val="800"/>
              </a:spcAft>
              <a:buNone/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0960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8DE5-FD9A-B79F-E4A5-BE90D9D9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/>
          </a:bodyPr>
          <a:lstStyle/>
          <a:p>
            <a:r>
              <a:rPr lang="en-IN" sz="2800" b="1" dirty="0"/>
              <a:t>Additional Questions for Final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7FA0C-6C46-BBC2-449F-EF01FF973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733"/>
            <a:ext cx="8596668" cy="462663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Get the count of cities that have hosted an IPL match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select count(distinct city) as no_of_cities from matches; --33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city, count(city) as no_of_times_host</a:t>
            </a:r>
          </a:p>
          <a:p>
            <a:pPr marL="0" indent="0">
              <a:buNone/>
            </a:pPr>
            <a:r>
              <a:rPr lang="en-US" dirty="0"/>
              <a:t>from matches </a:t>
            </a:r>
          </a:p>
          <a:p>
            <a:pPr marL="0" indent="0">
              <a:buNone/>
            </a:pPr>
            <a:r>
              <a:rPr lang="en-US" dirty="0"/>
              <a:t>group by city </a:t>
            </a:r>
          </a:p>
          <a:p>
            <a:pPr marL="0" indent="0">
              <a:buNone/>
            </a:pPr>
            <a:r>
              <a:rPr lang="en-US" dirty="0"/>
              <a:t>order by no_of_times_host desc ;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FD3DB-8220-08A9-0BA2-C9BCBCE3C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960" y="713118"/>
            <a:ext cx="2511444" cy="54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9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1ED80-227E-013C-70BF-AB09094EB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0717"/>
            <a:ext cx="8596668" cy="54806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2. Create table deliveries_v02 with all the columns of the table ‘deliveries’ and an additional column ball_result containing values boundary, dot or other depending on the total_run (boundary for &gt;= 4, dot for 0 and other for any other number)</a:t>
            </a:r>
          </a:p>
          <a:p>
            <a:pPr marL="0" indent="0">
              <a:buNone/>
            </a:pPr>
            <a:r>
              <a:rPr lang="en-US" sz="2000" b="1" dirty="0"/>
              <a:t>(Hint 1 : CASE WHEN statement is used to get condition based results) (Hint 2: To convert the output data of the select statement into a table, you can use a subquery. Create table table_name as [entire select statement].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deliveries_v02 as (select * 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when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total_runs &gt;=4 then 'boundary'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total_runs =0 then 'dot'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'other'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as ball_result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deliveries);</a:t>
            </a:r>
          </a:p>
          <a:p>
            <a:pPr marL="0" indent="0">
              <a:buNone/>
            </a:pP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E35D3-9D9F-5118-36AD-66AD0B26B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353" y="2493033"/>
            <a:ext cx="3019246" cy="380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7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76208-87C3-21CC-EB09-F41A9CAC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17585"/>
            <a:ext cx="8596668" cy="552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 Write a query to fetch the total number of boundaries and dot balls from the deliveries_v02 table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ball_result, count(ball_result) as total_boundaries_and_dots from </a:t>
            </a:r>
          </a:p>
          <a:p>
            <a:pPr marL="0" indent="0">
              <a:buNone/>
            </a:pPr>
            <a:r>
              <a:rPr lang="en-US" sz="2000" dirty="0"/>
              <a:t>deliveries_v02</a:t>
            </a:r>
          </a:p>
          <a:p>
            <a:pPr marL="0" indent="0">
              <a:buNone/>
            </a:pPr>
            <a:r>
              <a:rPr lang="en-US" sz="2000" dirty="0"/>
              <a:t>where ball_result = 'boundary' or ball_result = 'dot' group by ball_result;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DC590-54C0-A9BB-9629-AC6498A0A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12" y="3657613"/>
            <a:ext cx="336279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5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BA2D-AFCC-251B-389B-9ACE79410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840" y="586597"/>
            <a:ext cx="8596668" cy="5446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4. Write a query to fetch the total number of boundaries scored by each team from the deliveries_v02 table and order it in descending order of the number of boundaries scored.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batting_team, count(ball_result) as number_of_boundaries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deliveries_v02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ball_result = 'boundary'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batting_team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number_of_boundaries desc;</a:t>
            </a:r>
          </a:p>
          <a:p>
            <a:pPr marL="0" indent="0">
              <a:buNone/>
            </a:pP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F1319-6E29-AFA5-7054-089B82672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53" y="1557068"/>
            <a:ext cx="3779510" cy="37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1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DAB0-0D88-1BC0-2E6B-BC61BF475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26211"/>
            <a:ext cx="8596668" cy="5515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5. Write a query to fetch the total number of dot balls bowled by each team and order it in descending order of the total number of dot balls bowled.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Select bowling_team, count(ball_result) as number_of_dots </a:t>
            </a:r>
          </a:p>
          <a:p>
            <a:pPr marL="0" indent="0">
              <a:buNone/>
            </a:pPr>
            <a:r>
              <a:rPr lang="en-US" sz="2000" dirty="0"/>
              <a:t>from deliveries_v02 </a:t>
            </a:r>
          </a:p>
          <a:p>
            <a:pPr marL="0" indent="0">
              <a:buNone/>
            </a:pPr>
            <a:r>
              <a:rPr lang="en-US" sz="2000" dirty="0"/>
              <a:t>where ball_result = 'dot' and bowling_team &lt;&gt; 'NA'</a:t>
            </a:r>
          </a:p>
          <a:p>
            <a:pPr marL="0" indent="0">
              <a:buNone/>
            </a:pPr>
            <a:r>
              <a:rPr lang="en-US" sz="2000" dirty="0"/>
              <a:t> group by bowling_team </a:t>
            </a:r>
          </a:p>
          <a:p>
            <a:pPr marL="0" indent="0">
              <a:buNone/>
            </a:pPr>
            <a:r>
              <a:rPr lang="en-US" sz="2000" dirty="0"/>
              <a:t>order by number_of_dots desc;</a:t>
            </a:r>
          </a:p>
          <a:p>
            <a:pPr marL="0" indent="0">
              <a:buNone/>
            </a:pP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E90CC-80F9-6782-0824-05B63BAD7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063" y="1785667"/>
            <a:ext cx="3657877" cy="376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7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7A7A7-128D-3149-BA8F-D1F31D25C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26211"/>
            <a:ext cx="8596668" cy="5515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6. Write a query to fetch the total number of dismissals by dismissal kinds where dismissal kind is not NA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dismissal_kind, count(dismissal_kind) as total_number_of_dismissals from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deliveries_v02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dismissal_kind &lt;&gt; 'NA'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dismissal_kind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total_number_of_dismissals;</a:t>
            </a:r>
          </a:p>
          <a:p>
            <a:pPr marL="0" indent="0">
              <a:buNone/>
            </a:pP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45112-01AA-4A33-1682-D4C7CE47A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148" y="2449902"/>
            <a:ext cx="4143953" cy="26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94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3ED9-DB29-5CB2-12B1-EF99BA31E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17585"/>
            <a:ext cx="8596668" cy="552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7. Write a query to get the top 5 bowlers who conceded maximum extra runs from the deliveries table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bowler,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sum(extra_runs) as maximum_extra_runs from deliveries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extra_runs &lt;&gt; 0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bowler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maximum_extra_runs desc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5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A8232D-5BB1-6AB5-604F-3FCCEE1BD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500" y="2350656"/>
            <a:ext cx="307700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56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028A-FC33-E7B7-266D-FDD49C6C3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77971"/>
            <a:ext cx="8596668" cy="5463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8. Write a query to create a table named deliveries_v03 with all the columns of deliveries_v02 table and two additional column (named venue and match_date) of venue and date from table matches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deliveries_v03 as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 select a.*, b.venue, b.match_date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deliveries_v02 as a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join(select id, venue, date as match_date from matches) as b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a.id = b.id);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EA81A-FA68-FE1C-CF47-8214AC82B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306" y="1384540"/>
            <a:ext cx="3153392" cy="40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7EFC1-6A1B-72D2-7484-648CB67A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17585"/>
            <a:ext cx="8596668" cy="552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9. Write a query to fetch the total runs scored for each venue and order it in the descending order of total runs scored.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venue,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sum(total_runs) as total_runs_scored from deliveries_v03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venue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total_runs_scored desc;</a:t>
            </a:r>
          </a:p>
          <a:p>
            <a:pPr marL="0" indent="0">
              <a:buNone/>
            </a:pP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9B0AD-835E-78B5-E35C-C3A3C19A6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289" y="1003541"/>
            <a:ext cx="3527426" cy="485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6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0B36F-7E5F-CD35-0089-FBF70D143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31321"/>
            <a:ext cx="8596668" cy="5610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10. Write a query to fetch the year-wise total runs scored at Eden Gardens and order it in the descending order of total runs scored.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venue,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extract(year from match_date) as year,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sum(total_runs) as total_runs_scored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deliveries_v03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venue = 'Eden Gardens'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venue, year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total_runs_scored desc;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B0693-3812-FE2A-BB26-C5AC863CE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525" y="1833340"/>
            <a:ext cx="3600953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D354-B46A-6F35-0B7D-60261EC2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2770"/>
          </a:xfrm>
        </p:spPr>
        <p:txBody>
          <a:bodyPr>
            <a:noAutofit/>
          </a:bodyPr>
          <a:lstStyle/>
          <a:p>
            <a:r>
              <a:rPr lang="en-IN" sz="2800" b="1" dirty="0"/>
              <a:t>Query for creating table ‘Matches’ from IPL_matches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35BED-217B-6B89-BA34-82D15AEA8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1547"/>
            <a:ext cx="8596668" cy="4523113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Matches (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int,</a:t>
            </a: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 varchar, date date, player_of_the_match varchar, venue varchar,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neutral_venue int, team_1 varchar, team_2 varchar, toss_winner varchar,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toss_decision varchar, winner varchar, result varchar, result_margin int,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eliminator varchar, method varchar, umpire_1 varchar, umpire_2 varchar);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 matches from 'C:\Program Files\PostgreSQL\15\data\Data_Copy\IPL_matches.csv' delimiter ',' csv header;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34174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309611-3F49-49BD-C6A5-A4EAAB3A26DC}"/>
              </a:ext>
            </a:extLst>
          </p:cNvPr>
          <p:cNvSpPr txBox="1"/>
          <p:nvPr/>
        </p:nvSpPr>
        <p:spPr>
          <a:xfrm>
            <a:off x="2613803" y="2380891"/>
            <a:ext cx="53915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7803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B2D2-5E38-79CC-B605-BFF56F4F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4747"/>
          </a:xfrm>
        </p:spPr>
        <p:txBody>
          <a:bodyPr/>
          <a:lstStyle/>
          <a:p>
            <a:pPr algn="ctr"/>
            <a:r>
              <a:rPr lang="en-IN" b="1" dirty="0"/>
              <a:t>Criteria for Aggressive Batters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6AA9C4-37E2-281B-8BB7-011AB3B024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61381"/>
                <a:ext cx="8596668" cy="4479981"/>
              </a:xfrm>
            </p:spPr>
            <p:txBody>
              <a:bodyPr/>
              <a:lstStyle/>
              <a:p>
                <a:r>
                  <a:rPr lang="en-IN" dirty="0"/>
                  <a:t>Players of high strike-rate.</a:t>
                </a:r>
              </a:p>
              <a:p>
                <a:r>
                  <a:rPr lang="en-IN" dirty="0"/>
                  <a:t>Who faced at least 500 balls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Formula used for calculating batting  strike-rate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𝒕𝒐𝒕𝒂𝒍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𝒓𝒖𝒏𝒔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𝒔𝒄𝒐𝒓𝒆𝒅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𝒃𝒚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𝒃𝒂𝒕𝒔𝒎𝒂𝒏</m:t>
                              </m:r>
                            </m:num>
                            <m:den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𝒏𝒐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𝒐𝒇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𝒃𝒂𝒍𝒍𝒔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𝒇𝒂𝒄𝒆𝒅</m:t>
                              </m:r>
                            </m:den>
                          </m:f>
                        </m:e>
                      </m:d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IN" b="1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Here, extras_type(‘wides’) is excluded . Wides are neither counted as a ball faced by </a:t>
                </a:r>
              </a:p>
              <a:p>
                <a:pPr marL="0" indent="0">
                  <a:buNone/>
                </a:pPr>
                <a:r>
                  <a:rPr lang="en-IN" dirty="0"/>
                  <a:t>batsman nor counted as batsman runs.</a:t>
                </a:r>
              </a:p>
              <a:p>
                <a:pPr marL="0" indent="0">
                  <a:buNone/>
                </a:pPr>
                <a:endParaRPr lang="en-US" b="1" i="0" dirty="0">
                  <a:solidFill>
                    <a:srgbClr val="202122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US" b="1" i="0" dirty="0">
                    <a:solidFill>
                      <a:srgbClr val="202122"/>
                    </a:solidFill>
                    <a:effectLst/>
                  </a:rPr>
                  <a:t>The higher the strike rate, the more effective a batter is at scoring quickly.</a:t>
                </a:r>
                <a:endParaRPr lang="en-IN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6AA9C4-37E2-281B-8BB7-011AB3B02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61381"/>
                <a:ext cx="8596668" cy="4479981"/>
              </a:xfrm>
              <a:blipFill>
                <a:blip r:embed="rId2"/>
                <a:stretch>
                  <a:fillRect l="-567" t="-6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863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2FA3-3628-87C1-87AE-6E6A27F1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4362"/>
          </a:xfrm>
        </p:spPr>
        <p:txBody>
          <a:bodyPr/>
          <a:lstStyle/>
          <a:p>
            <a:pPr algn="ctr"/>
            <a:r>
              <a:rPr lang="en-IN" b="1" dirty="0"/>
              <a:t>Query for Aggressive Batters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50818-4AC3-ADD3-B8B5-811DC1404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4129"/>
            <a:ext cx="8596668" cy="449723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batsman, sum(batsman_runs) as total_runs_scored, count(ball) as no_of_balls_faced,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round(sum(batsman_runs)*1.0/count(ball) * 100 ,2)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strike_rate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deliveries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extras_type &lt;&gt; 'wides'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batsman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count(ball) &gt;= 500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strike_rate desc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10;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677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B60E-73DC-D9E5-9EA8-37314999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/>
          <a:lstStyle/>
          <a:p>
            <a:pPr algn="ctr"/>
            <a:r>
              <a:rPr lang="en-IN" b="1" dirty="0"/>
              <a:t>List of Aggressive Batters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AE4F3-53DE-2713-74B3-FBFA9AC94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00" y="1999414"/>
            <a:ext cx="6175164" cy="36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3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60C970-5DC3-9688-BBC3-8B383272E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7" y="672861"/>
            <a:ext cx="8928339" cy="532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BD49-25F2-1E52-809F-64BFD953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494"/>
          </a:xfrm>
        </p:spPr>
        <p:txBody>
          <a:bodyPr/>
          <a:lstStyle/>
          <a:p>
            <a:pPr algn="ctr"/>
            <a:r>
              <a:rPr lang="en-IN" b="1" dirty="0"/>
              <a:t>Criteria for Anchor Batters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C2205-9F3D-147B-1F54-2F4DE390D1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14733"/>
                <a:ext cx="8596668" cy="4626630"/>
              </a:xfrm>
            </p:spPr>
            <p:txBody>
              <a:bodyPr/>
              <a:lstStyle/>
              <a:p>
                <a:r>
                  <a:rPr lang="en-IN" dirty="0"/>
                  <a:t>Players with good average</a:t>
                </a:r>
              </a:p>
              <a:p>
                <a:r>
                  <a:rPr lang="en-IN" dirty="0"/>
                  <a:t>Who played more than 2 IPL seasons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Formula used for calculating average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𝒕𝒐𝒕𝒂𝒍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𝒓𝒖𝒏𝒔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𝒔𝒄𝒐𝒓𝒆𝒅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𝒃𝒚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𝒃𝒂𝒕𝒔𝒎𝒂𝒏</m:t>
                              </m:r>
                            </m:num>
                            <m:den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𝒏𝒐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𝒐𝒇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𝒕𝒊𝒎𝒆𝒔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𝒃𝒂𝒕𝒔𝒎𝒂𝒏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𝒅𝒊𝒔𝒎𝒊𝒔𝒔𝒆𝒅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b="1" dirty="0"/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r>
                  <a:rPr lang="en-IN" dirty="0"/>
                  <a:t>Here, deliveries_v03 table has been used to calculate the no. of seasons played by </a:t>
                </a:r>
              </a:p>
              <a:p>
                <a:pPr marL="0" indent="0">
                  <a:buNone/>
                </a:pPr>
                <a:r>
                  <a:rPr lang="en-IN" dirty="0"/>
                  <a:t>batsman.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b="1" dirty="0"/>
                  <a:t>Average of batters shows the consistency of batters in scoring runs and it is helpful in </a:t>
                </a:r>
              </a:p>
              <a:p>
                <a:pPr marL="0" indent="0">
                  <a:buNone/>
                </a:pPr>
                <a:r>
                  <a:rPr lang="en-IN" b="1" dirty="0"/>
                  <a:t>building partnership</a:t>
                </a:r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C2205-9F3D-147B-1F54-2F4DE390D1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14733"/>
                <a:ext cx="8596668" cy="4626630"/>
              </a:xfrm>
              <a:blipFill>
                <a:blip r:embed="rId2"/>
                <a:stretch>
                  <a:fillRect l="-567" t="-659" b="-1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519</TotalTime>
  <Words>2383</Words>
  <Application>Microsoft Office PowerPoint</Application>
  <PresentationFormat>Widescreen</PresentationFormat>
  <Paragraphs>273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Wingdings 3</vt:lpstr>
      <vt:lpstr>Facet</vt:lpstr>
      <vt:lpstr>IPL AUCTION  </vt:lpstr>
      <vt:lpstr>Auction Plan</vt:lpstr>
      <vt:lpstr>Query for creating table ‘Deliveries’  from IPL_Ball data </vt:lpstr>
      <vt:lpstr>Query for creating table ‘Matches’ from IPL_matches data</vt:lpstr>
      <vt:lpstr>Criteria for Aggressive Batters</vt:lpstr>
      <vt:lpstr>Query for Aggressive Batters </vt:lpstr>
      <vt:lpstr>List of Aggressive Batters</vt:lpstr>
      <vt:lpstr>PowerPoint Presentation</vt:lpstr>
      <vt:lpstr>Criteria for Anchor Batters</vt:lpstr>
      <vt:lpstr>Query for Anchor Batters</vt:lpstr>
      <vt:lpstr>List of Anchor Batters</vt:lpstr>
      <vt:lpstr>PowerPoint Presentation</vt:lpstr>
      <vt:lpstr>Criteria for Hard-Hitters </vt:lpstr>
      <vt:lpstr>Query for Hard-Hitters</vt:lpstr>
      <vt:lpstr>List of Hard-hitters</vt:lpstr>
      <vt:lpstr>PowerPoint Presentation</vt:lpstr>
      <vt:lpstr>Criteria for Economical Bowlers</vt:lpstr>
      <vt:lpstr>Query for Economical Bowlers</vt:lpstr>
      <vt:lpstr>List of Economical Bowlers</vt:lpstr>
      <vt:lpstr>PowerPoint Presentation</vt:lpstr>
      <vt:lpstr>Criteria for Wicket-taking Bowlers</vt:lpstr>
      <vt:lpstr>Query for Wicket-taking Bowlers</vt:lpstr>
      <vt:lpstr>List of Wicket-taking Bowlers</vt:lpstr>
      <vt:lpstr>PowerPoint Presentation</vt:lpstr>
      <vt:lpstr>Criteria for All-Rounders</vt:lpstr>
      <vt:lpstr>Query for All-Rounders</vt:lpstr>
      <vt:lpstr>List of All-Rounders</vt:lpstr>
      <vt:lpstr>PowerPoint Presentation</vt:lpstr>
      <vt:lpstr>Criteria for Wicketkeepers</vt:lpstr>
      <vt:lpstr>Additional Questions for Final 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AUCTION  </dc:title>
  <dc:creator>nupoor bari</dc:creator>
  <cp:lastModifiedBy>nupoor bari</cp:lastModifiedBy>
  <cp:revision>21</cp:revision>
  <dcterms:created xsi:type="dcterms:W3CDTF">2023-08-05T10:38:03Z</dcterms:created>
  <dcterms:modified xsi:type="dcterms:W3CDTF">2023-08-08T17:04:06Z</dcterms:modified>
</cp:coreProperties>
</file>