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9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59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6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5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4394B9-4063-40A5-8372-BF3EF6583F2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560-4414-43CD-8F53-AE0272AE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17A8-0DC8-4347-80FC-7B425F79B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List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49B46-DA27-4533-BDC2-C3FE95CD2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python </a:t>
            </a:r>
            <a:r>
              <a:rPr lang="en-US" dirty="0" err="1"/>
              <a:t>Gui</a:t>
            </a:r>
            <a:r>
              <a:rPr lang="en-US" dirty="0"/>
              <a:t> based project</a:t>
            </a:r>
          </a:p>
        </p:txBody>
      </p:sp>
    </p:spTree>
    <p:extLst>
      <p:ext uri="{BB962C8B-B14F-4D97-AF65-F5344CB8AC3E}">
        <p14:creationId xmlns:p14="http://schemas.microsoft.com/office/powerpoint/2010/main" val="51384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35DB-BC6B-4B3B-BC52-83A3E2D7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36B4-BD37-49FC-9BA3-E638DE29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aimed to create a interface that helps in storing the list of contact and managing it accordingly.</a:t>
            </a:r>
          </a:p>
          <a:p>
            <a:r>
              <a:rPr lang="en-US" dirty="0"/>
              <a:t>In this admin is available to add up the new contact , deleting them, search by the name, view them, update them accordingly.</a:t>
            </a:r>
          </a:p>
          <a:p>
            <a:r>
              <a:rPr lang="en-US" dirty="0"/>
              <a:t>Only admin have permission to perform all these activities else you can view the contact list only.</a:t>
            </a:r>
          </a:p>
          <a:p>
            <a:r>
              <a:rPr lang="en-US" dirty="0"/>
              <a:t>Simple and effective </a:t>
            </a:r>
            <a:r>
              <a:rPr lang="en-US" dirty="0" err="1"/>
              <a:t>gui</a:t>
            </a:r>
            <a:r>
              <a:rPr lang="en-US" dirty="0"/>
              <a:t> created by </a:t>
            </a:r>
            <a:r>
              <a:rPr lang="en-US" dirty="0" err="1"/>
              <a:t>Tkinter</a:t>
            </a:r>
            <a:r>
              <a:rPr lang="en-US" dirty="0"/>
              <a:t> library</a:t>
            </a:r>
          </a:p>
          <a:p>
            <a:r>
              <a:rPr lang="en-US" dirty="0"/>
              <a:t>Database connectivity done by </a:t>
            </a:r>
            <a:r>
              <a:rPr lang="en-US" dirty="0" err="1"/>
              <a:t>sqlite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91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E744-70D3-4240-9C52-0DA36036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B2062-A5D2-4296-B7B4-59F00BC2B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00" y="1544711"/>
            <a:ext cx="5696745" cy="1467055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4F1DA2-F458-43BA-8D3E-17019C9D811C}"/>
              </a:ext>
            </a:extLst>
          </p:cNvPr>
          <p:cNvCxnSpPr/>
          <p:nvPr/>
        </p:nvCxnSpPr>
        <p:spPr>
          <a:xfrm>
            <a:off x="7485291" y="2320596"/>
            <a:ext cx="887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2213F-6E25-4D75-A018-376182605E0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73187" y="2320596"/>
            <a:ext cx="1" cy="154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A81A0-1527-45F5-AE3E-1BD167F959AE}"/>
              </a:ext>
            </a:extLst>
          </p:cNvPr>
          <p:cNvCxnSpPr/>
          <p:nvPr/>
        </p:nvCxnSpPr>
        <p:spPr>
          <a:xfrm>
            <a:off x="5155096" y="2534687"/>
            <a:ext cx="0" cy="95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B5BF27-89D6-44C0-A9D8-7C387A7C690A}"/>
              </a:ext>
            </a:extLst>
          </p:cNvPr>
          <p:cNvSpPr txBox="1"/>
          <p:nvPr/>
        </p:nvSpPr>
        <p:spPr>
          <a:xfrm>
            <a:off x="3697768" y="3617242"/>
            <a:ext cx="2095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button allow you to modify contact list after 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1D57E-D21D-485F-95C5-C79AC70AE36A}"/>
              </a:ext>
            </a:extLst>
          </p:cNvPr>
          <p:cNvSpPr txBox="1"/>
          <p:nvPr/>
        </p:nvSpPr>
        <p:spPr>
          <a:xfrm>
            <a:off x="7813431" y="3905194"/>
            <a:ext cx="127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display the list.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11EDA1-B9C8-431A-A41A-10CC8038A34C}"/>
              </a:ext>
            </a:extLst>
          </p:cNvPr>
          <p:cNvCxnSpPr>
            <a:cxnSpLocks/>
          </p:cNvCxnSpPr>
          <p:nvPr/>
        </p:nvCxnSpPr>
        <p:spPr>
          <a:xfrm flipV="1">
            <a:off x="9027547" y="4225687"/>
            <a:ext cx="1179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24907-7A22-4F1A-9910-D811764B99C7}"/>
              </a:ext>
            </a:extLst>
          </p:cNvPr>
          <p:cNvSpPr/>
          <p:nvPr/>
        </p:nvSpPr>
        <p:spPr>
          <a:xfrm>
            <a:off x="3679971" y="3528346"/>
            <a:ext cx="2095261" cy="91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20C299-B21B-4A5E-99E5-1952C384760B}"/>
              </a:ext>
            </a:extLst>
          </p:cNvPr>
          <p:cNvSpPr/>
          <p:nvPr/>
        </p:nvSpPr>
        <p:spPr>
          <a:xfrm>
            <a:off x="7737092" y="3867843"/>
            <a:ext cx="1272191" cy="772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E27C8CD-D1EF-4D2E-9BB7-2AF7A761D34E}"/>
              </a:ext>
            </a:extLst>
          </p:cNvPr>
          <p:cNvCxnSpPr>
            <a:cxnSpLocks/>
          </p:cNvCxnSpPr>
          <p:nvPr/>
        </p:nvCxnSpPr>
        <p:spPr>
          <a:xfrm rot="10800000">
            <a:off x="2405439" y="4698423"/>
            <a:ext cx="739758" cy="414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1D8BB62-2AF3-415B-A85F-9993BF6B3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12" y="3641001"/>
            <a:ext cx="1276528" cy="21148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2272DD-CF0B-490A-88AC-B8BF74E08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9" y="2147405"/>
            <a:ext cx="2910496" cy="14130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469700-370F-412C-80DF-CD44ABF96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17" y="4916048"/>
            <a:ext cx="3743826" cy="12247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AD2999-E21A-4EA6-B2EF-03A6A64844DA}"/>
              </a:ext>
            </a:extLst>
          </p:cNvPr>
          <p:cNvSpPr txBox="1"/>
          <p:nvPr/>
        </p:nvSpPr>
        <p:spPr>
          <a:xfrm>
            <a:off x="1209475" y="4225687"/>
            <a:ext cx="124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login this will appear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65805-B36D-4269-87EB-34A9519A20FB}"/>
              </a:ext>
            </a:extLst>
          </p:cNvPr>
          <p:cNvSpPr/>
          <p:nvPr/>
        </p:nvSpPr>
        <p:spPr>
          <a:xfrm>
            <a:off x="1082016" y="4245649"/>
            <a:ext cx="1228802" cy="120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0C38B1-3EF8-41F8-8D80-408B1699ED8B}"/>
              </a:ext>
            </a:extLst>
          </p:cNvPr>
          <p:cNvCxnSpPr/>
          <p:nvPr/>
        </p:nvCxnSpPr>
        <p:spPr>
          <a:xfrm>
            <a:off x="4543865" y="4444802"/>
            <a:ext cx="0" cy="47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8DC175-F1AF-4EA5-920A-CBD31900E69A}"/>
              </a:ext>
            </a:extLst>
          </p:cNvPr>
          <p:cNvCxnSpPr/>
          <p:nvPr/>
        </p:nvCxnSpPr>
        <p:spPr>
          <a:xfrm flipV="1">
            <a:off x="1392702" y="3641001"/>
            <a:ext cx="0" cy="58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4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DEEF-7E50-4FA7-B105-F0ED3766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49886-F742-4958-9AB8-514878DEE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1" y="3185354"/>
            <a:ext cx="4958119" cy="18418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A1DFF-4390-4235-96AF-4F8E53143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85258"/>
            <a:ext cx="2828400" cy="1268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7F3544-3B50-42F2-BDAE-6E962107DD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-2" r="56502" b="61318"/>
          <a:stretch/>
        </p:blipFill>
        <p:spPr>
          <a:xfrm>
            <a:off x="5572235" y="1524230"/>
            <a:ext cx="2166399" cy="1400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42E758-398F-457C-8757-A60A97CEB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51" y="1793054"/>
            <a:ext cx="2828400" cy="1191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8DE388-794D-4D98-ABF2-9C0FF3E09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" y="4305819"/>
            <a:ext cx="3256736" cy="1644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C3E1F6-162A-4040-B9B4-B1BAA5BAE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56" y="4159019"/>
            <a:ext cx="1276528" cy="2114845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670D7D-4FA9-48BA-A92B-9C17AF1B1AA3}"/>
              </a:ext>
            </a:extLst>
          </p:cNvPr>
          <p:cNvCxnSpPr>
            <a:cxnSpLocks/>
          </p:cNvCxnSpPr>
          <p:nvPr/>
        </p:nvCxnSpPr>
        <p:spPr>
          <a:xfrm rot="10800000">
            <a:off x="3474512" y="2873794"/>
            <a:ext cx="1013085" cy="966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B6E46C-2802-4B01-B605-37A3C66323F0}"/>
              </a:ext>
            </a:extLst>
          </p:cNvPr>
          <p:cNvCxnSpPr>
            <a:cxnSpLocks/>
          </p:cNvCxnSpPr>
          <p:nvPr/>
        </p:nvCxnSpPr>
        <p:spPr>
          <a:xfrm flipV="1">
            <a:off x="6443003" y="2984955"/>
            <a:ext cx="0" cy="70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3A947F-D6CF-4E55-83B1-FA480F02CA77}"/>
              </a:ext>
            </a:extLst>
          </p:cNvPr>
          <p:cNvCxnSpPr>
            <a:cxnSpLocks/>
          </p:cNvCxnSpPr>
          <p:nvPr/>
        </p:nvCxnSpPr>
        <p:spPr>
          <a:xfrm flipH="1">
            <a:off x="3688679" y="4698609"/>
            <a:ext cx="798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C163EAA-5ADD-4740-AF7C-A6E2C8ACE85D}"/>
              </a:ext>
            </a:extLst>
          </p:cNvPr>
          <p:cNvCxnSpPr>
            <a:cxnSpLocks/>
          </p:cNvCxnSpPr>
          <p:nvPr/>
        </p:nvCxnSpPr>
        <p:spPr>
          <a:xfrm>
            <a:off x="6836898" y="4698609"/>
            <a:ext cx="3023372" cy="998806"/>
          </a:xfrm>
          <a:prstGeom prst="bentConnector3">
            <a:avLst>
              <a:gd name="adj1" fmla="val 24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69E00AB-B266-4475-B70B-F36A83F7C0CC}"/>
              </a:ext>
            </a:extLst>
          </p:cNvPr>
          <p:cNvCxnSpPr>
            <a:cxnSpLocks/>
          </p:cNvCxnSpPr>
          <p:nvPr/>
        </p:nvCxnSpPr>
        <p:spPr>
          <a:xfrm flipV="1">
            <a:off x="8595360" y="2741585"/>
            <a:ext cx="1446096" cy="1098898"/>
          </a:xfrm>
          <a:prstGeom prst="bentConnector3">
            <a:avLst>
              <a:gd name="adj1" fmla="val 100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43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112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Contact List Management</vt:lpstr>
      <vt:lpstr>Introduction</vt:lpstr>
      <vt:lpstr>Output</vt:lpstr>
      <vt:lpstr>Admin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List Management</dc:title>
  <dc:creator>Nupur Gupta</dc:creator>
  <cp:lastModifiedBy>Nupur Gupta</cp:lastModifiedBy>
  <cp:revision>4</cp:revision>
  <dcterms:created xsi:type="dcterms:W3CDTF">2021-01-19T17:07:11Z</dcterms:created>
  <dcterms:modified xsi:type="dcterms:W3CDTF">2021-01-19T17:35:15Z</dcterms:modified>
</cp:coreProperties>
</file>