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12-Jul-20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12-Jul-20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600200"/>
          </a:xfrm>
        </p:spPr>
        <p:txBody>
          <a:bodyPr/>
          <a:lstStyle/>
          <a:p>
            <a:r>
              <a:rPr lang="en-US" dirty="0" smtClean="0"/>
              <a:t>BATTLE OF NEIGHBOURS</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Find which food and drink shop is the most loved in the </a:t>
            </a:r>
            <a:r>
              <a:rPr lang="en-US" sz="3100" dirty="0" err="1" smtClean="0"/>
              <a:t>neigbourhood</a:t>
            </a:r>
            <a:r>
              <a:rPr lang="en-US" dirty="0" smtClean="0"/>
              <a:t/>
            </a:r>
            <a:br>
              <a:rPr lang="en-US"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444108" y="1518122"/>
            <a:ext cx="6175892" cy="359521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From the above two graphs we can infer that coffee shop is the most loved shops as since there are about 200 coffee shops in the neighborhood which means that people in that neighborhood consume large amount of coffee.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In future we can use this dataset and then try to </a:t>
            </a:r>
            <a:r>
              <a:rPr lang="en-US" dirty="0" err="1" smtClean="0"/>
              <a:t>calulate</a:t>
            </a:r>
            <a:r>
              <a:rPr lang="en-US" dirty="0" smtClean="0"/>
              <a:t> the number of robbery or theft incidents that took place in past few years in that </a:t>
            </a:r>
            <a:r>
              <a:rPr lang="en-US" dirty="0" err="1" smtClean="0"/>
              <a:t>neighbourhood</a:t>
            </a:r>
            <a:r>
              <a:rPr lang="en-US" dirty="0" smtClean="0"/>
              <a:t> in order to learn whether the </a:t>
            </a:r>
            <a:r>
              <a:rPr lang="en-US" dirty="0" err="1" smtClean="0"/>
              <a:t>neighbourhood</a:t>
            </a:r>
            <a:r>
              <a:rPr lang="en-US" dirty="0" smtClean="0"/>
              <a:t> is safe for a new family with children to settle or </a:t>
            </a:r>
            <a:r>
              <a:rPr lang="en-US" dirty="0" err="1" smtClean="0"/>
              <a:t>not.This</a:t>
            </a:r>
            <a:r>
              <a:rPr lang="en-US" dirty="0" smtClean="0"/>
              <a:t> is also help police to learn which </a:t>
            </a:r>
            <a:r>
              <a:rPr lang="en-US" dirty="0" err="1" smtClean="0"/>
              <a:t>neighbourhood</a:t>
            </a:r>
            <a:r>
              <a:rPr lang="en-US" dirty="0" smtClean="0"/>
              <a:t> has maximum crime rates and accordingly they can work specifically on those areas.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24384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main aim of this Project is to help people in exploring better facilities around their neighborhood. It will help people making smart and efficient decision on selecting great neighborhood.</a:t>
            </a:r>
          </a:p>
          <a:p>
            <a:r>
              <a:rPr lang="en-US" dirty="0" smtClean="0"/>
              <a:t>Lots of people are migrating to various states of Canada and needed lots of research for good housing prices and </a:t>
            </a:r>
            <a:r>
              <a:rPr lang="en-US" dirty="0" err="1" smtClean="0"/>
              <a:t>reputated</a:t>
            </a:r>
            <a:r>
              <a:rPr lang="en-US" dirty="0" smtClean="0"/>
              <a:t> schools for their children. This project is for those people who are looking for better neighborhoods. For ease of accessing to Cafe, School, Super market, medical shops, grocery </a:t>
            </a:r>
            <a:r>
              <a:rPr lang="en-US" dirty="0" err="1" smtClean="0"/>
              <a:t>shops,etc</a:t>
            </a:r>
            <a:r>
              <a:rPr lang="en-US" dirty="0" smtClean="0"/>
              <a:t>.</a:t>
            </a:r>
          </a:p>
          <a:p>
            <a:r>
              <a:rPr lang="en-US" dirty="0" smtClean="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smtClean="0"/>
              <a:t>freash</a:t>
            </a:r>
            <a:r>
              <a:rPr lang="en-US" dirty="0" smtClean="0"/>
              <a:t> and waste water and excrement conveyed in sewers and recreational facilities.</a:t>
            </a:r>
          </a:p>
          <a:p>
            <a:r>
              <a:rPr lang="en-US" dirty="0" smtClean="0"/>
              <a:t>It will help people to get awareness of the area and neighborhood before moving to a new city, state, country or place for their work or to start a new fresh life.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WHICH WERE AIMED TO SOLVED</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major purpose of this project, is to suggest a better neighborhood in a new city for the person who are </a:t>
            </a:r>
            <a:r>
              <a:rPr lang="en-US" dirty="0" err="1" smtClean="0"/>
              <a:t>shiffting</a:t>
            </a:r>
            <a:r>
              <a:rPr lang="en-US" dirty="0" smtClean="0"/>
              <a:t> there. Social presence in society in terms of like minded people. Connectivity to the airport, bus stand, city center, markets and other daily needs things nearby.</a:t>
            </a:r>
          </a:p>
          <a:p>
            <a:r>
              <a:rPr lang="en-US" dirty="0" smtClean="0"/>
              <a:t>Sorted list of house in terms of housing prices in a ascending or descending order</a:t>
            </a:r>
          </a:p>
          <a:p>
            <a:r>
              <a:rPr lang="en-US" dirty="0" smtClean="0"/>
              <a:t>Sorted list of schools in terms of location, fees, rating and reviews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FLOW</a:t>
            </a:r>
            <a:br>
              <a:rPr lang="en-US" dirty="0" smtClean="0"/>
            </a:br>
            <a:endParaRPr lang="en-US" dirty="0"/>
          </a:p>
        </p:txBody>
      </p:sp>
      <p:sp>
        <p:nvSpPr>
          <p:cNvPr id="3" name="Content Placeholder 2"/>
          <p:cNvSpPr>
            <a:spLocks noGrp="1"/>
          </p:cNvSpPr>
          <p:nvPr>
            <p:ph idx="1"/>
          </p:nvPr>
        </p:nvSpPr>
        <p:spPr/>
        <p:txBody>
          <a:bodyPr/>
          <a:lstStyle/>
          <a:p>
            <a:r>
              <a:rPr lang="en-US" dirty="0" smtClean="0"/>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LIBRARIES USED</a:t>
            </a:r>
            <a:br>
              <a:rPr lang="en-US" dirty="0" smtClean="0"/>
            </a:br>
            <a:endParaRPr lang="en-US" dirty="0"/>
          </a:p>
        </p:txBody>
      </p:sp>
      <p:sp>
        <p:nvSpPr>
          <p:cNvPr id="3" name="Content Placeholder 2"/>
          <p:cNvSpPr>
            <a:spLocks noGrp="1"/>
          </p:cNvSpPr>
          <p:nvPr>
            <p:ph idx="1"/>
          </p:nvPr>
        </p:nvSpPr>
        <p:spPr/>
        <p:txBody>
          <a:bodyPr/>
          <a:lstStyle/>
          <a:p>
            <a:r>
              <a:rPr lang="en-US" dirty="0" smtClean="0"/>
              <a:t>1. Pandas </a:t>
            </a:r>
            <a:endParaRPr lang="en-US" dirty="0" smtClean="0"/>
          </a:p>
          <a:p>
            <a:r>
              <a:rPr lang="en-US" dirty="0" smtClean="0"/>
              <a:t>2.Folium </a:t>
            </a:r>
          </a:p>
          <a:p>
            <a:r>
              <a:rPr lang="en-US" dirty="0" smtClean="0"/>
              <a:t>3.Scikit </a:t>
            </a:r>
            <a:r>
              <a:rPr lang="en-US" dirty="0" smtClean="0"/>
              <a:t>learn </a:t>
            </a:r>
            <a:endParaRPr lang="en-US" dirty="0" smtClean="0"/>
          </a:p>
          <a:p>
            <a:r>
              <a:rPr lang="en-US" dirty="0" smtClean="0"/>
              <a:t>4.XML</a:t>
            </a:r>
          </a:p>
          <a:p>
            <a:r>
              <a:rPr lang="en-US" dirty="0" smtClean="0"/>
              <a:t> </a:t>
            </a:r>
            <a:r>
              <a:rPr lang="en-US" dirty="0" smtClean="0"/>
              <a:t>5.Geocoder </a:t>
            </a:r>
            <a:endParaRPr lang="en-US" dirty="0" smtClean="0"/>
          </a:p>
          <a:p>
            <a:r>
              <a:rPr lang="en-US" dirty="0" smtClean="0"/>
              <a:t>6.Matplotlib </a:t>
            </a:r>
          </a:p>
          <a:p>
            <a:r>
              <a:rPr lang="en-US" dirty="0" smtClean="0"/>
              <a:t>7.Beautiful </a:t>
            </a:r>
            <a:r>
              <a:rPr lang="en-US" dirty="0" smtClean="0"/>
              <a:t>Soup and Requests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neightbourhood</a:t>
            </a:r>
            <a:r>
              <a:rPr lang="en-US" dirty="0" smtClean="0"/>
              <a:t> of Toronto</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52390" y="1524000"/>
            <a:ext cx="7432735" cy="44942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Top </a:t>
            </a:r>
            <a:r>
              <a:rPr lang="en-US" dirty="0" smtClean="0"/>
              <a:t>150 locations with a radius of 700 meters</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42070" y="1676400"/>
            <a:ext cx="8150498" cy="4495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A BAR GRAPH TO CALCULATE THE NUMBER OF RESTAURANT,BAKERY,DESSERT SHOPS,COFFEE SHOPS,CHOCOLATE SHOPS ARE PRESENT IN THE NEIGHBOURHOOD</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47800" y="2009807"/>
            <a:ext cx="6319864" cy="393379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587</Words>
  <Application>Microsoft Office PowerPoint</Application>
  <PresentationFormat>On-screen Show (4:3)</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BATTLE OF NEIGHBOURS </vt:lpstr>
      <vt:lpstr>INTRODUCTION </vt:lpstr>
      <vt:lpstr>PROBLEMS WHICH WERE AIMED TO SOLVED </vt:lpstr>
      <vt:lpstr>LOCATION </vt:lpstr>
      <vt:lpstr>WORK FLOW </vt:lpstr>
      <vt:lpstr>LIBRARIES USED </vt:lpstr>
      <vt:lpstr>The neightbourhood of Toronto </vt:lpstr>
      <vt:lpstr> Top 150 locations with a radius of 700 meters </vt:lpstr>
      <vt:lpstr>A BAR GRAPH TO CALCULATE THE NUMBER OF RESTAURANT,BAKERY,DESSERT SHOPS,COFFEE SHOPS,CHOCOLATE SHOPS ARE PRESENT IN THE NEIGHBOURHOOD </vt:lpstr>
      <vt:lpstr>Find which food and drink shop is the most loved in the neigbourhood </vt:lpstr>
      <vt:lpstr>CONCLUSION</vt:lpstr>
      <vt:lpstr>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NEIGHBOURS </dc:title>
  <dc:creator>NUPUR</dc:creator>
  <cp:lastModifiedBy>Microsoft</cp:lastModifiedBy>
  <cp:revision>1</cp:revision>
  <dcterms:created xsi:type="dcterms:W3CDTF">2006-08-16T00:00:00Z</dcterms:created>
  <dcterms:modified xsi:type="dcterms:W3CDTF">2020-07-12T10:12:07Z</dcterms:modified>
</cp:coreProperties>
</file>