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58" r:id="rId6"/>
    <p:sldId id="259" r:id="rId7"/>
    <p:sldId id="265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632D-FD8C-447B-A35B-091D6143A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97155-ADA8-4150-AFEA-CA345BBFE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F698-1397-4594-8B7D-4179BC28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B4C7C-C83E-4501-8EE7-E5842426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76B6-E22C-4122-8BF5-56ECAB49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859A-9FCC-4477-AC48-D41D9AA4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850E9-FF69-40DA-A897-51245E126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96CB5-CFBC-4478-868B-577F73D1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769B-3997-49BF-B6E0-E0595D3D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B7C28-2759-4B53-A729-3B9B455B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2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D2D67-8BEE-4453-9879-0CCC57FE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8AE12-2DB2-4FDE-905C-3BF1CEC84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8B3-506F-403F-BB22-B35A6BB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AC65-2631-4207-8C79-D57705A9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935E-2956-4295-915A-5508BC1A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DA5-5DC9-4EC1-A181-1BA1870F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8A7C-4307-4151-9FE4-ADC16667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7A79-D297-4873-95FD-C7791623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8958-126C-4245-AC43-C4730E7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E2C5-9D40-4C91-B47C-33D245B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EAA-A76E-4640-98AC-FB32DF21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B32C-4B4D-4424-93C3-2A3A2D70F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B29C8-05F1-4C4F-A091-A50B7FDE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E4D6-996D-4003-AA1D-AB6A0BA8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BE75-02DD-4A95-81FE-233AFD0B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7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DF7-B162-445A-8191-BC015249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43A4-DEF8-43D3-ACAE-ADE762974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5CE68-05D4-4A9B-B7AE-9CC4E51A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C9788-3E49-443A-981B-D9E3F2C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C7E0D-5263-40F0-A0AF-5CCDBAE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13AE-A962-4A61-8605-C5BC7125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3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C0BE-FE56-4479-8550-FE49355B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5BA7F-362A-4E44-B3AA-28AADAF9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A8DD-41DD-4809-BA61-7A6B1334C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539147-20F0-4793-AA41-92F626C63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017C8-3C71-42C6-9AB4-FBEAFEDED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80F98-C64B-4B2A-B44F-731BA5C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EC4C4-62DE-448F-AC11-6FB1478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15AD1-0B71-4F48-8D01-E9077089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6530-CBEA-4633-AF3D-7D411A0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6F31E-9DC3-4EB6-B850-FE1BBAB7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F68E9-2752-4828-AD31-42C63B37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2D92-A561-4AE8-BEE6-0B18C87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5A4AA-2BFB-424F-B782-84A05F42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72C94-98A4-4783-8A4F-7665ABBF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082A-CF00-4AA6-8367-735F7E0E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192-B7B5-45EC-BC8D-689924E3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4AAB-665F-4DB6-9BE0-8569F887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95EB3-0FDB-49EA-B4A0-B4029D55F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CDE78-56C5-46C7-938A-793A71F6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7381F-A3F2-4E36-97F9-F2A36F4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513EC-5FF3-4F79-87F6-F9EDD524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408-4395-4495-907F-227E73CE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6530-30BE-4CE6-B3B0-62648DEEB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4A875-82CB-4B24-824F-C53072DF7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D01F5-DAA9-47BA-A466-3F7A29F14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E92DA-79F1-4757-9437-0690587C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9CFD-000A-4D4A-9022-B2F9298F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8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6CA34-071D-4AF2-A8A5-75609A2B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F82F5-AE87-407B-9C24-3EDBEFEC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B79E-0DDE-49EE-A1D2-AA0F1565C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FADD8-C4E9-43D7-B201-71868832C3CC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25AE-026B-49D1-A345-61429DD42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5321-449D-4966-B939-C2BED6EB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8716-5576-4404-B733-992B932B3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stiyatrosu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pabase.com/docs/guides/getting-started/quickstarts/flut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abase.com/docs" TargetMode="External"/><Relationship Id="rId5" Type="http://schemas.openxmlformats.org/officeDocument/2006/relationships/hyperlink" Target="https://supabase.com/docs/reference/dart/insert" TargetMode="External"/><Relationship Id="rId4" Type="http://schemas.openxmlformats.org/officeDocument/2006/relationships/hyperlink" Target="https://supabase.com/docs/guides/getting-started/tutorials/with-flutter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508000" y="3059576"/>
            <a:ext cx="1118615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TİYATRO DUYURU UYGULAMASI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203200" y="4737258"/>
            <a:ext cx="11714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Numarası: 19290263</a:t>
            </a: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Adı SOYADI: Betül </a:t>
            </a:r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Öğmen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Danışman Adı </a:t>
            </a:r>
            <a:r>
              <a:rPr lang="tr-TR" sz="20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SOYADI: Yılmaz Ar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725597" y="643730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E6D385-C399-4785-881C-62AB229B3A5B}"/>
              </a:ext>
            </a:extLst>
          </p:cNvPr>
          <p:cNvSpPr txBox="1">
            <a:spLocks/>
          </p:cNvSpPr>
          <p:nvPr/>
        </p:nvSpPr>
        <p:spPr>
          <a:xfrm>
            <a:off x="4009747" y="6062821"/>
            <a:ext cx="4172505" cy="702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11 haziran 2024</a:t>
            </a:r>
          </a:p>
        </p:txBody>
      </p:sp>
    </p:spTree>
    <p:extLst>
      <p:ext uri="{BB962C8B-B14F-4D97-AF65-F5344CB8AC3E}">
        <p14:creationId xmlns:p14="http://schemas.microsoft.com/office/powerpoint/2010/main" val="374407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1.GİRİŞ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Problemin Tanımı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Projenin Konusu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LİTERATÜR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Materyal</a:t>
            </a:r>
          </a:p>
          <a:p>
            <a:pPr marL="457200" lvl="1" indent="0" algn="just">
              <a:spcAft>
                <a:spcPts val="1200"/>
              </a:spcAft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Yöntem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SONUÇ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1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GİRİŞ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Problemin Tanımı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tiyatronun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duyurulabileceğidir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tiyatronun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sahnelediği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oyunların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erişilebilirliğini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artırarak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tiyatroların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ihtiyaçlarına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cevap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sağlamayı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amaçlar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1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Projenin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Konusu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kısıtlamalar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nedeniyle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tiyatroların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karşılaştığı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çözmek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sanatı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geniş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kitlelere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yaymak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güvenli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355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LİTERATÜR 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Ankara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Çağdaş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Tiyatrosu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www.acstiyatrosu.com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sitelerin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sağladığı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kapsamlı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sunumu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taşınarak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tiyatroseverlerin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cihazları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etkinliklere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erişmesine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tanıyacak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yeniden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şekillendirilmiştir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https://www.acstiyatrosu.com/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sitelerde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sunulan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içeriğin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özgü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ilkeleri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deneyimi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yöntemleriyle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yeniden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yorumlanması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hedeflenmiştir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Mobil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etkinlik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tarihleri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sanatçı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detayları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alımı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sunar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etkinliklere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kolay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erişimi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sağlanarak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tiyatro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dünyasının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dijital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dönüşümünü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destekleme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amacı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taşımaktadır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spcAft>
                <a:spcPts val="180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MATERYAL ve YÖNTEM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Materyal</a:t>
            </a:r>
          </a:p>
          <a:p>
            <a:pPr algn="just">
              <a:spcAft>
                <a:spcPts val="1800"/>
              </a:spcAft>
            </a:pP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bulut platformu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için,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teknolojisi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 için kullanıldı.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Uygulamayı telefona indirmek için bir bilgisayardan ve mobil cihazdan gerekli izinler verilir. Mobile cihaz bilgisayara bağlandıktan sonra ‘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komutu çalıştırılır. Onaylandıktan sonra uygulama telefona inmiş olur.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UYGULAMA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BABC1EB7-BA30-E153-7DBE-48A797760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7" y="2286626"/>
            <a:ext cx="1892808" cy="420624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B85E0C-5AF9-4C87-BD23-D56A52649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52" y="2286627"/>
            <a:ext cx="1892808" cy="4206239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66797762-95AB-20B1-D54E-08088D59F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17" y="2286627"/>
            <a:ext cx="1889522" cy="4206239"/>
          </a:xfrm>
          <a:prstGeom prst="rect">
            <a:avLst/>
          </a:prstGeom>
        </p:spPr>
      </p:pic>
      <p:pic>
        <p:nvPicPr>
          <p:cNvPr id="13" name="Picture 12" descr="A screenshot of a game&#10;&#10;Description automatically generated">
            <a:extLst>
              <a:ext uri="{FF2B5EF4-FFF2-40B4-BE49-F238E27FC236}">
                <a16:creationId xmlns:a16="http://schemas.microsoft.com/office/drawing/2014/main" id="{F02CA7DD-7D8B-7294-EF59-20D26EBA9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56" y="2286626"/>
            <a:ext cx="1889522" cy="4206240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CB4753CE-1B81-2315-7C43-13C6CA4C1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477" y="2286626"/>
            <a:ext cx="1889523" cy="4206242"/>
          </a:xfrm>
          <a:prstGeom prst="rect">
            <a:avLst/>
          </a:prstGeom>
        </p:spPr>
      </p:pic>
      <p:pic>
        <p:nvPicPr>
          <p:cNvPr id="19" name="Picture 18" descr="A screenshot of a phone&#10;&#10;Description automatically generated">
            <a:extLst>
              <a:ext uri="{FF2B5EF4-FFF2-40B4-BE49-F238E27FC236}">
                <a16:creationId xmlns:a16="http://schemas.microsoft.com/office/drawing/2014/main" id="{7C8509AC-B834-F8CD-F373-B0A40B6A1E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95" y="2286625"/>
            <a:ext cx="1889522" cy="420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5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SONUÇ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1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etkinlik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biletlerini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rahat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alabilmeleri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satın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alma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özelliği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eklenebilir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spcAft>
                <a:spcPts val="1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toplama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kişiye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öğrenmesi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özellikler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eklenerek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tiyatroların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izleyici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davranışlarını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anlaması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pazarlama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çabalarını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hedeflemesi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sağlanabilir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>
              <a:spcAft>
                <a:spcPts val="1800"/>
              </a:spcAf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51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B540-49DE-4AC2-8DC9-21C3B9D2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00604" cy="132556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just"/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KAYNAKLAR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CED3-D8EA-4663-BF55-BAD1FAAC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>
            <a:normAutofit/>
          </a:bodyPr>
          <a:lstStyle/>
          <a:p>
            <a:pPr marL="228600" algn="l">
              <a:lnSpc>
                <a:spcPct val="150000"/>
              </a:lnSpc>
              <a:spcAft>
                <a:spcPts val="1800"/>
              </a:spcAft>
            </a:pPr>
            <a:r>
              <a:rPr lang="tr-TR" sz="1800" b="0" u="sng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https://supabase.com/docs/guides/getting-started/quickstarts/flutter</a:t>
            </a:r>
            <a:r>
              <a:rPr lang="tr-TR" sz="1800" b="0" kern="0" dirty="0">
                <a:effectLst/>
                <a:latin typeface="Arial" panose="020B0604020202020204" pitchFamily="34" charset="0"/>
              </a:rPr>
              <a:t> </a:t>
            </a:r>
            <a:endParaRPr lang="en-TR" sz="1800" b="1" kern="0" dirty="0">
              <a:effectLst/>
              <a:latin typeface="Arial" panose="020B0604020202020204" pitchFamily="34" charset="0"/>
            </a:endParaRPr>
          </a:p>
          <a:p>
            <a:pPr marL="228600" algn="l">
              <a:lnSpc>
                <a:spcPct val="150000"/>
              </a:lnSpc>
              <a:spcAft>
                <a:spcPts val="1800"/>
              </a:spcAft>
            </a:pPr>
            <a:r>
              <a:rPr lang="tr-TR" sz="1800" b="0" u="sng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https://supabase.com/docs/guides/getting-started/tutorials/with-flutter</a:t>
            </a:r>
            <a:endParaRPr lang="en-TR" sz="1800" b="1" kern="0" dirty="0">
              <a:effectLst/>
              <a:latin typeface="Arial" panose="020B0604020202020204" pitchFamily="34" charset="0"/>
            </a:endParaRPr>
          </a:p>
          <a:p>
            <a:pPr marL="228600" algn="l">
              <a:lnSpc>
                <a:spcPct val="150000"/>
              </a:lnSpc>
              <a:spcAft>
                <a:spcPts val="1800"/>
              </a:spcAft>
            </a:pPr>
            <a:r>
              <a:rPr lang="tr-TR" sz="1800" b="0" u="sng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https://supabase.com/docs/reference/dart/insert</a:t>
            </a:r>
            <a:r>
              <a:rPr lang="tr-TR" sz="1800" b="0" kern="0" dirty="0">
                <a:effectLst/>
                <a:latin typeface="Arial" panose="020B0604020202020204" pitchFamily="34" charset="0"/>
              </a:rPr>
              <a:t>  </a:t>
            </a:r>
            <a:endParaRPr lang="en-TR" sz="1800" b="1" kern="0" dirty="0">
              <a:effectLst/>
              <a:latin typeface="Arial" panose="020B0604020202020204" pitchFamily="34" charset="0"/>
            </a:endParaRPr>
          </a:p>
          <a:p>
            <a:pPr marL="228600" algn="l">
              <a:lnSpc>
                <a:spcPct val="150000"/>
              </a:lnSpc>
              <a:spcAft>
                <a:spcPts val="1800"/>
              </a:spcAft>
            </a:pPr>
            <a:r>
              <a:rPr lang="tr-TR" sz="1800" b="0" u="sng" kern="0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6"/>
              </a:rPr>
              <a:t>https://supabase.com/docs</a:t>
            </a:r>
            <a:endParaRPr lang="en-TR" sz="1800" b="1" kern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5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E45B6-F2F5-4917-BDA6-A4AE6D43C881}"/>
              </a:ext>
            </a:extLst>
          </p:cNvPr>
          <p:cNvSpPr txBox="1">
            <a:spLocks/>
          </p:cNvSpPr>
          <p:nvPr/>
        </p:nvSpPr>
        <p:spPr>
          <a:xfrm>
            <a:off x="1849835" y="2979678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5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TEŞEKKÜRLER</a:t>
            </a:r>
            <a:endParaRPr lang="en-US" sz="4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8C9A320-32FB-4C43-BC2A-F5EE6D588775}"/>
              </a:ext>
            </a:extLst>
          </p:cNvPr>
          <p:cNvSpPr txBox="1">
            <a:spLocks/>
          </p:cNvSpPr>
          <p:nvPr/>
        </p:nvSpPr>
        <p:spPr>
          <a:xfrm>
            <a:off x="203200" y="4737258"/>
            <a:ext cx="11714480" cy="20277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Numarası: 19290263</a:t>
            </a: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Öğrenci Adı SOYADI: Betül </a:t>
            </a:r>
            <a:r>
              <a:rPr lang="tr-TR" sz="2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Öğmen</a:t>
            </a:r>
            <a:endParaRPr lang="tr-TR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Danışman Adı SOYADI: Yılmaz Ar</a:t>
            </a:r>
            <a:endParaRPr lang="en-US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DF1E78-5BA3-4DFB-9B71-F0FFCFB12C42}"/>
              </a:ext>
            </a:extLst>
          </p:cNvPr>
          <p:cNvSpPr txBox="1">
            <a:spLocks/>
          </p:cNvSpPr>
          <p:nvPr/>
        </p:nvSpPr>
        <p:spPr>
          <a:xfrm>
            <a:off x="1849835" y="659914"/>
            <a:ext cx="890060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r>
              <a:rPr lang="tr-T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</a:t>
            </a:r>
            <a:endParaRPr lang="en-US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E6FDBD-2E95-4E2A-9BF5-A93485DFD8B5}"/>
              </a:ext>
            </a:extLst>
          </p:cNvPr>
          <p:cNvSpPr txBox="1">
            <a:spLocks/>
          </p:cNvSpPr>
          <p:nvPr/>
        </p:nvSpPr>
        <p:spPr>
          <a:xfrm>
            <a:off x="203200" y="6062821"/>
            <a:ext cx="4172505" cy="7021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tr-TR" sz="1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413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İÇİNDEKİLER</vt:lpstr>
      <vt:lpstr>1. GİRİŞ</vt:lpstr>
      <vt:lpstr>2. LİTERATÜR </vt:lpstr>
      <vt:lpstr>3. MATERYAL ve YÖNTEM</vt:lpstr>
      <vt:lpstr>4. UYGULAMA</vt:lpstr>
      <vt:lpstr>5. SONUÇ</vt:lpstr>
      <vt:lpstr>KAYNAKLAR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Betul.Ogmen</cp:lastModifiedBy>
  <cp:revision>49</cp:revision>
  <dcterms:created xsi:type="dcterms:W3CDTF">2020-01-04T11:06:46Z</dcterms:created>
  <dcterms:modified xsi:type="dcterms:W3CDTF">2024-06-10T10:46:56Z</dcterms:modified>
</cp:coreProperties>
</file>