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60" r:id="rId3"/>
    <p:sldId id="268" r:id="rId4"/>
    <p:sldId id="269" r:id="rId5"/>
    <p:sldId id="257" r:id="rId6"/>
    <p:sldId id="258" r:id="rId7"/>
    <p:sldId id="259" r:id="rId8"/>
    <p:sldId id="261" r:id="rId9"/>
    <p:sldId id="267" r:id="rId10"/>
    <p:sldId id="262" r:id="rId11"/>
    <p:sldId id="270" r:id="rId12"/>
    <p:sldId id="263" r:id="rId13"/>
    <p:sldId id="271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3300"/>
    <a:srgbClr val="00CC0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57" d="100"/>
          <a:sy n="57" d="100"/>
        </p:scale>
        <p:origin x="-888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" y="335280"/>
            <a:ext cx="11658600" cy="1630680"/>
          </a:xfrm>
        </p:spPr>
        <p:txBody>
          <a:bodyPr/>
          <a:lstStyle/>
          <a:p>
            <a:r>
              <a:rPr lang="en-SG" dirty="0" smtClean="0"/>
              <a:t>BAGAIMANA MANUSIA BERTUHAN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23160"/>
            <a:ext cx="10942320" cy="3962400"/>
          </a:xfrm>
        </p:spPr>
        <p:txBody>
          <a:bodyPr>
            <a:normAutofit/>
          </a:bodyPr>
          <a:lstStyle/>
          <a:p>
            <a:r>
              <a:rPr lang="en-SG" sz="2800" b="1" dirty="0" err="1" smtClean="0"/>
              <a:t>Setelah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mengkaji</a:t>
            </a:r>
            <a:r>
              <a:rPr lang="en-SG" sz="2800" b="1" dirty="0" smtClean="0"/>
              <a:t> Bab </a:t>
            </a:r>
            <a:r>
              <a:rPr lang="en-SG" sz="2800" b="1" dirty="0" err="1" smtClean="0"/>
              <a:t>ini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mahasiswa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memiliki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kepedulian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terhadap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nilai</a:t>
            </a:r>
            <a:r>
              <a:rPr lang="en-SG" sz="2800" b="1" dirty="0" err="1"/>
              <a:t>-</a:t>
            </a:r>
            <a:r>
              <a:rPr lang="en-SG" sz="2800" b="1" dirty="0" err="1" smtClean="0"/>
              <a:t>nilai</a:t>
            </a:r>
            <a:r>
              <a:rPr lang="en-SG" sz="2800" b="1" dirty="0" smtClean="0"/>
              <a:t> moral </a:t>
            </a:r>
            <a:r>
              <a:rPr lang="en-SG" sz="2800" b="1" dirty="0" err="1" smtClean="0"/>
              <a:t>dan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norma-norma</a:t>
            </a:r>
            <a:r>
              <a:rPr lang="en-SG" sz="2800" b="1" dirty="0" smtClean="0"/>
              <a:t> agama </a:t>
            </a:r>
            <a:r>
              <a:rPr lang="en-SG" sz="2800" b="1" dirty="0" err="1" smtClean="0"/>
              <a:t>sebagai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salah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satu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determinan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dalam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membangun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karakter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bangsa</a:t>
            </a:r>
            <a:r>
              <a:rPr lang="en-SG" sz="2800" b="1" dirty="0" smtClean="0"/>
              <a:t>; </a:t>
            </a:r>
            <a:r>
              <a:rPr lang="en-SG" sz="2800" b="1" dirty="0" err="1" smtClean="0"/>
              <a:t>memiliki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kemampuan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menjelaskan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menyajikan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hasil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penelahan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secara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konseptual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dan</a:t>
            </a:r>
            <a:r>
              <a:rPr lang="en-SG" sz="2800" b="1" dirty="0" smtClean="0"/>
              <a:t>/ </a:t>
            </a:r>
            <a:r>
              <a:rPr lang="en-SG" sz="2800" b="1" dirty="0" err="1" smtClean="0"/>
              <a:t>atau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secara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empiris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terkait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esensi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urgensi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nilai-nilai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spiritualitas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islam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sebagai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salah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satu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determinan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dalam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pembangunan</a:t>
            </a:r>
            <a:r>
              <a:rPr lang="en-SG" sz="2800" b="1" dirty="0" smtClean="0"/>
              <a:t> </a:t>
            </a:r>
            <a:r>
              <a:rPr lang="en-SG" sz="2800" b="1" dirty="0" err="1" smtClean="0"/>
              <a:t>bangsa</a:t>
            </a:r>
            <a:r>
              <a:rPr lang="en-SG" sz="2800" b="1" dirty="0" smtClean="0"/>
              <a:t> yang </a:t>
            </a:r>
            <a:r>
              <a:rPr lang="en-SG" sz="2800" b="1" dirty="0" err="1" smtClean="0"/>
              <a:t>berkarakter</a:t>
            </a:r>
            <a:r>
              <a:rPr lang="en-SG" sz="2800" b="1" dirty="0" smtClean="0"/>
              <a:t>. (KD2.3; 3.2dan4.2)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4544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3491"/>
            <a:ext cx="10515600" cy="646793"/>
          </a:xfrm>
        </p:spPr>
        <p:txBody>
          <a:bodyPr>
            <a:noAutofit/>
          </a:bodyPr>
          <a:lstStyle/>
          <a:p>
            <a:pPr algn="ctr"/>
            <a:r>
              <a:rPr lang="en-SG" sz="3600" b="1" dirty="0" smtClean="0"/>
              <a:t>C. </a:t>
            </a:r>
            <a:r>
              <a:rPr lang="id-ID" sz="3600" b="1" dirty="0" smtClean="0"/>
              <a:t>Konsep Tuhan </a:t>
            </a:r>
            <a:r>
              <a:rPr lang="id-ID" sz="3600" b="1" dirty="0" smtClean="0"/>
              <a:t>dalam perspektif</a:t>
            </a:r>
            <a:r>
              <a:rPr lang="en-SG" sz="3600" b="1" dirty="0" smtClean="0"/>
              <a:t> </a:t>
            </a:r>
            <a:r>
              <a:rPr lang="en-SG" sz="3600" b="1" dirty="0" err="1" smtClean="0"/>
              <a:t>psikologis,sosiologis</a:t>
            </a:r>
            <a:r>
              <a:rPr lang="id-ID" sz="3600" b="1" dirty="0" smtClean="0"/>
              <a:t>,</a:t>
            </a:r>
            <a:r>
              <a:rPr lang="en-SG" sz="3600" b="1" dirty="0" err="1" smtClean="0"/>
              <a:t>filosofis</a:t>
            </a:r>
            <a:r>
              <a:rPr lang="en-SG" sz="3600" b="1" dirty="0" smtClean="0"/>
              <a:t> </a:t>
            </a:r>
            <a:r>
              <a:rPr lang="en-SG" sz="3600" b="1" dirty="0" err="1" smtClean="0"/>
              <a:t>dan</a:t>
            </a:r>
            <a:r>
              <a:rPr lang="en-SG" sz="3600" b="1" dirty="0" smtClean="0"/>
              <a:t> </a:t>
            </a:r>
            <a:r>
              <a:rPr lang="en-SG" sz="3600" b="1" dirty="0" err="1" smtClean="0"/>
              <a:t>Teologis</a:t>
            </a:r>
            <a:r>
              <a:rPr lang="en-SG" sz="3600" b="1" dirty="0" smtClean="0"/>
              <a:t> </a:t>
            </a:r>
            <a:endParaRPr lang="en-S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405720"/>
            <a:ext cx="11750723" cy="5452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Perspektif </a:t>
            </a:r>
            <a:r>
              <a:rPr lang="en-SG" b="1" dirty="0" err="1" smtClean="0"/>
              <a:t>Psikologis</a:t>
            </a:r>
            <a:r>
              <a:rPr lang="en-SG" b="1" dirty="0" smtClean="0"/>
              <a:t>;</a:t>
            </a:r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adanya</a:t>
            </a:r>
            <a:r>
              <a:rPr lang="en-SG" dirty="0" smtClean="0"/>
              <a:t> </a:t>
            </a:r>
            <a:r>
              <a:rPr lang="en-SG" dirty="0" err="1" smtClean="0"/>
              <a:t>roh</a:t>
            </a:r>
            <a:r>
              <a:rPr lang="en-SG" dirty="0" smtClean="0"/>
              <a:t>,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mampu</a:t>
            </a:r>
            <a:r>
              <a:rPr lang="en-SG" dirty="0" smtClean="0"/>
              <a:t> </a:t>
            </a:r>
            <a:r>
              <a:rPr lang="en-SG" dirty="0" err="1" smtClean="0"/>
              <a:t>merasakan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menyakini</a:t>
            </a:r>
            <a:r>
              <a:rPr lang="en-SG" dirty="0" smtClean="0"/>
              <a:t> 	</a:t>
            </a:r>
            <a:r>
              <a:rPr lang="en-SG" dirty="0" err="1" smtClean="0"/>
              <a:t>keberadaan</a:t>
            </a:r>
            <a:r>
              <a:rPr lang="en-SG" dirty="0" smtClean="0"/>
              <a:t> 	</a:t>
            </a:r>
            <a:r>
              <a:rPr lang="en-SG" dirty="0" err="1" smtClean="0"/>
              <a:t>Tuhan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kehadiranNya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setiap</a:t>
            </a:r>
            <a:r>
              <a:rPr lang="en-SG" dirty="0" smtClean="0"/>
              <a:t> </a:t>
            </a:r>
            <a:r>
              <a:rPr lang="en-SG" dirty="0" err="1" smtClean="0"/>
              <a:t>Fenomena</a:t>
            </a:r>
            <a:r>
              <a:rPr lang="en-SG" dirty="0" smtClean="0"/>
              <a:t> </a:t>
            </a:r>
            <a:r>
              <a:rPr lang="en-SG" dirty="0" err="1" smtClean="0"/>
              <a:t>dialam</a:t>
            </a:r>
            <a:r>
              <a:rPr lang="en-SG" dirty="0" smtClean="0"/>
              <a:t> 	</a:t>
            </a:r>
            <a:r>
              <a:rPr lang="en-SG" dirty="0" err="1" smtClean="0"/>
              <a:t>semesta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id-ID" dirty="0" smtClean="0"/>
              <a:t>Melalui 4 </a:t>
            </a:r>
            <a:r>
              <a:rPr lang="en-SG" dirty="0" err="1" smtClean="0"/>
              <a:t>penelitian</a:t>
            </a:r>
            <a:r>
              <a:rPr lang="en-SG" dirty="0" smtClean="0"/>
              <a:t> </a:t>
            </a:r>
            <a:r>
              <a:rPr lang="en-SG" dirty="0" err="1" smtClean="0">
                <a:solidFill>
                  <a:srgbClr val="FF0066"/>
                </a:solidFill>
              </a:rPr>
              <a:t>bidang</a:t>
            </a:r>
            <a:r>
              <a:rPr lang="en-SG" dirty="0" smtClean="0">
                <a:solidFill>
                  <a:srgbClr val="FF0066"/>
                </a:solidFill>
              </a:rPr>
              <a:t> </a:t>
            </a:r>
            <a:r>
              <a:rPr lang="en-SG" i="1" dirty="0" err="1" smtClean="0">
                <a:solidFill>
                  <a:srgbClr val="FF0066"/>
                </a:solidFill>
              </a:rPr>
              <a:t>neurosains</a:t>
            </a:r>
            <a:r>
              <a:rPr lang="en-SG" dirty="0" smtClean="0"/>
              <a:t> yang </a:t>
            </a:r>
            <a:r>
              <a:rPr lang="en-SG" dirty="0" err="1" smtClean="0"/>
              <a:t>mendukung</a:t>
            </a:r>
            <a:r>
              <a:rPr lang="en-SG" dirty="0" smtClean="0"/>
              <a:t> </a:t>
            </a:r>
            <a:r>
              <a:rPr lang="en-SG" dirty="0" err="1" smtClean="0"/>
              <a:t>hipotesis</a:t>
            </a:r>
            <a:r>
              <a:rPr lang="en-SG" dirty="0" smtClean="0"/>
              <a:t> </a:t>
            </a:r>
            <a:r>
              <a:rPr lang="en-SG" dirty="0" err="1" smtClean="0"/>
              <a:t>bahwa</a:t>
            </a:r>
            <a:r>
              <a:rPr lang="en-SG" dirty="0" smtClean="0"/>
              <a:t> </a:t>
            </a:r>
            <a:r>
              <a:rPr lang="id-ID" dirty="0" smtClean="0"/>
              <a:t>    </a:t>
            </a:r>
            <a:r>
              <a:rPr lang="en-SG" dirty="0" smtClean="0"/>
              <a:t> </a:t>
            </a:r>
            <a:r>
              <a:rPr lang="id-ID" dirty="0" smtClean="0"/>
              <a:t>	dalam diri manusia terdapat </a:t>
            </a:r>
            <a:r>
              <a:rPr lang="id-ID" i="1" dirty="0" smtClean="0">
                <a:solidFill>
                  <a:srgbClr val="00CC00"/>
                </a:solidFill>
              </a:rPr>
              <a:t>hardware</a:t>
            </a:r>
            <a:r>
              <a:rPr lang="id-ID" dirty="0" smtClean="0">
                <a:solidFill>
                  <a:srgbClr val="00CC00"/>
                </a:solidFill>
              </a:rPr>
              <a:t> Tuhan</a:t>
            </a:r>
            <a:r>
              <a:rPr lang="id-ID" dirty="0" smtClean="0"/>
              <a:t> :</a:t>
            </a:r>
            <a:r>
              <a:rPr lang="en-SG" dirty="0" smtClean="0"/>
              <a:t>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	1. </a:t>
            </a:r>
            <a:r>
              <a:rPr lang="en-SG" dirty="0" err="1" smtClean="0"/>
              <a:t>Peneli</a:t>
            </a:r>
            <a:r>
              <a:rPr lang="id-ID" dirty="0" smtClean="0"/>
              <a:t>t</a:t>
            </a:r>
            <a:r>
              <a:rPr lang="en-SG" dirty="0" err="1" smtClean="0"/>
              <a:t>ian</a:t>
            </a:r>
            <a:r>
              <a:rPr lang="en-SG" dirty="0" smtClean="0"/>
              <a:t> </a:t>
            </a:r>
            <a:r>
              <a:rPr lang="id-ID" dirty="0" smtClean="0"/>
              <a:t> terhadap  osilasi 40 Hz yang melahirkan kecerdasan  spiritual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2. Penelitian </a:t>
            </a:r>
            <a:r>
              <a:rPr lang="en-SG" dirty="0" err="1" smtClean="0"/>
              <a:t>tentang</a:t>
            </a:r>
            <a:r>
              <a:rPr lang="en-SG" dirty="0" smtClean="0"/>
              <a:t> </a:t>
            </a:r>
            <a:r>
              <a:rPr lang="en-SG" dirty="0" err="1" smtClean="0"/>
              <a:t>alam</a:t>
            </a:r>
            <a:r>
              <a:rPr lang="en-SG" dirty="0" smtClean="0"/>
              <a:t> </a:t>
            </a:r>
            <a:r>
              <a:rPr lang="en-SG" dirty="0" err="1" smtClean="0"/>
              <a:t>bawah</a:t>
            </a:r>
            <a:r>
              <a:rPr lang="en-SG" dirty="0" smtClean="0"/>
              <a:t> </a:t>
            </a:r>
            <a:r>
              <a:rPr lang="en-SG" dirty="0" err="1" smtClean="0"/>
              <a:t>sadar</a:t>
            </a:r>
            <a:r>
              <a:rPr lang="en-SG" dirty="0" smtClean="0"/>
              <a:t> </a:t>
            </a:r>
            <a:r>
              <a:rPr lang="id-ID" dirty="0" smtClean="0"/>
              <a:t> </a:t>
            </a:r>
            <a:r>
              <a:rPr lang="en-SG" dirty="0" smtClean="0"/>
              <a:t>yang </a:t>
            </a:r>
            <a:r>
              <a:rPr lang="en-SG" dirty="0" err="1" smtClean="0"/>
              <a:t>melahirkan</a:t>
            </a:r>
            <a:r>
              <a:rPr lang="en-SG" dirty="0" smtClean="0"/>
              <a:t> </a:t>
            </a:r>
            <a:r>
              <a:rPr lang="en-SG" dirty="0" err="1" smtClean="0"/>
              <a:t>teori</a:t>
            </a:r>
            <a:r>
              <a:rPr lang="en-SG" dirty="0" smtClean="0"/>
              <a:t> </a:t>
            </a:r>
            <a:r>
              <a:rPr lang="en-SG" dirty="0" err="1" smtClean="0"/>
              <a:t>suara</a:t>
            </a:r>
            <a:r>
              <a:rPr lang="en-SG" dirty="0" smtClean="0"/>
              <a:t> </a:t>
            </a:r>
            <a:r>
              <a:rPr lang="en-SG" dirty="0" err="1" smtClean="0"/>
              <a:t>hati</a:t>
            </a:r>
            <a:r>
              <a:rPr lang="en-SG" dirty="0" smtClean="0"/>
              <a:t> </a:t>
            </a:r>
            <a:r>
              <a:rPr lang="id-ID" dirty="0" smtClean="0"/>
              <a:t>	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smtClean="0"/>
              <a:t>EQ</a:t>
            </a:r>
            <a:r>
              <a:rPr lang="en-SG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3. Penemuan God spot dalam temporal di sekitar pelipis.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4. Kajian tentang </a:t>
            </a:r>
            <a:r>
              <a:rPr lang="id-ID" i="1" dirty="0" smtClean="0"/>
              <a:t>somatic maker.</a:t>
            </a:r>
            <a:endParaRPr lang="en-SG" i="1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92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147156"/>
            <a:ext cx="11421688" cy="51774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b="1" dirty="0" smtClean="0"/>
              <a:t>Perspektif </a:t>
            </a:r>
            <a:r>
              <a:rPr lang="en-SG" b="1" dirty="0" err="1" smtClean="0"/>
              <a:t>Sosiologis</a:t>
            </a:r>
            <a:r>
              <a:rPr lang="en-SG" b="1" dirty="0" smtClean="0"/>
              <a:t> ;</a:t>
            </a:r>
            <a:endParaRPr lang="id-ID" b="1" dirty="0" smtClean="0"/>
          </a:p>
          <a:p>
            <a:pPr marL="0" indent="0">
              <a:buNone/>
            </a:pPr>
            <a:endParaRPr lang="en-SG" b="1" dirty="0"/>
          </a:p>
          <a:p>
            <a:pPr marL="0" indent="0" algn="just">
              <a:buNone/>
            </a:pPr>
            <a:r>
              <a:rPr lang="id-ID" dirty="0" smtClean="0"/>
              <a:t>	Konsep tentang kebertuhanan sebagai bentuk ekspresi kolektif suatu 	komunitas beragama. </a:t>
            </a:r>
          </a:p>
          <a:p>
            <a:pPr marL="0" indent="0" algn="just">
              <a:buNone/>
            </a:pPr>
            <a:r>
              <a:rPr lang="id-ID" dirty="0"/>
              <a:t>	</a:t>
            </a:r>
            <a:r>
              <a:rPr lang="id-ID" dirty="0" smtClean="0"/>
              <a:t>Objek dari penelitian sosiologi agama adalah </a:t>
            </a:r>
            <a:r>
              <a:rPr lang="id-ID" dirty="0" smtClean="0">
                <a:solidFill>
                  <a:srgbClr val="CC3300"/>
                </a:solidFill>
              </a:rPr>
              <a:t>masyarakat beragama</a:t>
            </a:r>
            <a:r>
              <a:rPr lang="id-ID" dirty="0" smtClean="0"/>
              <a:t>. 	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id-ID" dirty="0" smtClean="0"/>
              <a:t>	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/>
              <a:t>hidupnya</a:t>
            </a:r>
            <a:r>
              <a:rPr lang="en-SG" dirty="0"/>
              <a:t> </a:t>
            </a:r>
            <a:r>
              <a:rPr lang="en-SG" dirty="0" err="1"/>
              <a:t>senantiasa</a:t>
            </a:r>
            <a:r>
              <a:rPr lang="en-SG" dirty="0"/>
              <a:t> </a:t>
            </a:r>
            <a:r>
              <a:rPr lang="en-SG" dirty="0" err="1" smtClean="0"/>
              <a:t>bergumul</a:t>
            </a:r>
            <a:r>
              <a:rPr lang="id-ID" dirty="0" smtClean="0"/>
              <a:t> dengan ketidakpastian 	akan</a:t>
            </a:r>
            <a:r>
              <a:rPr lang="en-SG" dirty="0" smtClean="0"/>
              <a:t> </a:t>
            </a:r>
            <a:r>
              <a:rPr lang="en-SG" dirty="0" err="1" smtClean="0"/>
              <a:t>masa</a:t>
            </a:r>
            <a:r>
              <a:rPr lang="en-SG" dirty="0" smtClean="0"/>
              <a:t> </a:t>
            </a:r>
            <a:r>
              <a:rPr lang="id-ID" dirty="0" smtClean="0"/>
              <a:t>	</a:t>
            </a:r>
            <a:r>
              <a:rPr lang="en-SG" dirty="0" err="1" smtClean="0"/>
              <a:t>depannya</a:t>
            </a:r>
            <a:r>
              <a:rPr lang="en-SG" dirty="0" smtClean="0"/>
              <a:t>.</a:t>
            </a:r>
            <a:r>
              <a:rPr lang="id-ID" dirty="0" smtClean="0"/>
              <a:t>  </a:t>
            </a:r>
            <a:r>
              <a:rPr lang="en-SG" dirty="0" err="1" smtClean="0"/>
              <a:t>Yakni</a:t>
            </a:r>
            <a:r>
              <a:rPr lang="en-SG" dirty="0" smtClean="0"/>
              <a:t> </a:t>
            </a:r>
            <a:r>
              <a:rPr lang="id-ID" dirty="0" smtClean="0"/>
              <a:t>k</a:t>
            </a:r>
            <a:r>
              <a:rPr lang="en-SG" dirty="0" err="1" smtClean="0"/>
              <a:t>etidakmampuannya</a:t>
            </a:r>
            <a:r>
              <a:rPr lang="id-ID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/>
              <a:t>mencapai</a:t>
            </a:r>
            <a:r>
              <a:rPr lang="en-SG" dirty="0"/>
              <a:t> </a:t>
            </a:r>
            <a:r>
              <a:rPr lang="id-ID" dirty="0" smtClean="0"/>
              <a:t>	</a:t>
            </a:r>
            <a:r>
              <a:rPr lang="en-SG" dirty="0" err="1" smtClean="0"/>
              <a:t>keinginan</a:t>
            </a:r>
            <a:r>
              <a:rPr lang="en-SG" dirty="0" smtClean="0"/>
              <a:t> </a:t>
            </a:r>
            <a:r>
              <a:rPr lang="en-SG" dirty="0"/>
              <a:t>	yang 	</a:t>
            </a:r>
            <a:r>
              <a:rPr lang="en-SG" dirty="0" err="1"/>
              <a:t>diharapkan</a:t>
            </a:r>
            <a:r>
              <a:rPr lang="en-SG" dirty="0"/>
              <a:t>, </a:t>
            </a:r>
            <a:r>
              <a:rPr lang="en-SG" dirty="0" err="1"/>
              <a:t>baik</a:t>
            </a:r>
            <a:r>
              <a:rPr lang="en-SG" dirty="0"/>
              <a:t> </a:t>
            </a:r>
            <a:r>
              <a:rPr lang="id-ID" dirty="0" smtClean="0"/>
              <a:t>	</a:t>
            </a:r>
            <a:r>
              <a:rPr lang="en-SG" dirty="0" smtClean="0"/>
              <a:t>yang </a:t>
            </a:r>
            <a:r>
              <a:rPr lang="en-SG" dirty="0" err="1"/>
              <a:t>bersifat</a:t>
            </a:r>
            <a:r>
              <a:rPr lang="en-SG" dirty="0"/>
              <a:t> </a:t>
            </a:r>
            <a:r>
              <a:rPr lang="en-SG" dirty="0" err="1"/>
              <a:t>sehari-hari</a:t>
            </a:r>
            <a:r>
              <a:rPr lang="en-SG" dirty="0"/>
              <a:t> </a:t>
            </a:r>
            <a:r>
              <a:rPr lang="en-SG" dirty="0" err="1"/>
              <a:t>maupun</a:t>
            </a:r>
            <a:r>
              <a:rPr lang="en-SG" dirty="0"/>
              <a:t> </a:t>
            </a:r>
            <a:r>
              <a:rPr lang="id-ID" dirty="0" smtClean="0"/>
              <a:t> 	</a:t>
            </a:r>
            <a:r>
              <a:rPr lang="en-SG" dirty="0" smtClean="0"/>
              <a:t>yang </a:t>
            </a:r>
            <a:r>
              <a:rPr lang="en-SG" dirty="0"/>
              <a:t>ideal. </a:t>
            </a:r>
            <a:endParaRPr lang="id-ID" dirty="0"/>
          </a:p>
          <a:p>
            <a:pPr marL="0" indent="0" algn="just">
              <a:buNone/>
            </a:pPr>
            <a:r>
              <a:rPr lang="id-ID" dirty="0" smtClean="0"/>
              <a:t>	Kebertuhanan  umat manusia dimulai dari tahap animisme, 	dinamisme, 	politeisme kemudian monoteisme.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(</a:t>
            </a:r>
            <a:r>
              <a:rPr lang="en-SG" dirty="0" err="1">
                <a:solidFill>
                  <a:srgbClr val="002060"/>
                </a:solidFill>
              </a:rPr>
              <a:t>Teori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evolusi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tentang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pemikiran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manusia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tentang</a:t>
            </a:r>
            <a:r>
              <a:rPr lang="en-SG" dirty="0">
                <a:solidFill>
                  <a:srgbClr val="002060"/>
                </a:solidFill>
              </a:rPr>
              <a:t> </a:t>
            </a:r>
            <a:r>
              <a:rPr lang="en-SG" dirty="0" err="1">
                <a:solidFill>
                  <a:srgbClr val="002060"/>
                </a:solidFill>
              </a:rPr>
              <a:t>adikodrati</a:t>
            </a:r>
            <a:r>
              <a:rPr lang="en-SG" dirty="0"/>
              <a:t>)</a:t>
            </a:r>
          </a:p>
          <a:p>
            <a:endParaRPr lang="id-ID" dirty="0"/>
          </a:p>
        </p:txBody>
      </p:sp>
      <p:sp>
        <p:nvSpPr>
          <p:cNvPr id="4" name="Right Arrow 3"/>
          <p:cNvSpPr/>
          <p:nvPr/>
        </p:nvSpPr>
        <p:spPr>
          <a:xfrm>
            <a:off x="980927" y="2776450"/>
            <a:ext cx="3325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60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9182"/>
            <a:ext cx="11895389" cy="66191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b="1" dirty="0" err="1" smtClean="0"/>
              <a:t>Persfektif</a:t>
            </a:r>
            <a:r>
              <a:rPr lang="en-SG" b="1" dirty="0" smtClean="0"/>
              <a:t> </a:t>
            </a:r>
            <a:r>
              <a:rPr lang="en-SG" b="1" dirty="0" err="1" smtClean="0"/>
              <a:t>filsafat</a:t>
            </a:r>
            <a:r>
              <a:rPr lang="en-SG" b="1" dirty="0" smtClean="0"/>
              <a:t>.</a:t>
            </a:r>
          </a:p>
          <a:p>
            <a:pPr marL="0" indent="0">
              <a:buNone/>
            </a:pPr>
            <a:r>
              <a:rPr lang="en-SG" sz="2600" b="1" dirty="0" err="1" smtClean="0"/>
              <a:t>Mulyadhi</a:t>
            </a:r>
            <a:r>
              <a:rPr lang="en-SG" sz="2600" b="1" dirty="0" smtClean="0"/>
              <a:t> </a:t>
            </a:r>
            <a:r>
              <a:rPr lang="id-ID" b="1" dirty="0" err="1"/>
              <a:t>K</a:t>
            </a:r>
            <a:r>
              <a:rPr lang="en-SG" sz="2600" b="1" dirty="0" err="1" smtClean="0"/>
              <a:t>artanegara</a:t>
            </a:r>
            <a:r>
              <a:rPr lang="en-SG" sz="2600" b="1" dirty="0" smtClean="0"/>
              <a:t> </a:t>
            </a:r>
            <a:r>
              <a:rPr lang="en-SG" sz="2600" b="1" dirty="0" err="1" smtClean="0"/>
              <a:t>mengemukakan</a:t>
            </a:r>
            <a:r>
              <a:rPr lang="en-SG" sz="2600" b="1" dirty="0" smtClean="0"/>
              <a:t> argument </a:t>
            </a:r>
            <a:r>
              <a:rPr lang="en-SG" sz="2600" b="1" dirty="0" err="1" smtClean="0"/>
              <a:t>filsafat</a:t>
            </a:r>
            <a:r>
              <a:rPr lang="en-SG" sz="2600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SG" sz="2600" b="1" dirty="0" err="1" smtClean="0"/>
              <a:t>Dalil</a:t>
            </a:r>
            <a:r>
              <a:rPr lang="en-SG" sz="2600" b="1" dirty="0" smtClean="0"/>
              <a:t> al </a:t>
            </a:r>
            <a:r>
              <a:rPr lang="en-SG" sz="2600" b="1" dirty="0" err="1" smtClean="0"/>
              <a:t>huduts</a:t>
            </a:r>
            <a:r>
              <a:rPr lang="en-SG" sz="2600" b="1" dirty="0" smtClean="0"/>
              <a:t> (al-</a:t>
            </a:r>
            <a:r>
              <a:rPr lang="en-SG" sz="2600" b="1" dirty="0" err="1" smtClean="0"/>
              <a:t>Kindi</a:t>
            </a:r>
            <a:r>
              <a:rPr lang="en-SG" sz="2600" b="1" dirty="0" smtClean="0"/>
              <a:t>, w.866)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600" b="1" dirty="0" err="1" smtClean="0"/>
              <a:t>Dalil</a:t>
            </a:r>
            <a:r>
              <a:rPr lang="en-SG" sz="2600" b="1" dirty="0" smtClean="0"/>
              <a:t> </a:t>
            </a:r>
            <a:r>
              <a:rPr lang="en-SG" sz="2600" b="1" dirty="0" smtClean="0"/>
              <a:t>al-</a:t>
            </a:r>
            <a:r>
              <a:rPr lang="id-ID" b="1" dirty="0" err="1"/>
              <a:t>I</a:t>
            </a:r>
            <a:r>
              <a:rPr lang="en-SG" sz="2600" b="1" dirty="0" err="1" smtClean="0"/>
              <a:t>mkan</a:t>
            </a:r>
            <a:r>
              <a:rPr lang="en-SG" sz="2600" b="1" dirty="0" smtClean="0"/>
              <a:t> </a:t>
            </a:r>
            <a:r>
              <a:rPr lang="en-SG" sz="2600" b="1" dirty="0" smtClean="0"/>
              <a:t>(</a:t>
            </a:r>
            <a:r>
              <a:rPr lang="en-SG" sz="2600" b="1" dirty="0" err="1" smtClean="0"/>
              <a:t>Ibn</a:t>
            </a:r>
            <a:r>
              <a:rPr lang="en-SG" sz="2600" b="1" dirty="0" smtClean="0"/>
              <a:t> sina,w.1037)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600" b="1" dirty="0" err="1" smtClean="0"/>
              <a:t>Dalil</a:t>
            </a:r>
            <a:r>
              <a:rPr lang="en-SG" sz="2600" b="1" dirty="0" smtClean="0"/>
              <a:t> al-</a:t>
            </a:r>
            <a:r>
              <a:rPr lang="en-SG" sz="2600" b="1" dirty="0" err="1"/>
              <a:t>I</a:t>
            </a:r>
            <a:r>
              <a:rPr lang="en-SG" sz="2600" b="1" dirty="0" err="1" smtClean="0"/>
              <a:t>nayah</a:t>
            </a:r>
            <a:r>
              <a:rPr lang="en-SG" sz="2600" b="1" dirty="0" smtClean="0"/>
              <a:t> (</a:t>
            </a:r>
            <a:r>
              <a:rPr lang="en-SG" sz="2600" b="1" dirty="0" err="1" smtClean="0"/>
              <a:t>Ibn</a:t>
            </a:r>
            <a:r>
              <a:rPr lang="en-SG" sz="2600" b="1" dirty="0" smtClean="0"/>
              <a:t> Rusyd,w.1198)</a:t>
            </a:r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Argumen</a:t>
            </a:r>
            <a:r>
              <a:rPr lang="en-SG" dirty="0" smtClean="0"/>
              <a:t> </a:t>
            </a:r>
            <a:r>
              <a:rPr lang="en-SG" dirty="0" err="1" smtClean="0"/>
              <a:t>ibn</a:t>
            </a:r>
            <a:r>
              <a:rPr lang="en-SG" dirty="0" smtClean="0"/>
              <a:t> </a:t>
            </a:r>
            <a:r>
              <a:rPr lang="en-SG" dirty="0" err="1" smtClean="0"/>
              <a:t>rusyd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 </a:t>
            </a:r>
            <a:r>
              <a:rPr lang="en-SG" dirty="0" err="1" smtClean="0"/>
              <a:t>didasari</a:t>
            </a:r>
            <a:r>
              <a:rPr lang="en-SG" dirty="0" smtClean="0"/>
              <a:t> </a:t>
            </a:r>
            <a:r>
              <a:rPr lang="en-SG" dirty="0" err="1" smtClean="0"/>
              <a:t>oleh</a:t>
            </a:r>
            <a:r>
              <a:rPr lang="en-SG" dirty="0" smtClean="0"/>
              <a:t> </a:t>
            </a:r>
            <a:r>
              <a:rPr lang="en-SG" dirty="0" err="1" smtClean="0"/>
              <a:t>pengamatan</a:t>
            </a:r>
            <a:r>
              <a:rPr lang="en-SG" dirty="0" smtClean="0"/>
              <a:t> </a:t>
            </a:r>
            <a:r>
              <a:rPr lang="en-SG" dirty="0" err="1" smtClean="0"/>
              <a:t>atas</a:t>
            </a:r>
            <a:r>
              <a:rPr lang="en-SG" dirty="0" smtClean="0"/>
              <a:t> </a:t>
            </a:r>
            <a:r>
              <a:rPr lang="en-SG" dirty="0" err="1" smtClean="0"/>
              <a:t>keteraturan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keterpaduan</a:t>
            </a:r>
            <a:r>
              <a:rPr lang="en-SG" dirty="0" smtClean="0"/>
              <a:t> </a:t>
            </a:r>
            <a:r>
              <a:rPr lang="en-SG" dirty="0" err="1" smtClean="0"/>
              <a:t>alam</a:t>
            </a:r>
            <a:r>
              <a:rPr lang="en-SG" dirty="0" smtClean="0"/>
              <a:t> </a:t>
            </a:r>
            <a:r>
              <a:rPr lang="en-SG" dirty="0" err="1" smtClean="0"/>
              <a:t>emesta</a:t>
            </a:r>
            <a:r>
              <a:rPr lang="en-SG" dirty="0" smtClean="0"/>
              <a:t>. </a:t>
            </a:r>
            <a:r>
              <a:rPr lang="en-SG" dirty="0" err="1" smtClean="0"/>
              <a:t>Penjelasannya</a:t>
            </a:r>
            <a:r>
              <a:rPr lang="en-SG" dirty="0" smtClean="0"/>
              <a:t>,</a:t>
            </a:r>
          </a:p>
          <a:p>
            <a:pPr marL="971550" lvl="1" indent="-514350">
              <a:buAutoNum type="alphaLcPeriod"/>
            </a:pPr>
            <a:r>
              <a:rPr lang="en-SG" dirty="0" err="1" smtClean="0"/>
              <a:t>fasilitas</a:t>
            </a:r>
            <a:r>
              <a:rPr lang="en-SG" dirty="0" smtClean="0"/>
              <a:t>, yang </a:t>
            </a:r>
            <a:r>
              <a:rPr lang="en-SG" dirty="0" err="1" smtClean="0"/>
              <a:t>dibuat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kenyamanan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kebahagiaan</a:t>
            </a:r>
            <a:r>
              <a:rPr lang="en-SG" dirty="0" smtClean="0"/>
              <a:t> </a:t>
            </a:r>
            <a:r>
              <a:rPr lang="en-SG" dirty="0" err="1" smtClean="0"/>
              <a:t>manusia,dibuat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kepentingan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 </a:t>
            </a:r>
            <a:r>
              <a:rPr lang="en-SG" dirty="0" err="1" smtClean="0"/>
              <a:t>menjadi</a:t>
            </a:r>
            <a:r>
              <a:rPr lang="en-SG" dirty="0" smtClean="0"/>
              <a:t> </a:t>
            </a:r>
            <a:r>
              <a:rPr lang="en-SG" dirty="0" err="1" smtClean="0"/>
              <a:t>bukti</a:t>
            </a:r>
            <a:r>
              <a:rPr lang="en-SG" dirty="0" smtClean="0"/>
              <a:t> </a:t>
            </a:r>
            <a:r>
              <a:rPr lang="en-SG" dirty="0" err="1" smtClean="0"/>
              <a:t>adanya</a:t>
            </a:r>
            <a:r>
              <a:rPr lang="en-SG" dirty="0" smtClean="0"/>
              <a:t> </a:t>
            </a:r>
            <a:r>
              <a:rPr lang="en-SG" dirty="0" err="1" smtClean="0"/>
              <a:t>rahmat</a:t>
            </a:r>
            <a:r>
              <a:rPr lang="en-SG" dirty="0" smtClean="0"/>
              <a:t> Allah.</a:t>
            </a:r>
          </a:p>
          <a:p>
            <a:pPr marL="971550" lvl="1" indent="-514350">
              <a:buAutoNum type="alphaLcPeriod"/>
            </a:pPr>
            <a:r>
              <a:rPr lang="en-SG" dirty="0" err="1" smtClean="0"/>
              <a:t>Keserasian</a:t>
            </a:r>
            <a:r>
              <a:rPr lang="en-SG" dirty="0" smtClean="0"/>
              <a:t> </a:t>
            </a:r>
            <a:r>
              <a:rPr lang="en-SG" dirty="0" err="1" smtClean="0"/>
              <a:t>alam</a:t>
            </a:r>
            <a:r>
              <a:rPr lang="en-SG" dirty="0" smtClean="0"/>
              <a:t> </a:t>
            </a:r>
            <a:r>
              <a:rPr lang="en-SG" dirty="0" err="1" smtClean="0"/>
              <a:t>seharusnya</a:t>
            </a:r>
            <a:r>
              <a:rPr lang="en-SG" dirty="0" smtClean="0"/>
              <a:t> </a:t>
            </a:r>
            <a:r>
              <a:rPr lang="en-SG" dirty="0" err="1" smtClean="0"/>
              <a:t>ditimbulkan</a:t>
            </a:r>
            <a:r>
              <a:rPr lang="en-SG" dirty="0" smtClean="0"/>
              <a:t> </a:t>
            </a:r>
            <a:r>
              <a:rPr lang="en-SG" dirty="0" err="1" smtClean="0"/>
              <a:t>oleh</a:t>
            </a:r>
            <a:r>
              <a:rPr lang="en-SG" dirty="0" smtClean="0"/>
              <a:t> </a:t>
            </a:r>
            <a:r>
              <a:rPr lang="en-SG" dirty="0" err="1" smtClean="0"/>
              <a:t>sebuah</a:t>
            </a:r>
            <a:r>
              <a:rPr lang="en-SG" dirty="0" smtClean="0"/>
              <a:t> </a:t>
            </a:r>
            <a:r>
              <a:rPr lang="en-SG" dirty="0" err="1" smtClean="0"/>
              <a:t>agen</a:t>
            </a:r>
            <a:r>
              <a:rPr lang="en-SG" dirty="0" smtClean="0"/>
              <a:t> yang </a:t>
            </a:r>
            <a:r>
              <a:rPr lang="en-SG" dirty="0" err="1" smtClean="0"/>
              <a:t>sengaja</a:t>
            </a:r>
            <a:r>
              <a:rPr lang="en-SG" dirty="0" smtClean="0"/>
              <a:t> </a:t>
            </a:r>
            <a:r>
              <a:rPr lang="en-SG" dirty="0" err="1" smtClean="0"/>
              <a:t>melakukannya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tujuan</a:t>
            </a:r>
            <a:r>
              <a:rPr lang="en-SG" dirty="0" smtClean="0"/>
              <a:t> </a:t>
            </a:r>
            <a:r>
              <a:rPr lang="en-SG" dirty="0" err="1" smtClean="0"/>
              <a:t>tertentu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bukan</a:t>
            </a:r>
            <a:r>
              <a:rPr lang="en-SG" dirty="0" smtClean="0"/>
              <a:t> </a:t>
            </a:r>
            <a:r>
              <a:rPr lang="en-SG" dirty="0" err="1" smtClean="0"/>
              <a:t>karena</a:t>
            </a:r>
            <a:r>
              <a:rPr lang="en-SG" dirty="0" smtClean="0"/>
              <a:t> </a:t>
            </a:r>
            <a:r>
              <a:rPr lang="en-SG" dirty="0" err="1" smtClean="0"/>
              <a:t>kebetulan</a:t>
            </a:r>
            <a:r>
              <a:rPr lang="en-SG" dirty="0" smtClean="0"/>
              <a:t>.</a:t>
            </a:r>
          </a:p>
          <a:p>
            <a:pPr marL="971550" lvl="1" indent="-514350">
              <a:buAutoNum type="alphaLcPeriod"/>
            </a:pPr>
            <a:endParaRPr lang="en-SG" dirty="0" smtClean="0"/>
          </a:p>
          <a:p>
            <a:pPr marL="0" indent="0">
              <a:buNone/>
            </a:pPr>
            <a:r>
              <a:rPr lang="en-SG" b="1" dirty="0" err="1" smtClean="0"/>
              <a:t>Perspektif</a:t>
            </a:r>
            <a:r>
              <a:rPr lang="en-SG" b="1" dirty="0" smtClean="0"/>
              <a:t> </a:t>
            </a:r>
            <a:r>
              <a:rPr lang="en-SG" b="1" dirty="0" err="1"/>
              <a:t>Teologis</a:t>
            </a:r>
            <a:endParaRPr lang="en-SG" b="1" dirty="0"/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Kesadaran</a:t>
            </a:r>
            <a:r>
              <a:rPr lang="en-SG" dirty="0" smtClean="0"/>
              <a:t> </a:t>
            </a:r>
            <a:r>
              <a:rPr lang="en-SG" dirty="0" err="1"/>
              <a:t>tentang</a:t>
            </a:r>
            <a:r>
              <a:rPr lang="en-SG" dirty="0"/>
              <a:t> </a:t>
            </a:r>
            <a:r>
              <a:rPr lang="en-SG" dirty="0" err="1"/>
              <a:t>Tuhan,baik</a:t>
            </a:r>
            <a:r>
              <a:rPr lang="en-SG" dirty="0"/>
              <a:t> </a:t>
            </a:r>
            <a:r>
              <a:rPr lang="en-SG" dirty="0" err="1"/>
              <a:t>buruk</a:t>
            </a:r>
            <a:r>
              <a:rPr lang="en-SG" dirty="0" smtClean="0"/>
              <a:t>, </a:t>
            </a:r>
            <a:r>
              <a:rPr lang="en-SG" dirty="0" err="1" smtClean="0"/>
              <a:t>cara</a:t>
            </a:r>
            <a:r>
              <a:rPr lang="en-SG" dirty="0" smtClean="0"/>
              <a:t> </a:t>
            </a:r>
            <a:r>
              <a:rPr lang="en-SG" dirty="0" err="1" smtClean="0"/>
              <a:t>beragama</a:t>
            </a:r>
            <a:r>
              <a:rPr lang="en-SG" dirty="0" smtClean="0"/>
              <a:t> </a:t>
            </a:r>
            <a:r>
              <a:rPr lang="en-SG" dirty="0" err="1"/>
              <a:t>hanya</a:t>
            </a:r>
            <a:r>
              <a:rPr lang="en-SG" dirty="0"/>
              <a:t> </a:t>
            </a:r>
            <a:r>
              <a:rPr lang="en-SG" dirty="0" err="1"/>
              <a:t>bisa</a:t>
            </a:r>
            <a:r>
              <a:rPr lang="en-SG" dirty="0"/>
              <a:t> </a:t>
            </a:r>
            <a:r>
              <a:rPr lang="en-SG" dirty="0" err="1" smtClean="0"/>
              <a:t>diterima</a:t>
            </a:r>
            <a:r>
              <a:rPr lang="en-SG" dirty="0" smtClean="0"/>
              <a:t> </a:t>
            </a:r>
            <a:r>
              <a:rPr lang="en-SG" dirty="0" err="1" smtClean="0"/>
              <a:t>kalau</a:t>
            </a:r>
            <a:r>
              <a:rPr lang="en-SG" dirty="0" smtClean="0"/>
              <a:t> 	</a:t>
            </a:r>
            <a:r>
              <a:rPr lang="en-SG" dirty="0" err="1" smtClean="0"/>
              <a:t>berasal</a:t>
            </a:r>
            <a:r>
              <a:rPr lang="en-SG" dirty="0" smtClean="0"/>
              <a:t>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Tuhan</a:t>
            </a:r>
            <a:r>
              <a:rPr lang="en-SG" dirty="0"/>
              <a:t> </a:t>
            </a:r>
            <a:r>
              <a:rPr lang="en-SG" dirty="0" err="1"/>
              <a:t>sendiri</a:t>
            </a:r>
            <a:r>
              <a:rPr lang="en-SG" dirty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 err="1"/>
              <a:t>Wahyu</a:t>
            </a:r>
            <a:r>
              <a:rPr lang="en-SG" dirty="0"/>
              <a:t> =</a:t>
            </a:r>
            <a:r>
              <a:rPr lang="en-SG" dirty="0" smtClean="0"/>
              <a:t> </a:t>
            </a:r>
            <a:r>
              <a:rPr lang="en-SG" dirty="0" err="1"/>
              <a:t>merupakan</a:t>
            </a:r>
            <a:r>
              <a:rPr lang="en-SG" dirty="0"/>
              <a:t> </a:t>
            </a:r>
            <a:r>
              <a:rPr lang="en-SG" dirty="0" err="1"/>
              <a:t>dasar</a:t>
            </a:r>
            <a:r>
              <a:rPr lang="en-SG" dirty="0"/>
              <a:t> </a:t>
            </a:r>
            <a:r>
              <a:rPr lang="en-SG" dirty="0" err="1"/>
              <a:t>keimanan</a:t>
            </a:r>
            <a:endParaRPr lang="en-SG" dirty="0"/>
          </a:p>
          <a:p>
            <a:pPr marL="0" indent="0" algn="ctr">
              <a:buNone/>
            </a:pPr>
            <a:r>
              <a:rPr lang="en-SG" dirty="0" err="1" smtClean="0"/>
              <a:t>Tanpa</a:t>
            </a:r>
            <a:r>
              <a:rPr lang="en-SG" dirty="0" smtClean="0"/>
              <a:t> </a:t>
            </a:r>
            <a:r>
              <a:rPr lang="en-SG" dirty="0" err="1" smtClean="0"/>
              <a:t>inisiatif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 </a:t>
            </a:r>
            <a:r>
              <a:rPr lang="en-SG" dirty="0" err="1" smtClean="0"/>
              <a:t>melalui</a:t>
            </a:r>
            <a:r>
              <a:rPr lang="en-SG" dirty="0" smtClean="0"/>
              <a:t> </a:t>
            </a:r>
            <a:r>
              <a:rPr lang="en-SG" dirty="0" err="1" smtClean="0"/>
              <a:t>wahyuNya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mampu</a:t>
            </a:r>
            <a:r>
              <a:rPr lang="en-SG" dirty="0" smtClean="0"/>
              <a:t> </a:t>
            </a:r>
            <a:r>
              <a:rPr lang="en-SG" dirty="0" err="1" smtClean="0"/>
              <a:t>menjadi</a:t>
            </a:r>
            <a:r>
              <a:rPr lang="en-SG" dirty="0" smtClean="0"/>
              <a:t> </a:t>
            </a:r>
            <a:r>
              <a:rPr lang="en-SG" dirty="0" err="1" smtClean="0"/>
              <a:t>makhluk</a:t>
            </a:r>
            <a:r>
              <a:rPr lang="en-SG" dirty="0" smtClean="0"/>
              <a:t> yang </a:t>
            </a:r>
            <a:r>
              <a:rPr lang="en-SG" dirty="0" err="1" smtClean="0"/>
              <a:t>berTuhan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beribadah</a:t>
            </a:r>
            <a:r>
              <a:rPr lang="en-SG" dirty="0" smtClean="0"/>
              <a:t> </a:t>
            </a:r>
            <a:r>
              <a:rPr lang="en-SG" dirty="0" err="1" smtClean="0"/>
              <a:t>kepadaNya</a:t>
            </a:r>
            <a:r>
              <a:rPr lang="en-SG" dirty="0" smtClean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" name="Down Arrow 1"/>
          <p:cNvSpPr/>
          <p:nvPr/>
        </p:nvSpPr>
        <p:spPr>
          <a:xfrm>
            <a:off x="1201004" y="5186149"/>
            <a:ext cx="1569493" cy="623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63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007"/>
            <a:ext cx="10972800" cy="6058593"/>
          </a:xfrm>
        </p:spPr>
        <p:txBody>
          <a:bodyPr>
            <a:normAutofit lnSpcReduction="10000"/>
          </a:bodyPr>
          <a:lstStyle/>
          <a:p>
            <a:r>
              <a:rPr lang="id-ID" b="1" dirty="0" smtClean="0"/>
              <a:t>Perspektif  Teologis</a:t>
            </a:r>
          </a:p>
          <a:p>
            <a:pPr marL="667512" lvl="2" indent="0" algn="just">
              <a:buNone/>
            </a:pPr>
            <a:r>
              <a:rPr lang="id-ID" sz="2400" dirty="0" smtClean="0"/>
              <a:t>Dalam perspektif  teologis, masalah ketuhanan, kebenaran, dan keberagaman  yang dianggap sakral dan dikultuskan  (dari Tuhan sendiri melalui wahyu-Nya). </a:t>
            </a:r>
          </a:p>
          <a:p>
            <a:pPr marL="667512" lvl="2" indent="0" algn="ctr">
              <a:buNone/>
            </a:pPr>
            <a:r>
              <a:rPr lang="id-ID" sz="2400" dirty="0" smtClean="0"/>
              <a:t>Tuhan menjadi dasar keimanan dan keyakinan umat beragama</a:t>
            </a:r>
          </a:p>
          <a:p>
            <a:pPr marL="667512" lvl="2" indent="0" algn="ctr">
              <a:buNone/>
            </a:pPr>
            <a:r>
              <a:rPr lang="id-ID" sz="2400" dirty="0" smtClean="0"/>
              <a:t>Melalui wahyu</a:t>
            </a:r>
          </a:p>
          <a:p>
            <a:pPr marL="667512" lvl="2" indent="0" algn="ctr">
              <a:buNone/>
            </a:pPr>
            <a:r>
              <a:rPr lang="id-ID" sz="2400" dirty="0" smtClean="0"/>
              <a:t> </a:t>
            </a:r>
          </a:p>
          <a:p>
            <a:pPr marL="1124712" lvl="2" indent="-457200" algn="just">
              <a:buAutoNum type="arabicPeriod"/>
            </a:pPr>
            <a:r>
              <a:rPr lang="id-ID" sz="2400" dirty="0" smtClean="0"/>
              <a:t>Manusia dapat mengenal Tuhan </a:t>
            </a:r>
          </a:p>
          <a:p>
            <a:pPr marL="1124712" lvl="2" indent="-457200" algn="just">
              <a:buAutoNum type="arabicPeriod"/>
            </a:pPr>
            <a:r>
              <a:rPr lang="id-ID" sz="2400" dirty="0" smtClean="0"/>
              <a:t>Manusia mengetahui cara beribadah</a:t>
            </a:r>
          </a:p>
          <a:p>
            <a:pPr marL="1124712" lvl="2" indent="-457200" algn="just">
              <a:buAutoNum type="arabicPeriod"/>
            </a:pPr>
            <a:r>
              <a:rPr lang="id-ID" sz="2400" dirty="0" smtClean="0"/>
              <a:t>Manusia mengetahui cara memuji dan mengagungkan Tuhan</a:t>
            </a:r>
          </a:p>
          <a:p>
            <a:pPr marL="667512" lvl="2" indent="0" algn="just">
              <a:buNone/>
            </a:pPr>
            <a:r>
              <a:rPr lang="id-ID" sz="2400" dirty="0" smtClean="0"/>
              <a:t>Contoh : Agama Islam yang diturunkan kepada Nabi Muhammad yang diajarkan dan ditekankan </a:t>
            </a:r>
            <a:r>
              <a:rPr lang="id-ID" sz="2400" i="1" dirty="0" smtClean="0"/>
              <a:t>monoteisme</a:t>
            </a:r>
            <a:r>
              <a:rPr lang="id-ID" sz="2400" dirty="0" smtClean="0"/>
              <a:t> di tengah </a:t>
            </a:r>
            <a:r>
              <a:rPr lang="id-ID" sz="2400" i="1" dirty="0" smtClean="0"/>
              <a:t>politeisme</a:t>
            </a:r>
            <a:r>
              <a:rPr lang="id-ID" sz="2400" dirty="0" smtClean="0"/>
              <a:t> yang terjadi di Arab</a:t>
            </a:r>
          </a:p>
          <a:p>
            <a:pPr marL="667512" lvl="2" indent="0" algn="just">
              <a:buNone/>
            </a:pPr>
            <a:r>
              <a:rPr lang="id-ID" sz="2400" dirty="0" smtClean="0">
                <a:solidFill>
                  <a:srgbClr val="FF0066"/>
                </a:solidFill>
              </a:rPr>
              <a:t>Kesimpulan</a:t>
            </a:r>
            <a:r>
              <a:rPr lang="id-ID" sz="2400" dirty="0" smtClean="0"/>
              <a:t> : Tanpa </a:t>
            </a:r>
            <a:r>
              <a:rPr lang="id-ID" sz="2400" i="1" dirty="0" smtClean="0"/>
              <a:t>inisiatif</a:t>
            </a:r>
            <a:r>
              <a:rPr lang="id-ID" sz="2400" dirty="0" smtClean="0"/>
              <a:t> Tuhan melalui wahyu-Nya, manusia tidak 			        mampu menjadi makhluk yang bertuhan dan beribadah 			        kepada-Nya</a:t>
            </a:r>
            <a:endParaRPr lang="id-ID" sz="2400" dirty="0"/>
          </a:p>
        </p:txBody>
      </p:sp>
      <p:sp>
        <p:nvSpPr>
          <p:cNvPr id="4" name="Down Arrow 3"/>
          <p:cNvSpPr/>
          <p:nvPr/>
        </p:nvSpPr>
        <p:spPr>
          <a:xfrm>
            <a:off x="5459105" y="2540698"/>
            <a:ext cx="1240953" cy="418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58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8457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 smtClean="0"/>
              <a:t>D. Cara </a:t>
            </a:r>
            <a:r>
              <a:rPr lang="en-SG" sz="3200" b="1" dirty="0" err="1" smtClean="0"/>
              <a:t>Manusia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Menyakini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dan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Mengimani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Tuhan</a:t>
            </a:r>
            <a:endParaRPr lang="en-S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1023584"/>
            <a:ext cx="11230971" cy="51533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SG" sz="4600" b="1" dirty="0" err="1" smtClean="0"/>
              <a:t>Tuhan</a:t>
            </a:r>
            <a:r>
              <a:rPr lang="en-SG" sz="4600" b="1" dirty="0" smtClean="0"/>
              <a:t> </a:t>
            </a:r>
          </a:p>
          <a:p>
            <a:pPr marL="0" indent="0" algn="ctr">
              <a:buNone/>
            </a:pPr>
            <a:r>
              <a:rPr lang="id-ID" b="1" dirty="0" err="1"/>
              <a:t>D</a:t>
            </a:r>
            <a:r>
              <a:rPr lang="en-SG" b="1" dirty="0" err="1" smtClean="0"/>
              <a:t>zat</a:t>
            </a:r>
            <a:r>
              <a:rPr lang="en-SG" b="1" dirty="0" smtClean="0"/>
              <a:t> </a:t>
            </a:r>
            <a:r>
              <a:rPr lang="en-SG" b="1" dirty="0" smtClean="0"/>
              <a:t>yang </a:t>
            </a:r>
            <a:r>
              <a:rPr lang="en-SG" b="1" dirty="0" err="1" smtClean="0"/>
              <a:t>maha</a:t>
            </a:r>
            <a:r>
              <a:rPr lang="en-SG" b="1" dirty="0" smtClean="0"/>
              <a:t> </a:t>
            </a:r>
            <a:r>
              <a:rPr lang="en-SG" b="1" dirty="0" err="1" smtClean="0"/>
              <a:t>transenden</a:t>
            </a:r>
            <a:r>
              <a:rPr lang="en-SG" b="1" dirty="0" smtClean="0"/>
              <a:t> </a:t>
            </a:r>
            <a:r>
              <a:rPr lang="en-SG" b="1" dirty="0" err="1" smtClean="0"/>
              <a:t>dan</a:t>
            </a:r>
            <a:r>
              <a:rPr lang="en-SG" b="1" dirty="0" smtClean="0"/>
              <a:t> </a:t>
            </a:r>
            <a:r>
              <a:rPr lang="en-SG" b="1" dirty="0" err="1" smtClean="0"/>
              <a:t>ghoib</a:t>
            </a:r>
            <a:r>
              <a:rPr lang="en-SG" b="1" dirty="0" smtClean="0"/>
              <a:t> (</a:t>
            </a:r>
            <a:r>
              <a:rPr lang="en-SG" b="1" i="1" dirty="0" err="1" smtClean="0"/>
              <a:t>ghaibul</a:t>
            </a:r>
            <a:r>
              <a:rPr lang="en-SG" b="1" i="1" dirty="0" smtClean="0"/>
              <a:t> </a:t>
            </a:r>
            <a:r>
              <a:rPr lang="en-SG" b="1" i="1" dirty="0" err="1" smtClean="0"/>
              <a:t>ghuyub</a:t>
            </a:r>
            <a:r>
              <a:rPr lang="en-SG" b="1" i="1" dirty="0" smtClean="0"/>
              <a:t>)</a:t>
            </a:r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endParaRPr lang="en-SG" b="1" dirty="0" smtClean="0"/>
          </a:p>
          <a:p>
            <a:pPr marL="0" indent="0" algn="ctr">
              <a:buNone/>
            </a:pPr>
            <a:r>
              <a:rPr lang="en-SG" b="1" dirty="0" err="1" smtClean="0"/>
              <a:t>Manusia</a:t>
            </a:r>
            <a:r>
              <a:rPr lang="en-SG" b="1" dirty="0" smtClean="0"/>
              <a:t> </a:t>
            </a:r>
            <a:r>
              <a:rPr lang="en-SG" b="1" dirty="0" err="1" smtClean="0"/>
              <a:t>hanya</a:t>
            </a:r>
            <a:r>
              <a:rPr lang="en-SG" b="1" dirty="0" smtClean="0"/>
              <a:t> </a:t>
            </a:r>
            <a:r>
              <a:rPr lang="en-SG" b="1" dirty="0" err="1" smtClean="0"/>
              <a:t>mampu</a:t>
            </a:r>
            <a:r>
              <a:rPr lang="en-SG" b="1" dirty="0" smtClean="0"/>
              <a:t> </a:t>
            </a:r>
            <a:r>
              <a:rPr lang="en-SG" b="1" dirty="0" err="1" smtClean="0"/>
              <a:t>merespon</a:t>
            </a:r>
            <a:r>
              <a:rPr lang="en-SG" b="1" dirty="0" smtClean="0"/>
              <a:t> </a:t>
            </a:r>
            <a:r>
              <a:rPr lang="en-SG" b="1" dirty="0" err="1" smtClean="0"/>
              <a:t>dan</a:t>
            </a:r>
            <a:r>
              <a:rPr lang="en-SG" b="1" dirty="0" smtClean="0"/>
              <a:t> </a:t>
            </a:r>
            <a:r>
              <a:rPr lang="en-SG" b="1" dirty="0" err="1" smtClean="0"/>
              <a:t>mempersepsi</a:t>
            </a:r>
            <a:r>
              <a:rPr lang="en-SG" b="1" i="1" dirty="0" smtClean="0"/>
              <a:t> </a:t>
            </a:r>
            <a:r>
              <a:rPr lang="en-SG" b="1" i="1" dirty="0" err="1" smtClean="0"/>
              <a:t>tajaliyat</a:t>
            </a:r>
            <a:r>
              <a:rPr lang="en-SG" b="1" dirty="0" smtClean="0"/>
              <a:t> (</a:t>
            </a:r>
            <a:r>
              <a:rPr lang="en-SG" b="1" dirty="0" err="1" smtClean="0"/>
              <a:t>manifestasi-manifestasi</a:t>
            </a:r>
            <a:r>
              <a:rPr lang="en-SG" b="1" dirty="0" smtClean="0"/>
              <a:t>) </a:t>
            </a:r>
            <a:r>
              <a:rPr lang="en-SG" b="1" dirty="0" err="1" smtClean="0"/>
              <a:t>Tuhan</a:t>
            </a:r>
            <a:r>
              <a:rPr lang="en-SG" b="1" dirty="0" smtClean="0"/>
              <a:t> </a:t>
            </a:r>
            <a:r>
              <a:rPr lang="en-SG" b="1" dirty="0" err="1" smtClean="0"/>
              <a:t>dialam</a:t>
            </a:r>
            <a:r>
              <a:rPr lang="en-SG" b="1" dirty="0" smtClean="0"/>
              <a:t> </a:t>
            </a:r>
            <a:r>
              <a:rPr lang="en-SG" b="1" dirty="0" err="1" smtClean="0"/>
              <a:t>semesta</a:t>
            </a:r>
            <a:r>
              <a:rPr lang="en-SG" b="1" dirty="0" smtClean="0"/>
              <a:t> </a:t>
            </a:r>
            <a:r>
              <a:rPr lang="en-SG" b="1" dirty="0" err="1" smtClean="0"/>
              <a:t>ini</a:t>
            </a:r>
            <a:r>
              <a:rPr lang="en-SG" b="1" dirty="0" smtClean="0"/>
              <a:t>.</a:t>
            </a:r>
          </a:p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 err="1" smtClean="0"/>
              <a:t>Tajalli</a:t>
            </a:r>
            <a:r>
              <a:rPr lang="en-SG" b="1" dirty="0" smtClean="0"/>
              <a:t> </a:t>
            </a:r>
            <a:r>
              <a:rPr lang="en-SG" b="1" dirty="0" err="1" smtClean="0"/>
              <a:t>Tuhan</a:t>
            </a:r>
            <a:r>
              <a:rPr lang="en-SG" b="1" dirty="0" smtClean="0"/>
              <a:t> yang </a:t>
            </a:r>
            <a:r>
              <a:rPr lang="en-SG" b="1" dirty="0" err="1" smtClean="0"/>
              <a:t>esa</a:t>
            </a:r>
            <a:r>
              <a:rPr lang="en-SG" b="1" dirty="0" smtClean="0"/>
              <a:t> </a:t>
            </a:r>
            <a:r>
              <a:rPr lang="en-SG" b="1" dirty="0" err="1" smtClean="0"/>
              <a:t>ditangkap</a:t>
            </a:r>
            <a:r>
              <a:rPr lang="en-SG" b="1" dirty="0" smtClean="0"/>
              <a:t> </a:t>
            </a:r>
            <a:r>
              <a:rPr lang="en-SG" b="1" dirty="0" err="1" smtClean="0"/>
              <a:t>oleh</a:t>
            </a:r>
            <a:r>
              <a:rPr lang="en-SG" b="1" dirty="0" smtClean="0"/>
              <a:t> </a:t>
            </a:r>
            <a:r>
              <a:rPr lang="en-SG" b="1" dirty="0" err="1" smtClean="0"/>
              <a:t>segala</a:t>
            </a:r>
            <a:r>
              <a:rPr lang="en-SG" b="1" dirty="0" smtClean="0"/>
              <a:t> </a:t>
            </a:r>
            <a:r>
              <a:rPr lang="en-SG" b="1" dirty="0" err="1" smtClean="0"/>
              <a:t>sesuatu</a:t>
            </a:r>
            <a:r>
              <a:rPr lang="en-SG" b="1" dirty="0" smtClean="0"/>
              <a:t> (</a:t>
            </a:r>
            <a:r>
              <a:rPr lang="en-SG" b="1" dirty="0" err="1" smtClean="0"/>
              <a:t>termasuk</a:t>
            </a:r>
            <a:r>
              <a:rPr lang="en-SG" b="1" dirty="0" smtClean="0"/>
              <a:t> </a:t>
            </a:r>
            <a:r>
              <a:rPr lang="en-SG" b="1" dirty="0" err="1" smtClean="0"/>
              <a:t>manusia</a:t>
            </a:r>
            <a:r>
              <a:rPr lang="en-SG" b="1" dirty="0" smtClean="0"/>
              <a:t>) </a:t>
            </a:r>
            <a:r>
              <a:rPr lang="en-SG" b="1" dirty="0" err="1" smtClean="0"/>
              <a:t>secara</a:t>
            </a:r>
            <a:r>
              <a:rPr lang="en-SG" b="1" dirty="0" smtClean="0"/>
              <a:t> </a:t>
            </a:r>
            <a:r>
              <a:rPr lang="en-SG" b="1" dirty="0" err="1" smtClean="0"/>
              <a:t>berbeda</a:t>
            </a:r>
            <a:r>
              <a:rPr lang="en-SG" b="1" dirty="0" smtClean="0"/>
              <a:t> </a:t>
            </a:r>
            <a:r>
              <a:rPr lang="en-SG" b="1" dirty="0" err="1" smtClean="0"/>
              <a:t>beda</a:t>
            </a:r>
            <a:r>
              <a:rPr lang="en-SG" b="1" dirty="0" smtClean="0"/>
              <a:t>.</a:t>
            </a:r>
            <a:endParaRPr lang="en-SG" b="1" dirty="0"/>
          </a:p>
          <a:p>
            <a:pPr marL="0" indent="0" algn="ctr">
              <a:buNone/>
            </a:pPr>
            <a:r>
              <a:rPr lang="en-SG" b="1" dirty="0" err="1" smtClean="0"/>
              <a:t>Menyebabkan</a:t>
            </a:r>
            <a:r>
              <a:rPr lang="en-SG" b="1" dirty="0" smtClean="0"/>
              <a:t> </a:t>
            </a:r>
            <a:r>
              <a:rPr lang="en-SG" b="1" dirty="0" err="1" smtClean="0"/>
              <a:t>Keyakinan</a:t>
            </a:r>
            <a:r>
              <a:rPr lang="en-SG" b="1" dirty="0" smtClean="0"/>
              <a:t> </a:t>
            </a:r>
            <a:r>
              <a:rPr lang="en-SG" b="1" dirty="0" err="1" smtClean="0"/>
              <a:t>dan</a:t>
            </a:r>
            <a:r>
              <a:rPr lang="en-SG" b="1" dirty="0" smtClean="0"/>
              <a:t> </a:t>
            </a:r>
            <a:r>
              <a:rPr lang="en-SG" b="1" dirty="0" err="1" smtClean="0"/>
              <a:t>keimanan</a:t>
            </a:r>
            <a:r>
              <a:rPr lang="en-SG" b="1" dirty="0" smtClean="0"/>
              <a:t> </a:t>
            </a:r>
            <a:r>
              <a:rPr lang="en-SG" b="1" dirty="0" err="1" smtClean="0"/>
              <a:t>seseorang</a:t>
            </a:r>
            <a:r>
              <a:rPr lang="en-SG" b="1" dirty="0" smtClean="0"/>
              <a:t> pun </a:t>
            </a:r>
            <a:r>
              <a:rPr lang="en-SG" b="1" dirty="0" err="1" smtClean="0"/>
              <a:t>berbeda</a:t>
            </a:r>
            <a:r>
              <a:rPr lang="en-SG" b="1" dirty="0" smtClean="0"/>
              <a:t>  </a:t>
            </a:r>
            <a:r>
              <a:rPr lang="en-SG" b="1" dirty="0" err="1" smtClean="0"/>
              <a:t>tingkatannya</a:t>
            </a:r>
            <a:r>
              <a:rPr lang="en-SG" b="1" dirty="0" smtClean="0"/>
              <a:t>.</a:t>
            </a:r>
          </a:p>
          <a:p>
            <a:pPr marL="0" indent="0">
              <a:buNone/>
            </a:pPr>
            <a:endParaRPr lang="en-SG" b="1" dirty="0"/>
          </a:p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r>
              <a:rPr lang="en-SG" b="1" dirty="0" err="1" smtClean="0"/>
              <a:t>Dua</a:t>
            </a:r>
            <a:r>
              <a:rPr lang="en-SG" b="1" dirty="0" smtClean="0"/>
              <a:t> </a:t>
            </a:r>
            <a:r>
              <a:rPr lang="en-SG" b="1" dirty="0" err="1" smtClean="0"/>
              <a:t>aspek</a:t>
            </a:r>
            <a:r>
              <a:rPr lang="en-SG" b="1" dirty="0" smtClean="0"/>
              <a:t> </a:t>
            </a:r>
            <a:r>
              <a:rPr lang="en-SG" b="1" dirty="0" err="1" smtClean="0"/>
              <a:t>dalam</a:t>
            </a:r>
            <a:r>
              <a:rPr lang="en-SG" b="1" dirty="0" smtClean="0"/>
              <a:t> </a:t>
            </a:r>
            <a:r>
              <a:rPr lang="en-SG" b="1" dirty="0" err="1" smtClean="0"/>
              <a:t>keimanan</a:t>
            </a:r>
            <a:r>
              <a:rPr lang="en-SG" b="1" dirty="0" smtClean="0"/>
              <a:t>.   </a:t>
            </a:r>
            <a:r>
              <a:rPr lang="en-SG" b="1" dirty="0" err="1" smtClean="0"/>
              <a:t>Yakni</a:t>
            </a:r>
            <a:r>
              <a:rPr lang="en-SG" b="1" dirty="0" smtClean="0"/>
              <a:t> </a:t>
            </a:r>
            <a:r>
              <a:rPr lang="en-SG" b="1" dirty="0" err="1" smtClean="0"/>
              <a:t>keyakinan</a:t>
            </a:r>
            <a:r>
              <a:rPr lang="en-SG" b="1" dirty="0" smtClean="0"/>
              <a:t> </a:t>
            </a:r>
            <a:r>
              <a:rPr lang="en-SG" b="1" dirty="0" err="1" smtClean="0"/>
              <a:t>dan</a:t>
            </a:r>
            <a:r>
              <a:rPr lang="en-SG" b="1" dirty="0" smtClean="0"/>
              <a:t> </a:t>
            </a:r>
            <a:r>
              <a:rPr lang="en-SG" b="1" dirty="0" err="1" smtClean="0"/>
              <a:t>indikator</a:t>
            </a:r>
            <a:r>
              <a:rPr lang="en-SG" b="1" dirty="0" smtClean="0"/>
              <a:t> </a:t>
            </a:r>
            <a:r>
              <a:rPr lang="en-SG" b="1" dirty="0" err="1" smtClean="0"/>
              <a:t>praktis</a:t>
            </a:r>
            <a:r>
              <a:rPr lang="en-SG" b="1" dirty="0" smtClean="0"/>
              <a:t>.</a:t>
            </a:r>
          </a:p>
          <a:p>
            <a:pPr marL="0" indent="0" algn="ctr">
              <a:buNone/>
            </a:pPr>
            <a:r>
              <a:rPr lang="en-SG" b="1" dirty="0" smtClean="0"/>
              <a:t>Orang yang </a:t>
            </a:r>
            <a:r>
              <a:rPr lang="en-SG" b="1" dirty="0" err="1" smtClean="0"/>
              <a:t>memiliki</a:t>
            </a:r>
            <a:r>
              <a:rPr lang="en-SG" b="1" dirty="0" smtClean="0"/>
              <a:t> </a:t>
            </a:r>
            <a:r>
              <a:rPr lang="en-SG" b="1" dirty="0" err="1" smtClean="0"/>
              <a:t>keimanan</a:t>
            </a:r>
            <a:r>
              <a:rPr lang="en-SG" b="1" dirty="0" smtClean="0"/>
              <a:t> </a:t>
            </a:r>
            <a:r>
              <a:rPr lang="en-SG" b="1" dirty="0" err="1" smtClean="0"/>
              <a:t>kepada</a:t>
            </a:r>
            <a:r>
              <a:rPr lang="en-SG" b="1" dirty="0" smtClean="0"/>
              <a:t> Allah </a:t>
            </a:r>
            <a:r>
              <a:rPr lang="en-SG" b="1" dirty="0" err="1" smtClean="0"/>
              <a:t>harus</a:t>
            </a:r>
            <a:r>
              <a:rPr lang="en-SG" b="1" dirty="0" smtClean="0"/>
              <a:t> </a:t>
            </a:r>
            <a:r>
              <a:rPr lang="en-SG" b="1" dirty="0" err="1" smtClean="0"/>
              <a:t>dibuktikan</a:t>
            </a:r>
            <a:r>
              <a:rPr lang="en-SG" b="1" dirty="0" smtClean="0"/>
              <a:t> </a:t>
            </a:r>
            <a:r>
              <a:rPr lang="en-SG" b="1" dirty="0" err="1" smtClean="0"/>
              <a:t>dengan</a:t>
            </a:r>
            <a:r>
              <a:rPr lang="en-SG" b="1" dirty="0" smtClean="0"/>
              <a:t> </a:t>
            </a:r>
            <a:r>
              <a:rPr lang="en-SG" b="1" dirty="0" err="1" smtClean="0"/>
              <a:t>amal</a:t>
            </a:r>
            <a:r>
              <a:rPr lang="en-SG" b="1" dirty="0" smtClean="0"/>
              <a:t> </a:t>
            </a:r>
            <a:r>
              <a:rPr lang="en-SG" b="1" dirty="0" err="1" smtClean="0"/>
              <a:t>saleh</a:t>
            </a:r>
            <a:r>
              <a:rPr lang="en-SG" b="1" dirty="0" smtClean="0"/>
              <a:t>.</a:t>
            </a:r>
          </a:p>
          <a:p>
            <a:pPr marL="0" indent="0">
              <a:buNone/>
            </a:pPr>
            <a:endParaRPr lang="en-SG" b="1" dirty="0"/>
          </a:p>
        </p:txBody>
      </p:sp>
      <p:sp>
        <p:nvSpPr>
          <p:cNvPr id="4" name="Down Arrow 3"/>
          <p:cNvSpPr/>
          <p:nvPr/>
        </p:nvSpPr>
        <p:spPr>
          <a:xfrm>
            <a:off x="5459105" y="1958823"/>
            <a:ext cx="1364777" cy="55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5459104" y="3220872"/>
            <a:ext cx="1364777" cy="668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54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82881"/>
            <a:ext cx="12192000" cy="980902"/>
          </a:xfrm>
        </p:spPr>
        <p:txBody>
          <a:bodyPr>
            <a:normAutofit fontScale="90000"/>
          </a:bodyPr>
          <a:lstStyle/>
          <a:p>
            <a:pPr algn="ctr"/>
            <a:r>
              <a:rPr lang="en-SG" sz="3200" b="1" dirty="0" smtClean="0"/>
              <a:t>E. </a:t>
            </a:r>
            <a:r>
              <a:rPr lang="en-SG" sz="3200" b="1" dirty="0" err="1" smtClean="0"/>
              <a:t>Mendeskripsikan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Esensi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dan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Urgensi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Visi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Ilahi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untuk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membangun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dunia</a:t>
            </a:r>
            <a:r>
              <a:rPr lang="en-SG" sz="3200" b="1" dirty="0" smtClean="0"/>
              <a:t> yang </a:t>
            </a:r>
            <a:r>
              <a:rPr lang="en-SG" sz="3200" b="1" dirty="0" err="1" smtClean="0"/>
              <a:t>Damai</a:t>
            </a:r>
            <a:endParaRPr lang="en-S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64"/>
            <a:ext cx="10515600" cy="50707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SG" dirty="0" err="1" smtClean="0"/>
              <a:t>Kesadaran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kecerdasan</a:t>
            </a:r>
            <a:r>
              <a:rPr lang="en-SG" dirty="0" smtClean="0"/>
              <a:t> spiritual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 algn="ctr">
              <a:buNone/>
            </a:pPr>
            <a:r>
              <a:rPr lang="en-SG" dirty="0" err="1" smtClean="0"/>
              <a:t>Konsisten</a:t>
            </a:r>
            <a:r>
              <a:rPr lang="en-SG" dirty="0" smtClean="0"/>
              <a:t> 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kebaikan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kebenaranTuhan</a:t>
            </a:r>
            <a:r>
              <a:rPr lang="en-SG" dirty="0" smtClean="0"/>
              <a:t>.</a:t>
            </a:r>
          </a:p>
          <a:p>
            <a:pPr marL="0" indent="0" algn="ctr">
              <a:buNone/>
            </a:pPr>
            <a:r>
              <a:rPr lang="en-SG" dirty="0" err="1" smtClean="0"/>
              <a:t>maka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harus</a:t>
            </a:r>
            <a:r>
              <a:rPr lang="en-SG" dirty="0" smtClean="0"/>
              <a:t> </a:t>
            </a:r>
            <a:r>
              <a:rPr lang="en-SG" dirty="0" err="1" smtClean="0"/>
              <a:t>membangun</a:t>
            </a:r>
            <a:r>
              <a:rPr lang="en-SG" dirty="0" smtClean="0"/>
              <a:t> </a:t>
            </a:r>
            <a:r>
              <a:rPr lang="en-SG" dirty="0" err="1" smtClean="0"/>
              <a:t>relasi</a:t>
            </a:r>
            <a:r>
              <a:rPr lang="en-SG" dirty="0" smtClean="0"/>
              <a:t> yang </a:t>
            </a:r>
            <a:r>
              <a:rPr lang="en-SG" dirty="0" err="1" smtClean="0"/>
              <a:t>baik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.</a:t>
            </a:r>
          </a:p>
          <a:p>
            <a:pPr marL="0" indent="0" algn="ctr">
              <a:buNone/>
            </a:pP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mengasah</a:t>
            </a:r>
            <a:r>
              <a:rPr lang="en-SG" dirty="0" smtClean="0"/>
              <a:t> </a:t>
            </a:r>
            <a:r>
              <a:rPr lang="en-SG" dirty="0" err="1" smtClean="0"/>
              <a:t>spiritualitasnya</a:t>
            </a:r>
            <a:r>
              <a:rPr lang="en-SG" dirty="0" smtClean="0"/>
              <a:t> </a:t>
            </a:r>
            <a:r>
              <a:rPr lang="en-SG" dirty="0" err="1" smtClean="0"/>
              <a:t>sehinnga</a:t>
            </a:r>
            <a:r>
              <a:rPr lang="en-SG" dirty="0" smtClean="0"/>
              <a:t> </a:t>
            </a:r>
            <a:r>
              <a:rPr lang="en-SG" dirty="0" err="1" smtClean="0"/>
              <a:t>ia</a:t>
            </a:r>
            <a:r>
              <a:rPr lang="en-SG" dirty="0" smtClean="0"/>
              <a:t> </a:t>
            </a:r>
            <a:r>
              <a:rPr lang="en-SG" dirty="0" err="1" smtClean="0"/>
              <a:t>merasakan</a:t>
            </a:r>
            <a:r>
              <a:rPr lang="en-SG" dirty="0" smtClean="0"/>
              <a:t> </a:t>
            </a:r>
            <a:r>
              <a:rPr lang="en-SG" dirty="0" err="1" smtClean="0"/>
              <a:t>kehadiran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, </a:t>
            </a:r>
            <a:r>
              <a:rPr lang="en-SG" dirty="0" err="1" smtClean="0"/>
              <a:t>maka</a:t>
            </a:r>
            <a:r>
              <a:rPr lang="en-SG" dirty="0" smtClean="0"/>
              <a:t> </a:t>
            </a:r>
            <a:r>
              <a:rPr lang="en-SG" dirty="0" err="1" smtClean="0"/>
              <a:t>ia</a:t>
            </a:r>
            <a:r>
              <a:rPr lang="en-SG" dirty="0" smtClean="0"/>
              <a:t> </a:t>
            </a:r>
            <a:r>
              <a:rPr lang="en-SG" dirty="0" err="1" smtClean="0"/>
              <a:t>akan</a:t>
            </a:r>
            <a:r>
              <a:rPr lang="en-SG" dirty="0" smtClean="0"/>
              <a:t> </a:t>
            </a:r>
            <a:r>
              <a:rPr lang="en-SG" dirty="0" err="1" smtClean="0"/>
              <a:t>dapat</a:t>
            </a:r>
            <a:r>
              <a:rPr lang="en-SG" dirty="0" smtClean="0"/>
              <a:t> </a:t>
            </a:r>
            <a:r>
              <a:rPr lang="en-SG" dirty="0" err="1" smtClean="0"/>
              <a:t>melihat</a:t>
            </a:r>
            <a:r>
              <a:rPr lang="en-SG" dirty="0" smtClean="0"/>
              <a:t> </a:t>
            </a:r>
            <a:r>
              <a:rPr lang="en-SG" dirty="0" err="1" smtClean="0"/>
              <a:t>segala</a:t>
            </a:r>
            <a:r>
              <a:rPr lang="en-SG" dirty="0" smtClean="0"/>
              <a:t> </a:t>
            </a:r>
            <a:r>
              <a:rPr lang="en-SG" dirty="0" err="1" smtClean="0"/>
              <a:t>sesuatu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visi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 (</a:t>
            </a:r>
            <a:r>
              <a:rPr lang="en-SG" dirty="0" err="1"/>
              <a:t>I</a:t>
            </a:r>
            <a:r>
              <a:rPr lang="en-SG" dirty="0" err="1" smtClean="0"/>
              <a:t>lahi</a:t>
            </a:r>
            <a:r>
              <a:rPr lang="en-SG" dirty="0" smtClean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err="1" smtClean="0"/>
              <a:t>Visi</a:t>
            </a:r>
            <a:r>
              <a:rPr lang="en-SG" dirty="0" smtClean="0"/>
              <a:t> </a:t>
            </a:r>
            <a:r>
              <a:rPr lang="en-SG" dirty="0" err="1" smtClean="0"/>
              <a:t>ilahi</a:t>
            </a:r>
            <a:r>
              <a:rPr lang="en-SG" dirty="0" smtClean="0"/>
              <a:t> </a:t>
            </a:r>
            <a:r>
              <a:rPr lang="en-SG" dirty="0" err="1" smtClean="0"/>
              <a:t>dibutuhkan</a:t>
            </a:r>
            <a:r>
              <a:rPr lang="en-SG" dirty="0" smtClean="0"/>
              <a:t> </a:t>
            </a:r>
            <a:r>
              <a:rPr lang="en-SG" dirty="0" err="1" smtClean="0"/>
              <a:t>umat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, </a:t>
            </a:r>
            <a:r>
              <a:rPr lang="en-SG" dirty="0" err="1" smtClean="0"/>
              <a:t>sehingga</a:t>
            </a:r>
            <a:r>
              <a:rPr lang="en-SG" dirty="0" smtClean="0"/>
              <a:t> </a:t>
            </a:r>
            <a:r>
              <a:rPr lang="en-SG" dirty="0" err="1" smtClean="0"/>
              <a:t>tindak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sikap</a:t>
            </a:r>
            <a:r>
              <a:rPr lang="en-SG" dirty="0" smtClean="0"/>
              <a:t> </a:t>
            </a:r>
            <a:r>
              <a:rPr lang="en-SG" dirty="0" err="1" smtClean="0"/>
              <a:t>prilaku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didasari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semangat</a:t>
            </a:r>
            <a:r>
              <a:rPr lang="en-SG" dirty="0" smtClean="0"/>
              <a:t>  </a:t>
            </a:r>
            <a:r>
              <a:rPr lang="en-SG" dirty="0" err="1" smtClean="0"/>
              <a:t>kecintaan</a:t>
            </a:r>
            <a:r>
              <a:rPr lang="en-SG" dirty="0" smtClean="0"/>
              <a:t> </a:t>
            </a:r>
            <a:r>
              <a:rPr lang="en-SG" dirty="0" err="1" smtClean="0"/>
              <a:t>kepadaTuhan</a:t>
            </a:r>
            <a:r>
              <a:rPr lang="en-SG" dirty="0" smtClean="0"/>
              <a:t> </a:t>
            </a:r>
            <a:r>
              <a:rPr lang="en-SG" dirty="0" err="1" smtClean="0"/>
              <a:t>sebagai</a:t>
            </a:r>
            <a:r>
              <a:rPr lang="en-SG" dirty="0" smtClean="0"/>
              <a:t> </a:t>
            </a:r>
            <a:r>
              <a:rPr lang="en-SG" dirty="0" err="1" smtClean="0"/>
              <a:t>manifestasi</a:t>
            </a:r>
            <a:r>
              <a:rPr lang="en-SG" dirty="0" smtClean="0"/>
              <a:t> </a:t>
            </a:r>
            <a:r>
              <a:rPr lang="en-SG" dirty="0" err="1" smtClean="0"/>
              <a:t>kebenaran</a:t>
            </a:r>
            <a:r>
              <a:rPr lang="en-SG" dirty="0" smtClean="0"/>
              <a:t> universal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pengabdian</a:t>
            </a:r>
            <a:r>
              <a:rPr lang="en-SG" dirty="0" smtClean="0"/>
              <a:t> </a:t>
            </a:r>
            <a:r>
              <a:rPr lang="en-SG" dirty="0" err="1" smtClean="0"/>
              <a:t>serta</a:t>
            </a:r>
            <a:r>
              <a:rPr lang="en-SG" dirty="0" smtClean="0"/>
              <a:t> </a:t>
            </a:r>
            <a:r>
              <a:rPr lang="en-SG" dirty="0" err="1" smtClean="0"/>
              <a:t>pelayanan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 </a:t>
            </a:r>
            <a:r>
              <a:rPr lang="en-SG" dirty="0" err="1" smtClean="0"/>
              <a:t>sesama</a:t>
            </a:r>
            <a:r>
              <a:rPr lang="en-SG" dirty="0" smtClean="0"/>
              <a:t> </a:t>
            </a:r>
            <a:r>
              <a:rPr lang="en-SG" dirty="0" err="1" smtClean="0"/>
              <a:t>ciptaan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.</a:t>
            </a:r>
            <a:endParaRPr lang="en-SG" dirty="0"/>
          </a:p>
        </p:txBody>
      </p:sp>
      <p:sp>
        <p:nvSpPr>
          <p:cNvPr id="2" name="Down Arrow 1"/>
          <p:cNvSpPr/>
          <p:nvPr/>
        </p:nvSpPr>
        <p:spPr>
          <a:xfrm>
            <a:off x="5519651" y="1778926"/>
            <a:ext cx="1349156" cy="74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30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1698"/>
            <a:ext cx="10972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4800" dirty="0" smtClean="0"/>
          </a:p>
          <a:p>
            <a:pPr marL="0" indent="0">
              <a:buNone/>
            </a:pPr>
            <a:endParaRPr lang="id-ID" sz="4800" dirty="0"/>
          </a:p>
          <a:p>
            <a:pPr marL="0" indent="0" algn="ctr">
              <a:buNone/>
            </a:pPr>
            <a:r>
              <a:rPr lang="id-ID" sz="4800" dirty="0" smtClean="0"/>
              <a:t>  End Slide</a:t>
            </a:r>
            <a:endParaRPr lang="id-ID" sz="4800" dirty="0"/>
          </a:p>
        </p:txBody>
      </p:sp>
      <p:sp>
        <p:nvSpPr>
          <p:cNvPr id="4" name="5-Point Star 3"/>
          <p:cNvSpPr/>
          <p:nvPr/>
        </p:nvSpPr>
        <p:spPr>
          <a:xfrm>
            <a:off x="3940250" y="2410705"/>
            <a:ext cx="764754" cy="7647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0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4" y="2"/>
            <a:ext cx="11435687" cy="64362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SG" dirty="0" smtClean="0"/>
              <a:t> 	</a:t>
            </a:r>
            <a:r>
              <a:rPr lang="en-SG" sz="3500" b="1" dirty="0" err="1" smtClean="0"/>
              <a:t>Bahan</a:t>
            </a:r>
            <a:r>
              <a:rPr lang="en-SG" sz="3500" b="1" dirty="0" smtClean="0"/>
              <a:t> </a:t>
            </a:r>
            <a:r>
              <a:rPr lang="en-SG" sz="3500" b="1" dirty="0" err="1" smtClean="0"/>
              <a:t>Renungan</a:t>
            </a:r>
            <a:endParaRPr lang="en-SG" sz="3500" b="1" dirty="0"/>
          </a:p>
          <a:p>
            <a:pPr marL="514350" indent="-514350">
              <a:buFont typeface="+mj-lt"/>
              <a:buAutoNum type="arabicPeriod"/>
            </a:pPr>
            <a:r>
              <a:rPr lang="en-SG" dirty="0" err="1" smtClean="0"/>
              <a:t>Lakukan</a:t>
            </a:r>
            <a:r>
              <a:rPr lang="en-SG" dirty="0" smtClean="0"/>
              <a:t> </a:t>
            </a:r>
            <a:r>
              <a:rPr lang="en-SG" dirty="0" err="1" smtClean="0"/>
              <a:t>Pengamatan</a:t>
            </a:r>
            <a:r>
              <a:rPr lang="en-SG" dirty="0" smtClean="0"/>
              <a:t> </a:t>
            </a: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fenomena</a:t>
            </a:r>
            <a:r>
              <a:rPr lang="en-SG" dirty="0" smtClean="0"/>
              <a:t> </a:t>
            </a:r>
            <a:r>
              <a:rPr lang="en-SG" dirty="0" err="1" smtClean="0"/>
              <a:t>spiritualitas</a:t>
            </a:r>
            <a:r>
              <a:rPr lang="en-SG" dirty="0" smtClean="0"/>
              <a:t> yang </a:t>
            </a:r>
            <a:r>
              <a:rPr lang="en-SG" dirty="0" err="1" smtClean="0"/>
              <a:t>berkembang</a:t>
            </a:r>
            <a:r>
              <a:rPr lang="en-SG" dirty="0" smtClean="0"/>
              <a:t> </a:t>
            </a:r>
            <a:r>
              <a:rPr lang="en-SG" dirty="0" err="1" smtClean="0"/>
              <a:t>dilingkungan</a:t>
            </a:r>
            <a:r>
              <a:rPr lang="en-SG" dirty="0" smtClean="0"/>
              <a:t> </a:t>
            </a:r>
            <a:r>
              <a:rPr lang="en-SG" dirty="0" err="1" smtClean="0"/>
              <a:t>akademikmu</a:t>
            </a:r>
            <a:r>
              <a:rPr lang="en-SG" dirty="0" smtClean="0"/>
              <a:t>,  </a:t>
            </a:r>
            <a:r>
              <a:rPr lang="en-SG" dirty="0" err="1" smtClean="0"/>
              <a:t>bagaimana</a:t>
            </a:r>
            <a:r>
              <a:rPr lang="en-SG" dirty="0" smtClean="0"/>
              <a:t> </a:t>
            </a:r>
            <a:r>
              <a:rPr lang="en-SG" dirty="0" err="1" smtClean="0"/>
              <a:t>implementasi</a:t>
            </a:r>
            <a:r>
              <a:rPr lang="en-SG" dirty="0" smtClean="0"/>
              <a:t> </a:t>
            </a:r>
            <a:r>
              <a:rPr lang="en-SG" dirty="0" err="1" smtClean="0"/>
              <a:t>spiritualitas</a:t>
            </a:r>
            <a:r>
              <a:rPr lang="en-SG" dirty="0" smtClean="0"/>
              <a:t> </a:t>
            </a:r>
            <a:r>
              <a:rPr lang="en-SG" dirty="0" err="1" smtClean="0"/>
              <a:t>tersebut</a:t>
            </a:r>
            <a:r>
              <a:rPr lang="en-SG" dirty="0" smtClean="0"/>
              <a:t> </a:t>
            </a:r>
            <a:r>
              <a:rPr lang="en-SG" dirty="0" err="1" smtClean="0"/>
              <a:t>diranah</a:t>
            </a:r>
            <a:r>
              <a:rPr lang="en-SG" dirty="0" smtClean="0"/>
              <a:t> </a:t>
            </a:r>
            <a:r>
              <a:rPr lang="en-SG" dirty="0" err="1" smtClean="0"/>
              <a:t>empiris</a:t>
            </a:r>
            <a:r>
              <a:rPr lang="en-SG" dirty="0" smtClean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err="1" smtClean="0"/>
              <a:t>Buat</a:t>
            </a:r>
            <a:r>
              <a:rPr lang="en-SG" dirty="0" smtClean="0"/>
              <a:t> </a:t>
            </a:r>
            <a:r>
              <a:rPr lang="en-SG" dirty="0" err="1" smtClean="0"/>
              <a:t>argumen</a:t>
            </a:r>
            <a:r>
              <a:rPr lang="en-SG" dirty="0" smtClean="0"/>
              <a:t> </a:t>
            </a:r>
            <a:r>
              <a:rPr lang="en-SG" dirty="0" err="1" smtClean="0"/>
              <a:t>akademik</a:t>
            </a:r>
            <a:r>
              <a:rPr lang="en-SG" dirty="0" smtClean="0"/>
              <a:t> </a:t>
            </a:r>
            <a:r>
              <a:rPr lang="en-SG" dirty="0" err="1" smtClean="0"/>
              <a:t>mengapa</a:t>
            </a:r>
            <a:r>
              <a:rPr lang="en-SG" dirty="0" smtClean="0"/>
              <a:t> </a:t>
            </a:r>
            <a:r>
              <a:rPr lang="en-SG" dirty="0" err="1" smtClean="0"/>
              <a:t>potensi</a:t>
            </a:r>
            <a:r>
              <a:rPr lang="en-SG" dirty="0" smtClean="0"/>
              <a:t> </a:t>
            </a:r>
            <a:r>
              <a:rPr lang="en-SG" dirty="0" err="1" smtClean="0"/>
              <a:t>ruhiyah</a:t>
            </a:r>
            <a:r>
              <a:rPr lang="en-SG" dirty="0" smtClean="0"/>
              <a:t> </a:t>
            </a: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diri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bisa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berfungsi</a:t>
            </a:r>
            <a:r>
              <a:rPr lang="en-SG" dirty="0" smtClean="0"/>
              <a:t> </a:t>
            </a:r>
            <a:r>
              <a:rPr lang="en-SG" dirty="0" err="1" smtClean="0"/>
              <a:t>sehingga</a:t>
            </a:r>
            <a:r>
              <a:rPr lang="en-SG" dirty="0" smtClean="0"/>
              <a:t> </a:t>
            </a:r>
            <a:r>
              <a:rPr lang="en-SG" dirty="0" err="1" smtClean="0"/>
              <a:t>mendorong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melakukan</a:t>
            </a:r>
            <a:r>
              <a:rPr lang="en-SG" dirty="0" smtClean="0"/>
              <a:t> </a:t>
            </a:r>
            <a:r>
              <a:rPr lang="en-SG" dirty="0" err="1" smtClean="0"/>
              <a:t>hal</a:t>
            </a:r>
            <a:r>
              <a:rPr lang="en-SG" dirty="0" smtClean="0"/>
              <a:t> </a:t>
            </a:r>
            <a:r>
              <a:rPr lang="en-SG" dirty="0" err="1" smtClean="0"/>
              <a:t>hal</a:t>
            </a:r>
            <a:r>
              <a:rPr lang="en-SG" dirty="0" smtClean="0"/>
              <a:t> yang </a:t>
            </a:r>
            <a:r>
              <a:rPr lang="en-SG" dirty="0" err="1" smtClean="0"/>
              <a:t>seharusnya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dilakukan</a:t>
            </a:r>
            <a:r>
              <a:rPr lang="en-SG" dirty="0" smtClean="0"/>
              <a:t>?</a:t>
            </a:r>
          </a:p>
          <a:p>
            <a:pPr marL="514350" indent="-514350">
              <a:buAutoNum type="arabicPeriod" startAt="3"/>
            </a:pPr>
            <a:r>
              <a:rPr lang="en-SG" dirty="0" err="1" smtClean="0"/>
              <a:t>Bagaimana</a:t>
            </a:r>
            <a:r>
              <a:rPr lang="en-SG" dirty="0" smtClean="0"/>
              <a:t> </a:t>
            </a:r>
            <a:r>
              <a:rPr lang="en-SG" dirty="0" err="1" smtClean="0"/>
              <a:t>pendapat</a:t>
            </a:r>
            <a:r>
              <a:rPr lang="en-SG" dirty="0" smtClean="0"/>
              <a:t> </a:t>
            </a:r>
            <a:r>
              <a:rPr lang="en-SG" dirty="0" err="1" smtClean="0"/>
              <a:t>anda</a:t>
            </a:r>
            <a:r>
              <a:rPr lang="en-SG" dirty="0" smtClean="0"/>
              <a:t> </a:t>
            </a:r>
            <a:r>
              <a:rPr lang="en-SG" dirty="0" err="1" smtClean="0"/>
              <a:t>tentang</a:t>
            </a:r>
            <a:r>
              <a:rPr lang="en-SG" dirty="0" smtClean="0"/>
              <a:t> </a:t>
            </a:r>
            <a:r>
              <a:rPr lang="en-SG" dirty="0" err="1" smtClean="0"/>
              <a:t>pernyataan</a:t>
            </a:r>
            <a:r>
              <a:rPr lang="en-SG" dirty="0" smtClean="0"/>
              <a:t> </a:t>
            </a:r>
            <a:r>
              <a:rPr lang="en-SG" dirty="0" err="1" smtClean="0"/>
              <a:t>bahwa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hasil</a:t>
            </a:r>
            <a:r>
              <a:rPr lang="en-SG" dirty="0" smtClean="0"/>
              <a:t> </a:t>
            </a:r>
            <a:r>
              <a:rPr lang="en-SG" dirty="0" err="1" smtClean="0"/>
              <a:t>kreativitas</a:t>
            </a:r>
            <a:r>
              <a:rPr lang="en-SG" dirty="0" smtClean="0"/>
              <a:t> </a:t>
            </a:r>
            <a:r>
              <a:rPr lang="en-SG" dirty="0" err="1" smtClean="0"/>
              <a:t>umat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/>
              <a:t>,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sebuah</a:t>
            </a:r>
            <a:r>
              <a:rPr lang="en-SG" dirty="0" smtClean="0"/>
              <a:t> </a:t>
            </a:r>
            <a:r>
              <a:rPr lang="en-SG" dirty="0" err="1" smtClean="0"/>
              <a:t>jawaban</a:t>
            </a:r>
            <a:r>
              <a:rPr lang="en-SG" dirty="0" smtClean="0"/>
              <a:t> 	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memperpendek</a:t>
            </a:r>
            <a:r>
              <a:rPr lang="en-SG" dirty="0" smtClean="0"/>
              <a:t> proses </a:t>
            </a:r>
            <a:r>
              <a:rPr lang="en-SG" dirty="0" err="1" smtClean="0"/>
              <a:t>berpikir</a:t>
            </a:r>
            <a:r>
              <a:rPr lang="en-SG" dirty="0" smtClean="0"/>
              <a:t> </a:t>
            </a:r>
            <a:r>
              <a:rPr lang="en-SG" dirty="0" err="1" smtClean="0"/>
              <a:t>terkait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pelbagai</a:t>
            </a:r>
            <a:r>
              <a:rPr lang="en-SG" dirty="0" smtClean="0"/>
              <a:t> </a:t>
            </a:r>
            <a:r>
              <a:rPr lang="en-SG" dirty="0" err="1" smtClean="0"/>
              <a:t>hal</a:t>
            </a:r>
            <a:r>
              <a:rPr lang="en-SG" dirty="0" smtClean="0"/>
              <a:t> 	yang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terjangkau</a:t>
            </a:r>
            <a:r>
              <a:rPr lang="en-SG" dirty="0" smtClean="0"/>
              <a:t> </a:t>
            </a:r>
            <a:r>
              <a:rPr lang="en-SG" dirty="0" err="1" smtClean="0"/>
              <a:t>oleh</a:t>
            </a:r>
            <a:r>
              <a:rPr lang="en-SG" dirty="0" smtClean="0"/>
              <a:t> </a:t>
            </a:r>
            <a:r>
              <a:rPr lang="en-SG" dirty="0" err="1" smtClean="0"/>
              <a:t>nalar</a:t>
            </a:r>
            <a:r>
              <a:rPr lang="en-SG" dirty="0" smtClean="0"/>
              <a:t>?</a:t>
            </a:r>
          </a:p>
          <a:p>
            <a:pPr marL="514350" indent="-514350">
              <a:buAutoNum type="arabicPeriod" startAt="3"/>
            </a:pPr>
            <a:r>
              <a:rPr lang="en-SG" dirty="0" err="1" smtClean="0"/>
              <a:t>Sajikan</a:t>
            </a:r>
            <a:r>
              <a:rPr lang="en-SG" dirty="0" smtClean="0"/>
              <a:t> </a:t>
            </a:r>
            <a:r>
              <a:rPr lang="en-SG" dirty="0" err="1" smtClean="0"/>
              <a:t>hasil</a:t>
            </a:r>
            <a:r>
              <a:rPr lang="en-SG" dirty="0" smtClean="0"/>
              <a:t> </a:t>
            </a:r>
            <a:r>
              <a:rPr lang="en-SG" dirty="0" err="1" smtClean="0"/>
              <a:t>telaah</a:t>
            </a:r>
            <a:r>
              <a:rPr lang="en-SG" dirty="0" smtClean="0"/>
              <a:t> </a:t>
            </a:r>
            <a:r>
              <a:rPr lang="en-SG" dirty="0" err="1" smtClean="0"/>
              <a:t>anda</a:t>
            </a:r>
            <a:r>
              <a:rPr lang="en-SG" dirty="0" smtClean="0"/>
              <a:t> </a:t>
            </a:r>
            <a:r>
              <a:rPr lang="en-SG" dirty="0" err="1" smtClean="0"/>
              <a:t>baik</a:t>
            </a:r>
            <a:r>
              <a:rPr lang="en-SG" dirty="0" smtClean="0"/>
              <a:t> </a:t>
            </a:r>
            <a:r>
              <a:rPr lang="en-SG" dirty="0" err="1" smtClean="0"/>
              <a:t>secara</a:t>
            </a:r>
            <a:r>
              <a:rPr lang="en-SG" dirty="0" smtClean="0"/>
              <a:t> </a:t>
            </a:r>
            <a:r>
              <a:rPr lang="en-SG" dirty="0" err="1" smtClean="0"/>
              <a:t>konseptual</a:t>
            </a:r>
            <a:r>
              <a:rPr lang="en-SG" dirty="0" smtClean="0"/>
              <a:t> </a:t>
            </a:r>
            <a:r>
              <a:rPr lang="en-SG" dirty="0" err="1" smtClean="0"/>
              <a:t>maupun</a:t>
            </a:r>
            <a:r>
              <a:rPr lang="en-SG" dirty="0" smtClean="0"/>
              <a:t> </a:t>
            </a:r>
            <a:r>
              <a:rPr lang="en-SG" dirty="0" err="1" smtClean="0"/>
              <a:t>secara</a:t>
            </a:r>
            <a:r>
              <a:rPr lang="en-SG" dirty="0" smtClean="0"/>
              <a:t> 	</a:t>
            </a:r>
            <a:r>
              <a:rPr lang="en-SG" dirty="0" err="1" smtClean="0"/>
              <a:t>empiris</a:t>
            </a:r>
            <a:r>
              <a:rPr lang="en-SG" dirty="0" smtClean="0"/>
              <a:t> </a:t>
            </a:r>
            <a:r>
              <a:rPr lang="en-SG" dirty="0" err="1" smtClean="0"/>
              <a:t>tentang</a:t>
            </a:r>
            <a:r>
              <a:rPr lang="en-SG" dirty="0" smtClean="0"/>
              <a:t> </a:t>
            </a:r>
            <a:r>
              <a:rPr lang="en-SG" dirty="0" err="1" smtClean="0"/>
              <a:t>nilai-nilai</a:t>
            </a:r>
            <a:r>
              <a:rPr lang="en-SG" dirty="0" smtClean="0"/>
              <a:t> </a:t>
            </a:r>
            <a:r>
              <a:rPr lang="en-SG" dirty="0" err="1" smtClean="0"/>
              <a:t>spiritualitas</a:t>
            </a:r>
            <a:r>
              <a:rPr lang="en-SG" dirty="0" smtClean="0"/>
              <a:t> </a:t>
            </a:r>
            <a:r>
              <a:rPr lang="en-SG" dirty="0"/>
              <a:t>I</a:t>
            </a:r>
            <a:r>
              <a:rPr lang="en-SG" dirty="0" smtClean="0"/>
              <a:t>slam </a:t>
            </a:r>
            <a:r>
              <a:rPr lang="en-SG" dirty="0" err="1" smtClean="0"/>
              <a:t>merupakan</a:t>
            </a:r>
            <a:r>
              <a:rPr lang="en-SG" dirty="0" smtClean="0"/>
              <a:t> </a:t>
            </a:r>
            <a:r>
              <a:rPr lang="en-SG" dirty="0" err="1" smtClean="0"/>
              <a:t>salah</a:t>
            </a:r>
            <a:r>
              <a:rPr lang="en-SG" dirty="0" smtClean="0"/>
              <a:t> 	</a:t>
            </a:r>
            <a:r>
              <a:rPr lang="en-SG" dirty="0" err="1" smtClean="0"/>
              <a:t>satu</a:t>
            </a:r>
            <a:r>
              <a:rPr lang="en-SG" dirty="0" smtClean="0"/>
              <a:t> </a:t>
            </a:r>
            <a:r>
              <a:rPr lang="en-SG" dirty="0" err="1" smtClean="0"/>
              <a:t>detrminan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pembangunan</a:t>
            </a:r>
            <a:r>
              <a:rPr lang="en-SG" dirty="0" smtClean="0"/>
              <a:t> </a:t>
            </a:r>
            <a:r>
              <a:rPr lang="en-SG" dirty="0" err="1" smtClean="0"/>
              <a:t>bangsa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?</a:t>
            </a:r>
            <a:endParaRPr lang="en-SG" dirty="0"/>
          </a:p>
          <a:p>
            <a:pPr marL="514350" indent="-514350">
              <a:buAutoNum type="arabicPeriod" startAt="4"/>
            </a:pPr>
            <a:endParaRPr lang="en-SG" dirty="0"/>
          </a:p>
          <a:p>
            <a:pPr marL="0" indent="0" algn="ctr">
              <a:buNone/>
            </a:pPr>
            <a:r>
              <a:rPr lang="en-SG" sz="3000" b="1" dirty="0" err="1" smtClean="0"/>
              <a:t>Buatlah</a:t>
            </a:r>
            <a:r>
              <a:rPr lang="en-SG" sz="3000" b="1" dirty="0" smtClean="0"/>
              <a:t> </a:t>
            </a:r>
            <a:r>
              <a:rPr lang="en-SG" sz="3000" b="1" dirty="0" err="1" smtClean="0"/>
              <a:t>kelompok</a:t>
            </a:r>
            <a:r>
              <a:rPr lang="en-SG" sz="3000" b="1" dirty="0"/>
              <a:t> </a:t>
            </a:r>
            <a:r>
              <a:rPr lang="en-SG" sz="3000" b="1" dirty="0" err="1" smtClean="0"/>
              <a:t>diskusi</a:t>
            </a:r>
            <a:r>
              <a:rPr lang="en-SG" sz="3000" b="1" dirty="0" smtClean="0"/>
              <a:t> !!!</a:t>
            </a:r>
          </a:p>
          <a:p>
            <a:pPr marL="0" indent="0" algn="ctr">
              <a:buNone/>
            </a:pPr>
            <a:r>
              <a:rPr lang="en-SG" sz="3000" b="1" dirty="0" err="1" smtClean="0"/>
              <a:t>Kemudian</a:t>
            </a:r>
            <a:r>
              <a:rPr lang="en-SG" sz="3000" b="1" dirty="0" smtClean="0"/>
              <a:t> </a:t>
            </a:r>
            <a:r>
              <a:rPr lang="en-SG" sz="3000" b="1" dirty="0" err="1" smtClean="0"/>
              <a:t>sajikan</a:t>
            </a:r>
            <a:r>
              <a:rPr lang="en-SG" sz="3000" b="1" dirty="0" smtClean="0"/>
              <a:t> </a:t>
            </a:r>
            <a:r>
              <a:rPr lang="en-SG" sz="3000" b="1" dirty="0" err="1" smtClean="0"/>
              <a:t>hasil</a:t>
            </a:r>
            <a:r>
              <a:rPr lang="en-SG" sz="3000" b="1" dirty="0" smtClean="0"/>
              <a:t> </a:t>
            </a:r>
            <a:r>
              <a:rPr lang="en-SG" sz="3000" b="1" dirty="0" err="1" smtClean="0"/>
              <a:t>diskusi</a:t>
            </a:r>
            <a:r>
              <a:rPr lang="en-SG" sz="3000" b="1" dirty="0" smtClean="0"/>
              <a:t> </a:t>
            </a:r>
            <a:r>
              <a:rPr lang="en-SG" sz="3000" b="1" dirty="0" err="1" smtClean="0"/>
              <a:t>kelmpok</a:t>
            </a:r>
            <a:r>
              <a:rPr lang="en-SG" sz="3000" b="1" dirty="0" smtClean="0"/>
              <a:t> </a:t>
            </a:r>
            <a:r>
              <a:rPr lang="en-SG" sz="3000" b="1" dirty="0" err="1" smtClean="0"/>
              <a:t>anda</a:t>
            </a:r>
            <a:r>
              <a:rPr lang="en-SG" sz="3000" b="1" dirty="0" smtClean="0"/>
              <a:t> di </a:t>
            </a:r>
            <a:r>
              <a:rPr lang="en-SG" sz="3000" b="1" dirty="0" err="1" smtClean="0"/>
              <a:t>kelas</a:t>
            </a:r>
            <a:endParaRPr lang="en-SG" sz="3000" b="1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121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"/>
            <a:ext cx="10515600" cy="6176963"/>
          </a:xfrm>
        </p:spPr>
        <p:txBody>
          <a:bodyPr/>
          <a:lstStyle/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4000" b="1" dirty="0" err="1" smtClean="0"/>
              <a:t>Waktu</a:t>
            </a:r>
            <a:r>
              <a:rPr lang="en-SG" sz="4000" b="1" dirty="0" smtClean="0"/>
              <a:t> </a:t>
            </a:r>
            <a:r>
              <a:rPr lang="en-SG" sz="4000" b="1" dirty="0" err="1" smtClean="0"/>
              <a:t>Pemaparan</a:t>
            </a:r>
            <a:r>
              <a:rPr lang="en-SG" sz="4000" b="1" dirty="0" smtClean="0"/>
              <a:t> </a:t>
            </a:r>
            <a:r>
              <a:rPr lang="en-SG" sz="4000" b="1" dirty="0" err="1" smtClean="0"/>
              <a:t>Hasil</a:t>
            </a:r>
            <a:r>
              <a:rPr lang="en-SG" sz="4000" b="1" dirty="0" smtClean="0"/>
              <a:t> </a:t>
            </a:r>
            <a:r>
              <a:rPr lang="en-SG" sz="4000" b="1" dirty="0" err="1" smtClean="0"/>
              <a:t>Diskusi</a:t>
            </a:r>
            <a:r>
              <a:rPr lang="en-SG" sz="4000" b="1" dirty="0" smtClean="0"/>
              <a:t> </a:t>
            </a:r>
            <a:r>
              <a:rPr lang="en-SG" sz="4000" b="1" dirty="0" err="1" smtClean="0"/>
              <a:t>Anda</a:t>
            </a:r>
            <a:r>
              <a:rPr lang="en-SG" sz="4000" b="1" smtClean="0"/>
              <a:t> !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4078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5919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PENGERTIAN SPIRITUAL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2422"/>
            <a:ext cx="10972800" cy="4612178"/>
          </a:xfrm>
        </p:spPr>
        <p:txBody>
          <a:bodyPr/>
          <a:lstStyle/>
          <a:p>
            <a:r>
              <a:rPr lang="id-ID" dirty="0" smtClean="0"/>
              <a:t>Secara etimologi kata “spirit” berasal dari kata Latin “spiritus”, yang berarti “roh, jiwa, sukma, kesadaran diri, wujud tak berbadan, nafas hidup, nyawa hidup.”</a:t>
            </a:r>
          </a:p>
          <a:p>
            <a:r>
              <a:rPr lang="id-ID" dirty="0" smtClean="0"/>
              <a:t>Para filosuf mengonotasikan “spirit” dengan Kekuatan  yang menganimasi dan memberi energi pada cosmos.</a:t>
            </a:r>
          </a:p>
          <a:p>
            <a:r>
              <a:rPr lang="id-ID" dirty="0" smtClean="0"/>
              <a:t>Makhluk Immaterial.</a:t>
            </a:r>
          </a:p>
          <a:p>
            <a:r>
              <a:rPr lang="id-ID" dirty="0" smtClean="0"/>
              <a:t>Wujud ideal akal pikiran (intelektualitas, rasionalitas, moralitas, kesucian atau keilahian)</a:t>
            </a:r>
          </a:p>
        </p:txBody>
      </p:sp>
    </p:spTree>
    <p:extLst>
      <p:ext uri="{BB962C8B-B14F-4D97-AF65-F5344CB8AC3E}">
        <p14:creationId xmlns:p14="http://schemas.microsoft.com/office/powerpoint/2010/main" val="344094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696685"/>
          </a:xfrm>
        </p:spPr>
        <p:txBody>
          <a:bodyPr>
            <a:normAutofit/>
          </a:bodyPr>
          <a:lstStyle/>
          <a:p>
            <a:r>
              <a:rPr lang="en-S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</a:t>
            </a:r>
            <a:r>
              <a:rPr lang="en-SG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Konsep</a:t>
            </a:r>
            <a:r>
              <a:rPr lang="en-S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Spiritualitas</a:t>
            </a:r>
            <a:r>
              <a:rPr lang="en-S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S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Landasan</a:t>
            </a:r>
            <a:r>
              <a:rPr lang="en-SG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SG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Kebertuhanan</a:t>
            </a:r>
            <a:endParaRPr lang="en-SG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5" y="696686"/>
            <a:ext cx="11692179" cy="61613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b="1" dirty="0" smtClean="0"/>
              <a:t>Doe (</a:t>
            </a:r>
            <a:r>
              <a:rPr lang="en-SG" b="1" dirty="0" err="1" smtClean="0"/>
              <a:t>dalam</a:t>
            </a:r>
            <a:r>
              <a:rPr lang="en-SG" b="1" dirty="0" smtClean="0"/>
              <a:t> Muntoha,2010;36);</a:t>
            </a:r>
          </a:p>
          <a:p>
            <a:pPr marL="0" indent="0">
              <a:buNone/>
            </a:pPr>
            <a:r>
              <a:rPr lang="en-SG" dirty="0" smtClean="0"/>
              <a:t> 	</a:t>
            </a:r>
            <a:r>
              <a:rPr lang="en-SG" dirty="0" err="1" smtClean="0"/>
              <a:t>Spiritualitas</a:t>
            </a:r>
            <a:r>
              <a:rPr lang="en-SG" dirty="0" smtClean="0"/>
              <a:t> : </a:t>
            </a:r>
            <a:r>
              <a:rPr lang="en-SG" dirty="0" err="1" smtClean="0"/>
              <a:t>kepercayaan</a:t>
            </a:r>
            <a:r>
              <a:rPr lang="en-SG" dirty="0" smtClean="0"/>
              <a:t> </a:t>
            </a:r>
            <a:r>
              <a:rPr lang="en-SG" dirty="0" err="1" smtClean="0"/>
              <a:t>akan</a:t>
            </a:r>
            <a:r>
              <a:rPr lang="en-SG" dirty="0" smtClean="0"/>
              <a:t> </a:t>
            </a:r>
            <a:r>
              <a:rPr lang="en-SG" dirty="0" err="1" smtClean="0"/>
              <a:t>adanya</a:t>
            </a:r>
            <a:r>
              <a:rPr lang="en-SG" dirty="0" smtClean="0"/>
              <a:t> </a:t>
            </a:r>
            <a:r>
              <a:rPr lang="en-SG" dirty="0" err="1" smtClean="0"/>
              <a:t>kekuatan</a:t>
            </a:r>
            <a:r>
              <a:rPr lang="en-SG" dirty="0" smtClean="0"/>
              <a:t> </a:t>
            </a:r>
            <a:r>
              <a:rPr lang="en-SG" dirty="0" err="1" smtClean="0"/>
              <a:t>nonfisik</a:t>
            </a:r>
            <a:r>
              <a:rPr lang="en-SG" dirty="0" smtClean="0"/>
              <a:t> yang </a:t>
            </a:r>
            <a:r>
              <a:rPr lang="en-SG" dirty="0" err="1" smtClean="0"/>
              <a:t>lebih</a:t>
            </a:r>
            <a:r>
              <a:rPr lang="en-SG" dirty="0" smtClean="0"/>
              <a:t> </a:t>
            </a:r>
            <a:r>
              <a:rPr lang="en-SG" dirty="0" err="1" smtClean="0"/>
              <a:t>besar</a:t>
            </a:r>
            <a:r>
              <a:rPr lang="en-SG" dirty="0" smtClean="0"/>
              <a:t> 	</a:t>
            </a:r>
            <a:r>
              <a:rPr lang="en-SG" dirty="0" err="1" smtClean="0"/>
              <a:t>dari</a:t>
            </a:r>
            <a:r>
              <a:rPr lang="en-SG" dirty="0" smtClean="0"/>
              <a:t> 	</a:t>
            </a: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kekuatan</a:t>
            </a:r>
            <a:r>
              <a:rPr lang="en-SG" dirty="0" smtClean="0"/>
              <a:t> </a:t>
            </a:r>
            <a:r>
              <a:rPr lang="en-SG" dirty="0" err="1" smtClean="0"/>
              <a:t>diri</a:t>
            </a:r>
            <a:r>
              <a:rPr lang="en-SG" dirty="0" smtClean="0"/>
              <a:t> </a:t>
            </a:r>
            <a:r>
              <a:rPr lang="en-SG" dirty="0" err="1" smtClean="0"/>
              <a:t>kita</a:t>
            </a:r>
            <a:r>
              <a:rPr lang="en-SG" dirty="0" smtClean="0"/>
              <a:t>; </a:t>
            </a:r>
            <a:r>
              <a:rPr lang="en-SG" dirty="0" err="1" smtClean="0"/>
              <a:t>suatu</a:t>
            </a:r>
            <a:r>
              <a:rPr lang="en-SG" dirty="0" smtClean="0"/>
              <a:t> </a:t>
            </a:r>
            <a:r>
              <a:rPr lang="en-SG" dirty="0" err="1" smtClean="0"/>
              <a:t>kesadaran</a:t>
            </a:r>
            <a:r>
              <a:rPr lang="en-SG" dirty="0" smtClean="0"/>
              <a:t> yang </a:t>
            </a:r>
            <a:r>
              <a:rPr lang="en-SG" dirty="0" err="1" smtClean="0"/>
              <a:t>menghubungkan</a:t>
            </a:r>
            <a:r>
              <a:rPr lang="en-SG" dirty="0" smtClean="0"/>
              <a:t> </a:t>
            </a:r>
            <a:r>
              <a:rPr lang="en-SG" dirty="0" err="1" smtClean="0"/>
              <a:t>kita</a:t>
            </a:r>
            <a:r>
              <a:rPr lang="en-SG" dirty="0" smtClean="0"/>
              <a:t> </a:t>
            </a:r>
            <a:r>
              <a:rPr lang="en-SG" dirty="0" err="1" smtClean="0"/>
              <a:t>langsung</a:t>
            </a:r>
            <a:r>
              <a:rPr lang="en-SG" dirty="0" smtClean="0"/>
              <a:t> 	</a:t>
            </a:r>
            <a:r>
              <a:rPr lang="en-SG" dirty="0" err="1" smtClean="0"/>
              <a:t>kepada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; </a:t>
            </a:r>
            <a:r>
              <a:rPr lang="en-SG" dirty="0" err="1" smtClean="0"/>
              <a:t>atau</a:t>
            </a:r>
            <a:r>
              <a:rPr lang="en-SG" dirty="0" smtClean="0"/>
              <a:t> </a:t>
            </a:r>
            <a:r>
              <a:rPr lang="en-SG" dirty="0" err="1" smtClean="0"/>
              <a:t>sesuatu</a:t>
            </a:r>
            <a:r>
              <a:rPr lang="en-SG" dirty="0" smtClean="0"/>
              <a:t> </a:t>
            </a:r>
            <a:r>
              <a:rPr lang="en-SG" dirty="0" err="1" smtClean="0"/>
              <a:t>unsur</a:t>
            </a:r>
            <a:r>
              <a:rPr lang="en-SG" dirty="0" smtClean="0"/>
              <a:t> yang </a:t>
            </a:r>
            <a:r>
              <a:rPr lang="en-SG" dirty="0" err="1" smtClean="0"/>
              <a:t>kita</a:t>
            </a:r>
            <a:r>
              <a:rPr lang="en-SG" dirty="0" smtClean="0"/>
              <a:t> </a:t>
            </a:r>
            <a:r>
              <a:rPr lang="en-SG" dirty="0" err="1" smtClean="0"/>
              <a:t>namakan</a:t>
            </a:r>
            <a:r>
              <a:rPr lang="en-SG" dirty="0" smtClean="0"/>
              <a:t> </a:t>
            </a:r>
            <a:r>
              <a:rPr lang="en-SG" dirty="0" err="1" smtClean="0"/>
              <a:t>sebagai</a:t>
            </a:r>
            <a:r>
              <a:rPr lang="en-SG" dirty="0" smtClean="0"/>
              <a:t> </a:t>
            </a:r>
            <a:r>
              <a:rPr lang="en-SG" dirty="0" err="1" smtClean="0"/>
              <a:t>sumber</a:t>
            </a:r>
            <a:r>
              <a:rPr lang="en-SG" dirty="0" smtClean="0"/>
              <a:t> 	</a:t>
            </a:r>
            <a:r>
              <a:rPr lang="en-SG" dirty="0" err="1" smtClean="0"/>
              <a:t>keberadaan</a:t>
            </a:r>
            <a:r>
              <a:rPr lang="en-SG" dirty="0" smtClean="0"/>
              <a:t> </a:t>
            </a:r>
            <a:r>
              <a:rPr lang="en-SG" dirty="0" err="1" smtClean="0"/>
              <a:t>kita</a:t>
            </a:r>
            <a:endParaRPr lang="en-SG" dirty="0"/>
          </a:p>
          <a:p>
            <a:pPr marL="0" indent="0">
              <a:buNone/>
            </a:pPr>
            <a:r>
              <a:rPr lang="en-SG" b="1" dirty="0" smtClean="0"/>
              <a:t>Zohar ;</a:t>
            </a:r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Spiritualitas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kemampuan</a:t>
            </a:r>
            <a:r>
              <a:rPr lang="en-SG" dirty="0" smtClean="0"/>
              <a:t> internal </a:t>
            </a:r>
            <a:r>
              <a:rPr lang="en-SG" dirty="0" err="1" smtClean="0"/>
              <a:t>bawaan</a:t>
            </a:r>
            <a:r>
              <a:rPr lang="en-SG" dirty="0" smtClean="0"/>
              <a:t> </a:t>
            </a:r>
            <a:r>
              <a:rPr lang="en-SG" dirty="0" err="1" smtClean="0"/>
              <a:t>otak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jiwa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,  	yang </a:t>
            </a:r>
            <a:r>
              <a:rPr lang="en-SG" dirty="0" err="1" smtClean="0"/>
              <a:t>sumber</a:t>
            </a:r>
            <a:r>
              <a:rPr lang="en-SG" dirty="0" smtClean="0"/>
              <a:t> </a:t>
            </a:r>
            <a:r>
              <a:rPr lang="en-SG" dirty="0" err="1" smtClean="0"/>
              <a:t>terdalamnya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inti</a:t>
            </a:r>
            <a:r>
              <a:rPr lang="en-SG" dirty="0" smtClean="0"/>
              <a:t> </a:t>
            </a:r>
            <a:r>
              <a:rPr lang="en-SG" dirty="0" err="1" smtClean="0"/>
              <a:t>alam</a:t>
            </a:r>
            <a:r>
              <a:rPr lang="en-SG" dirty="0" smtClean="0"/>
              <a:t> </a:t>
            </a:r>
            <a:r>
              <a:rPr lang="en-SG" dirty="0" err="1" smtClean="0"/>
              <a:t>semesta</a:t>
            </a:r>
            <a:r>
              <a:rPr lang="en-SG" dirty="0" smtClean="0"/>
              <a:t> </a:t>
            </a:r>
            <a:r>
              <a:rPr lang="en-SG" dirty="0" err="1" smtClean="0"/>
              <a:t>sendiri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r>
              <a:rPr lang="en-SG" b="1" dirty="0" smtClean="0"/>
              <a:t>Ahmad </a:t>
            </a:r>
            <a:r>
              <a:rPr lang="en-SG" b="1" dirty="0" err="1" smtClean="0"/>
              <a:t>suaedy</a:t>
            </a:r>
            <a:r>
              <a:rPr lang="en-SG" b="1" dirty="0" smtClean="0"/>
              <a:t> ;</a:t>
            </a:r>
          </a:p>
          <a:p>
            <a:pPr marL="0" indent="0">
              <a:buNone/>
            </a:pPr>
            <a:r>
              <a:rPr lang="en-SG" dirty="0" smtClean="0"/>
              <a:t> 	</a:t>
            </a:r>
            <a:r>
              <a:rPr lang="en-SG" dirty="0" err="1" smtClean="0"/>
              <a:t>spiritualitas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dorongan</a:t>
            </a:r>
            <a:r>
              <a:rPr lang="en-SG" dirty="0" smtClean="0"/>
              <a:t> </a:t>
            </a:r>
            <a:r>
              <a:rPr lang="en-SG" dirty="0" err="1" smtClean="0"/>
              <a:t>bagi</a:t>
            </a:r>
            <a:r>
              <a:rPr lang="en-SG" dirty="0" smtClean="0"/>
              <a:t> </a:t>
            </a:r>
            <a:r>
              <a:rPr lang="en-SG" dirty="0" err="1" smtClean="0"/>
              <a:t>seluruh</a:t>
            </a:r>
            <a:r>
              <a:rPr lang="en-SG" dirty="0" smtClean="0"/>
              <a:t> </a:t>
            </a:r>
            <a:r>
              <a:rPr lang="en-SG" dirty="0" err="1" smtClean="0"/>
              <a:t>tindakan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, </a:t>
            </a:r>
            <a:r>
              <a:rPr lang="en-SG" dirty="0" err="1" smtClean="0"/>
              <a:t>maka</a:t>
            </a:r>
            <a:r>
              <a:rPr lang="en-SG" dirty="0" smtClean="0"/>
              <a:t> 	</a:t>
            </a:r>
            <a:r>
              <a:rPr lang="en-SG" dirty="0" err="1" smtClean="0"/>
              <a:t>spiritualitasbaru</a:t>
            </a:r>
            <a:r>
              <a:rPr lang="en-SG" dirty="0" smtClean="0"/>
              <a:t> </a:t>
            </a:r>
            <a:r>
              <a:rPr lang="en-SG" dirty="0" err="1" smtClean="0"/>
              <a:t>bisa</a:t>
            </a:r>
            <a:r>
              <a:rPr lang="en-SG" dirty="0" smtClean="0"/>
              <a:t> </a:t>
            </a:r>
            <a:r>
              <a:rPr lang="en-SG" dirty="0" err="1" smtClean="0"/>
              <a:t>dikatakan</a:t>
            </a:r>
            <a:r>
              <a:rPr lang="en-SG" dirty="0" smtClean="0"/>
              <a:t> </a:t>
            </a:r>
            <a:r>
              <a:rPr lang="en-SG" dirty="0" err="1" smtClean="0"/>
              <a:t>dorongan</a:t>
            </a:r>
            <a:r>
              <a:rPr lang="en-SG" dirty="0" smtClean="0"/>
              <a:t> </a:t>
            </a:r>
            <a:r>
              <a:rPr lang="en-SG" dirty="0" err="1" smtClean="0"/>
              <a:t>bagi</a:t>
            </a:r>
            <a:r>
              <a:rPr lang="en-SG" dirty="0" smtClean="0"/>
              <a:t> </a:t>
            </a:r>
            <a:r>
              <a:rPr lang="en-SG" dirty="0" err="1" smtClean="0"/>
              <a:t>respons</a:t>
            </a:r>
            <a:r>
              <a:rPr lang="en-SG" dirty="0" smtClean="0"/>
              <a:t> </a:t>
            </a:r>
            <a:r>
              <a:rPr lang="en-SG" dirty="0" err="1" smtClean="0"/>
              <a:t>terhadap</a:t>
            </a:r>
            <a:r>
              <a:rPr lang="en-SG" dirty="0" smtClean="0"/>
              <a:t> problem 	problem </a:t>
            </a:r>
            <a:r>
              <a:rPr lang="en-SG" dirty="0" err="1" smtClean="0"/>
              <a:t>masyarakat</a:t>
            </a:r>
            <a:r>
              <a:rPr lang="en-SG" dirty="0" smtClean="0"/>
              <a:t> </a:t>
            </a:r>
            <a:r>
              <a:rPr lang="en-SG" dirty="0" err="1" smtClean="0"/>
              <a:t>konkret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kontemporer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r>
              <a:rPr lang="en-SG" b="1" dirty="0" err="1" smtClean="0"/>
              <a:t>Ginanjar</a:t>
            </a:r>
            <a:r>
              <a:rPr lang="en-SG" b="1" dirty="0" smtClean="0"/>
              <a:t>(2004;107-109) ;</a:t>
            </a:r>
          </a:p>
          <a:p>
            <a:pPr marL="0" indent="0">
              <a:buNone/>
            </a:pPr>
            <a:r>
              <a:rPr lang="en-SG" b="1" dirty="0" smtClean="0"/>
              <a:t>	</a:t>
            </a:r>
            <a:r>
              <a:rPr lang="en-SG" dirty="0" err="1" smtClean="0"/>
              <a:t>spiritualitas</a:t>
            </a:r>
            <a:r>
              <a:rPr lang="en-SG" dirty="0" smtClean="0"/>
              <a:t> </a:t>
            </a:r>
            <a:r>
              <a:rPr lang="en-SG" dirty="0" err="1" smtClean="0"/>
              <a:t>merupakan</a:t>
            </a:r>
            <a:r>
              <a:rPr lang="en-SG" dirty="0" smtClean="0"/>
              <a:t> energy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diri</a:t>
            </a:r>
            <a:r>
              <a:rPr lang="en-SG" dirty="0" smtClean="0"/>
              <a:t> yang </a:t>
            </a:r>
            <a:r>
              <a:rPr lang="en-SG" dirty="0" err="1" smtClean="0"/>
              <a:t>menimbulkan</a:t>
            </a:r>
            <a:r>
              <a:rPr lang="en-SG" dirty="0" smtClean="0"/>
              <a:t> rasa </a:t>
            </a:r>
            <a:r>
              <a:rPr lang="en-SG" dirty="0" err="1" smtClean="0"/>
              <a:t>kedamaian</a:t>
            </a:r>
            <a:r>
              <a:rPr lang="en-SG" dirty="0" smtClean="0"/>
              <a:t> 	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kebahagiaan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terperi</a:t>
            </a:r>
            <a:r>
              <a:rPr lang="en-SG" dirty="0" smtClean="0"/>
              <a:t> yang </a:t>
            </a:r>
            <a:r>
              <a:rPr lang="en-SG" dirty="0" err="1" smtClean="0"/>
              <a:t>senantiasa</a:t>
            </a:r>
            <a:r>
              <a:rPr lang="en-SG" dirty="0" smtClean="0"/>
              <a:t> </a:t>
            </a:r>
            <a:r>
              <a:rPr lang="en-SG" dirty="0" err="1" smtClean="0"/>
              <a:t>dirindukan</a:t>
            </a:r>
            <a:r>
              <a:rPr lang="en-SG" dirty="0" smtClean="0"/>
              <a:t> </a:t>
            </a:r>
            <a:r>
              <a:rPr lang="en-SG" dirty="0" err="1" smtClean="0"/>
              <a:t>kehadirannya</a:t>
            </a:r>
            <a:r>
              <a:rPr lang="en-SG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33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259308"/>
            <a:ext cx="11750723" cy="5917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Perspektif</a:t>
            </a:r>
            <a:r>
              <a:rPr lang="en-S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Islam;</a:t>
            </a:r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Spiritualitas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jiwa</a:t>
            </a:r>
            <a:r>
              <a:rPr lang="en-SG" dirty="0" smtClean="0"/>
              <a:t> </a:t>
            </a:r>
            <a:r>
              <a:rPr lang="en-SG" dirty="0" err="1" smtClean="0"/>
              <a:t>halus</a:t>
            </a:r>
            <a:r>
              <a:rPr lang="en-SG" dirty="0" smtClean="0"/>
              <a:t> yang </a:t>
            </a:r>
            <a:r>
              <a:rPr lang="en-SG" dirty="0" err="1" smtClean="0"/>
              <a:t>ditiupkan</a:t>
            </a:r>
            <a:r>
              <a:rPr lang="en-SG" dirty="0" smtClean="0"/>
              <a:t> </a:t>
            </a:r>
            <a:r>
              <a:rPr lang="en-SG" dirty="0" err="1" smtClean="0"/>
              <a:t>oleh</a:t>
            </a:r>
            <a:r>
              <a:rPr lang="en-SG" dirty="0" smtClean="0"/>
              <a:t> </a:t>
            </a:r>
            <a:r>
              <a:rPr lang="en-SG" dirty="0" err="1" smtClean="0"/>
              <a:t>Tuhan</a:t>
            </a:r>
            <a:r>
              <a:rPr lang="en-SG" dirty="0" smtClean="0"/>
              <a:t> </a:t>
            </a:r>
            <a:r>
              <a:rPr lang="en-SG" dirty="0" err="1" smtClean="0"/>
              <a:t>kedalam</a:t>
            </a:r>
            <a:r>
              <a:rPr lang="en-SG" dirty="0" smtClean="0"/>
              <a:t> </a:t>
            </a:r>
            <a:r>
              <a:rPr lang="en-SG" dirty="0" err="1" smtClean="0"/>
              <a:t>diri</a:t>
            </a:r>
            <a:r>
              <a:rPr lang="en-SG" dirty="0" smtClean="0"/>
              <a:t> 	</a:t>
            </a:r>
            <a:r>
              <a:rPr lang="en-SG" dirty="0" err="1" smtClean="0"/>
              <a:t>manusia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r>
              <a:rPr lang="en-SG" sz="2400" dirty="0" smtClean="0"/>
              <a:t>		</a:t>
            </a:r>
            <a:r>
              <a:rPr lang="en-SG" sz="2400" b="1" dirty="0" smtClean="0"/>
              <a:t>Al </a:t>
            </a:r>
            <a:r>
              <a:rPr lang="en-SG" sz="2400" b="1" dirty="0" err="1" smtClean="0"/>
              <a:t>Qusyairi</a:t>
            </a:r>
            <a:r>
              <a:rPr lang="en-SG" sz="2400" dirty="0" smtClean="0"/>
              <a:t> </a:t>
            </a:r>
            <a:r>
              <a:rPr lang="en-SG" sz="2400" dirty="0" err="1" smtClean="0"/>
              <a:t>dalam</a:t>
            </a:r>
            <a:r>
              <a:rPr lang="en-SG" sz="2400" dirty="0" smtClean="0"/>
              <a:t> </a:t>
            </a:r>
            <a:r>
              <a:rPr lang="en-SG" sz="2400" dirty="0" err="1" smtClean="0"/>
              <a:t>tafsirnya</a:t>
            </a:r>
            <a:r>
              <a:rPr lang="en-SG" sz="2400" dirty="0" smtClean="0"/>
              <a:t> </a:t>
            </a:r>
            <a:r>
              <a:rPr lang="en-SG" sz="2400" i="1" dirty="0" err="1" smtClean="0"/>
              <a:t>Latha’if</a:t>
            </a:r>
            <a:r>
              <a:rPr lang="en-SG" sz="2400" i="1" dirty="0" smtClean="0"/>
              <a:t> al-</a:t>
            </a:r>
            <a:r>
              <a:rPr lang="en-SG" sz="2400" i="1" dirty="0" err="1" smtClean="0"/>
              <a:t>Isyarat</a:t>
            </a:r>
            <a:endParaRPr lang="en-SG" sz="2400" i="1" dirty="0" smtClean="0"/>
          </a:p>
          <a:p>
            <a:pPr marL="0" indent="0">
              <a:buNone/>
            </a:pPr>
            <a:r>
              <a:rPr lang="en-SG" sz="2400" dirty="0" smtClean="0"/>
              <a:t>	</a:t>
            </a:r>
            <a:r>
              <a:rPr lang="en-SG" sz="2400" dirty="0" err="1" smtClean="0"/>
              <a:t>Roh</a:t>
            </a:r>
            <a:r>
              <a:rPr lang="en-SG" sz="2400" dirty="0" smtClean="0"/>
              <a:t> </a:t>
            </a:r>
            <a:r>
              <a:rPr lang="en-SG" sz="2400" dirty="0" err="1" smtClean="0"/>
              <a:t>memang</a:t>
            </a:r>
            <a:r>
              <a:rPr lang="en-SG" sz="2400" dirty="0" smtClean="0"/>
              <a:t> </a:t>
            </a:r>
            <a:r>
              <a:rPr lang="en-SG" sz="2400" dirty="0" err="1" smtClean="0"/>
              <a:t>lathifah</a:t>
            </a:r>
            <a:r>
              <a:rPr lang="en-SG" sz="2400" dirty="0" smtClean="0"/>
              <a:t> (</a:t>
            </a:r>
            <a:r>
              <a:rPr lang="en-SG" sz="2400" dirty="0" err="1" smtClean="0"/>
              <a:t>jiwa</a:t>
            </a:r>
            <a:r>
              <a:rPr lang="en-SG" sz="2400" dirty="0" smtClean="0"/>
              <a:t> </a:t>
            </a:r>
            <a:r>
              <a:rPr lang="en-SG" sz="2400" dirty="0" err="1" smtClean="0"/>
              <a:t>halus</a:t>
            </a:r>
            <a:r>
              <a:rPr lang="en-SG" sz="2400" dirty="0" smtClean="0"/>
              <a:t>) yang </a:t>
            </a:r>
            <a:r>
              <a:rPr lang="en-SG" sz="2400" dirty="0" err="1" smtClean="0"/>
              <a:t>ditempakan</a:t>
            </a:r>
            <a:r>
              <a:rPr lang="en-SG" sz="2400" dirty="0" smtClean="0"/>
              <a:t> </a:t>
            </a:r>
            <a:r>
              <a:rPr lang="en-SG" sz="2400" dirty="0" err="1" smtClean="0"/>
              <a:t>oleh</a:t>
            </a:r>
            <a:r>
              <a:rPr lang="en-SG" sz="2400" dirty="0" smtClean="0"/>
              <a:t> </a:t>
            </a:r>
            <a:r>
              <a:rPr lang="en-SG" sz="2400" dirty="0" err="1" smtClean="0"/>
              <a:t>Tuhan</a:t>
            </a:r>
            <a:r>
              <a:rPr lang="en-SG" sz="2400" dirty="0" smtClean="0"/>
              <a:t> </a:t>
            </a:r>
            <a:r>
              <a:rPr lang="en-SG" sz="2400" dirty="0" err="1" smtClean="0"/>
              <a:t>dalam</a:t>
            </a:r>
            <a:r>
              <a:rPr lang="en-SG" sz="2400" dirty="0" smtClean="0"/>
              <a:t> </a:t>
            </a:r>
            <a:r>
              <a:rPr lang="en-SG" sz="2400" dirty="0" err="1" smtClean="0"/>
              <a:t>diri</a:t>
            </a:r>
            <a:r>
              <a:rPr lang="en-SG" sz="2400" dirty="0" smtClean="0"/>
              <a:t> </a:t>
            </a:r>
            <a:r>
              <a:rPr lang="en-SG" sz="2400" dirty="0" err="1" smtClean="0"/>
              <a:t>manusia</a:t>
            </a:r>
            <a:r>
              <a:rPr lang="en-SG" sz="2400" dirty="0" smtClean="0"/>
              <a:t> 	</a:t>
            </a:r>
            <a:r>
              <a:rPr lang="en-SG" sz="2400" dirty="0" err="1" smtClean="0"/>
              <a:t>sebagai</a:t>
            </a:r>
            <a:r>
              <a:rPr lang="en-SG" sz="2400" dirty="0" smtClean="0"/>
              <a:t> </a:t>
            </a:r>
            <a:r>
              <a:rPr lang="en-SG" sz="2400" dirty="0" err="1" smtClean="0"/>
              <a:t>poensi</a:t>
            </a:r>
            <a:r>
              <a:rPr lang="en-SG" sz="2400" dirty="0" smtClean="0"/>
              <a:t> </a:t>
            </a:r>
            <a:r>
              <a:rPr lang="en-SG" sz="2400" dirty="0" err="1" smtClean="0"/>
              <a:t>untuk</a:t>
            </a:r>
            <a:r>
              <a:rPr lang="en-SG" sz="2400" dirty="0" smtClean="0"/>
              <a:t> </a:t>
            </a:r>
            <a:r>
              <a:rPr lang="en-SG" sz="2400" dirty="0" err="1" smtClean="0"/>
              <a:t>membentuk</a:t>
            </a:r>
            <a:r>
              <a:rPr lang="en-SG" sz="2400" dirty="0" smtClean="0"/>
              <a:t> </a:t>
            </a:r>
            <a:r>
              <a:rPr lang="en-SG" sz="2400" dirty="0" err="1" smtClean="0"/>
              <a:t>karakter</a:t>
            </a:r>
            <a:r>
              <a:rPr lang="en-SG" sz="2400" dirty="0" smtClean="0"/>
              <a:t> yang </a:t>
            </a:r>
            <a:r>
              <a:rPr lang="en-SG" sz="2400" dirty="0" err="1" smtClean="0"/>
              <a:t>terpuji</a:t>
            </a:r>
            <a:r>
              <a:rPr lang="en-SG" sz="2400" dirty="0" smtClean="0"/>
              <a:t>.</a:t>
            </a:r>
          </a:p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endParaRPr lang="en-SG" dirty="0" smtClean="0"/>
          </a:p>
          <a:p>
            <a:pPr marL="0" indent="0" algn="ctr">
              <a:buNone/>
            </a:pPr>
            <a:r>
              <a:rPr lang="en-SG" dirty="0" err="1" smtClean="0"/>
              <a:t>Bakat</a:t>
            </a:r>
            <a:r>
              <a:rPr lang="en-SG" dirty="0" smtClean="0"/>
              <a:t> </a:t>
            </a:r>
            <a:r>
              <a:rPr lang="en-SG" dirty="0" err="1" smtClean="0"/>
              <a:t>bertuhan</a:t>
            </a:r>
            <a:r>
              <a:rPr lang="en-SG" dirty="0" smtClean="0"/>
              <a:t> yang </a:t>
            </a:r>
            <a:r>
              <a:rPr lang="en-SG" dirty="0" err="1" smtClean="0"/>
              <a:t>dimiliki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karena</a:t>
            </a:r>
            <a:r>
              <a:rPr lang="en-SG" dirty="0" smtClean="0"/>
              <a:t> </a:t>
            </a:r>
            <a:r>
              <a:rPr lang="en-SG" dirty="0" err="1" smtClean="0"/>
              <a:t>adanya</a:t>
            </a:r>
            <a:r>
              <a:rPr lang="en-SG" dirty="0" smtClean="0"/>
              <a:t> </a:t>
            </a:r>
            <a:r>
              <a:rPr lang="en-SG" dirty="0" err="1" smtClean="0"/>
              <a:t>Roh</a:t>
            </a:r>
            <a:r>
              <a:rPr lang="en-SG" dirty="0"/>
              <a:t> </a:t>
            </a:r>
            <a:r>
              <a:rPr lang="en-SG" dirty="0" smtClean="0"/>
              <a:t>(</a:t>
            </a:r>
            <a:r>
              <a:rPr lang="en-SG" dirty="0" err="1"/>
              <a:t>f</a:t>
            </a:r>
            <a:r>
              <a:rPr lang="en-SG" dirty="0" err="1" smtClean="0"/>
              <a:t>itrah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) 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err="1" smtClean="0">
                <a:solidFill>
                  <a:srgbClr val="FF0000"/>
                </a:solidFill>
              </a:rPr>
              <a:t>Perlu</a:t>
            </a:r>
            <a:r>
              <a:rPr lang="en-SG" dirty="0" smtClean="0">
                <a:solidFill>
                  <a:srgbClr val="FF0000"/>
                </a:solidFill>
              </a:rPr>
              <a:t> </a:t>
            </a:r>
            <a:r>
              <a:rPr lang="en-SG" dirty="0" err="1" smtClean="0">
                <a:solidFill>
                  <a:srgbClr val="FF0000"/>
                </a:solidFill>
              </a:rPr>
              <a:t>dipahami</a:t>
            </a:r>
            <a:r>
              <a:rPr lang="en-SG" dirty="0" smtClean="0"/>
              <a:t>;</a:t>
            </a:r>
            <a:endParaRPr lang="en-SG" dirty="0"/>
          </a:p>
          <a:p>
            <a:pPr marL="0" indent="0" algn="ctr">
              <a:buNone/>
            </a:pPr>
            <a:r>
              <a:rPr lang="en-SG" dirty="0" err="1" smtClean="0"/>
              <a:t>Pengaruh</a:t>
            </a:r>
            <a:r>
              <a:rPr lang="en-SG" dirty="0" smtClean="0"/>
              <a:t> </a:t>
            </a:r>
            <a:r>
              <a:rPr lang="en-SG" dirty="0" err="1" smtClean="0"/>
              <a:t>Roh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hati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selamanya</a:t>
            </a:r>
            <a:r>
              <a:rPr lang="en-SG" dirty="0" smtClean="0"/>
              <a:t> </a:t>
            </a:r>
            <a:r>
              <a:rPr lang="en-SG" dirty="0" err="1" smtClean="0"/>
              <a:t>maksimal</a:t>
            </a:r>
            <a:r>
              <a:rPr lang="en-SG" dirty="0" smtClean="0"/>
              <a:t>. </a:t>
            </a:r>
          </a:p>
          <a:p>
            <a:pPr marL="0" indent="0" algn="ctr">
              <a:buNone/>
            </a:pP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saat</a:t>
            </a:r>
            <a:r>
              <a:rPr lang="en-SG" dirty="0" smtClean="0"/>
              <a:t> </a:t>
            </a:r>
            <a:r>
              <a:rPr lang="en-SG" dirty="0" err="1" smtClean="0"/>
              <a:t>tertentu</a:t>
            </a:r>
            <a:r>
              <a:rPr lang="en-SG" dirty="0" smtClean="0"/>
              <a:t> </a:t>
            </a:r>
            <a:r>
              <a:rPr lang="en-SG" dirty="0" err="1" smtClean="0"/>
              <a:t>cahaya</a:t>
            </a:r>
            <a:r>
              <a:rPr lang="en-SG" dirty="0" smtClean="0"/>
              <a:t> </a:t>
            </a:r>
            <a:r>
              <a:rPr lang="en-SG" dirty="0" err="1" smtClean="0"/>
              <a:t>Roh</a:t>
            </a:r>
            <a:r>
              <a:rPr lang="en-SG" dirty="0" smtClean="0"/>
              <a:t> </a:t>
            </a:r>
            <a:r>
              <a:rPr lang="en-SG" dirty="0" err="1" smtClean="0"/>
              <a:t>meredup</a:t>
            </a:r>
            <a:r>
              <a:rPr lang="en-SG" dirty="0" smtClean="0"/>
              <a:t>, </a:t>
            </a:r>
            <a:r>
              <a:rPr lang="en-SG" dirty="0" err="1" smtClean="0"/>
              <a:t>membuat</a:t>
            </a:r>
            <a:r>
              <a:rPr lang="en-SG" dirty="0" smtClean="0"/>
              <a:t> </a:t>
            </a:r>
            <a:r>
              <a:rPr lang="en-SG" dirty="0" err="1" smtClean="0"/>
              <a:t>hati</a:t>
            </a:r>
            <a:r>
              <a:rPr lang="en-SG" dirty="0" smtClean="0"/>
              <a:t> </a:t>
            </a:r>
            <a:r>
              <a:rPr lang="en-SG" dirty="0" err="1" smtClean="0"/>
              <a:t>sulit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menangkap</a:t>
            </a:r>
            <a:r>
              <a:rPr lang="en-SG" dirty="0" smtClean="0"/>
              <a:t> </a:t>
            </a:r>
            <a:r>
              <a:rPr lang="en-SG" dirty="0" err="1" smtClean="0"/>
              <a:t>kebenaran</a:t>
            </a:r>
            <a:r>
              <a:rPr lang="en-SG" dirty="0" smtClean="0"/>
              <a:t> yang </a:t>
            </a:r>
            <a:r>
              <a:rPr lang="en-SG" dirty="0" err="1" smtClean="0"/>
              <a:t>terpancar</a:t>
            </a:r>
            <a:r>
              <a:rPr lang="en-SG" dirty="0" smtClean="0"/>
              <a:t> </a:t>
            </a:r>
            <a:r>
              <a:rPr lang="en-SG" dirty="0" err="1" smtClean="0"/>
              <a:t>dialam</a:t>
            </a:r>
            <a:r>
              <a:rPr lang="en-SG" dirty="0" smtClean="0"/>
              <a:t> </a:t>
            </a:r>
            <a:r>
              <a:rPr lang="en-SG" dirty="0" err="1" smtClean="0"/>
              <a:t>semesta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Down Arrow 5"/>
          <p:cNvSpPr/>
          <p:nvPr/>
        </p:nvSpPr>
        <p:spPr>
          <a:xfrm>
            <a:off x="5568288" y="2552133"/>
            <a:ext cx="1364777" cy="641445"/>
          </a:xfrm>
          <a:prstGeom prst="downArrow">
            <a:avLst>
              <a:gd name="adj1" fmla="val 50000"/>
              <a:gd name="adj2" fmla="val 45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Elbow Connector 7"/>
          <p:cNvCxnSpPr/>
          <p:nvPr/>
        </p:nvCxnSpPr>
        <p:spPr>
          <a:xfrm>
            <a:off x="327547" y="1132764"/>
            <a:ext cx="1378424" cy="573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2"/>
            <a:ext cx="10515600" cy="59026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err="1" smtClean="0"/>
              <a:t>Artinya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r>
              <a:rPr lang="en-SG" dirty="0" err="1"/>
              <a:t>M</a:t>
            </a:r>
            <a:r>
              <a:rPr lang="en-SG" dirty="0" err="1" smtClean="0"/>
              <a:t>aka</a:t>
            </a:r>
            <a:r>
              <a:rPr lang="en-SG" dirty="0" smtClean="0"/>
              <a:t> </a:t>
            </a:r>
            <a:r>
              <a:rPr lang="en-SG" dirty="0" err="1" smtClean="0"/>
              <a:t>hadapkanlah</a:t>
            </a:r>
            <a:r>
              <a:rPr lang="en-SG" dirty="0" smtClean="0"/>
              <a:t> </a:t>
            </a:r>
            <a:r>
              <a:rPr lang="en-SG" dirty="0" err="1" smtClean="0"/>
              <a:t>wajahmu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lurus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 agama Allah; (</a:t>
            </a:r>
            <a:r>
              <a:rPr lang="en-SG" dirty="0" err="1" smtClean="0"/>
              <a:t>tetaplah</a:t>
            </a:r>
            <a:r>
              <a:rPr lang="en-SG" dirty="0" smtClean="0"/>
              <a:t> </a:t>
            </a:r>
            <a:r>
              <a:rPr lang="en-SG" dirty="0" err="1" smtClean="0"/>
              <a:t>atas</a:t>
            </a:r>
            <a:r>
              <a:rPr lang="en-SG" dirty="0" smtClean="0"/>
              <a:t>) </a:t>
            </a:r>
            <a:r>
              <a:rPr lang="en-SG" dirty="0" err="1" smtClean="0"/>
              <a:t>fitrah</a:t>
            </a:r>
            <a:r>
              <a:rPr lang="en-SG" dirty="0" smtClean="0"/>
              <a:t> </a:t>
            </a:r>
            <a:r>
              <a:rPr lang="id-ID" dirty="0" smtClean="0"/>
              <a:t> </a:t>
            </a:r>
            <a:r>
              <a:rPr lang="en-SG" dirty="0" smtClean="0"/>
              <a:t>Allah </a:t>
            </a:r>
            <a:r>
              <a:rPr lang="en-SG" dirty="0" smtClean="0"/>
              <a:t>yang </a:t>
            </a:r>
            <a:r>
              <a:rPr lang="en-SG" dirty="0" err="1" smtClean="0"/>
              <a:t>telah</a:t>
            </a:r>
            <a:r>
              <a:rPr lang="en-SG" dirty="0" smtClean="0"/>
              <a:t> </a:t>
            </a:r>
            <a:r>
              <a:rPr lang="en-SG" dirty="0" err="1" smtClean="0"/>
              <a:t>menciptakan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menurut</a:t>
            </a:r>
            <a:r>
              <a:rPr lang="en-SG" dirty="0" smtClean="0"/>
              <a:t> </a:t>
            </a:r>
            <a:r>
              <a:rPr lang="en-SG" dirty="0" err="1" smtClean="0"/>
              <a:t>fitrah</a:t>
            </a:r>
            <a:r>
              <a:rPr lang="en-SG" dirty="0" smtClean="0"/>
              <a:t> </a:t>
            </a:r>
            <a:r>
              <a:rPr lang="en-SG" dirty="0" err="1" smtClean="0"/>
              <a:t>iu</a:t>
            </a:r>
            <a:r>
              <a:rPr lang="en-SG" dirty="0" smtClean="0"/>
              <a:t>.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ada</a:t>
            </a:r>
            <a:r>
              <a:rPr lang="en-SG" dirty="0" smtClean="0"/>
              <a:t> </a:t>
            </a:r>
            <a:r>
              <a:rPr lang="en-SG" dirty="0" err="1" smtClean="0"/>
              <a:t>perubahan</a:t>
            </a:r>
            <a:r>
              <a:rPr lang="en-SG" dirty="0" smtClean="0"/>
              <a:t> </a:t>
            </a: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fitrah</a:t>
            </a:r>
            <a:r>
              <a:rPr lang="en-SG" dirty="0" smtClean="0"/>
              <a:t> Allah (</a:t>
            </a:r>
            <a:r>
              <a:rPr lang="en-SG" dirty="0" err="1" smtClean="0"/>
              <a:t>itulah</a:t>
            </a:r>
            <a:r>
              <a:rPr lang="en-SG" dirty="0" smtClean="0"/>
              <a:t>) agama yang </a:t>
            </a:r>
            <a:r>
              <a:rPr lang="en-SG" dirty="0" err="1" smtClean="0"/>
              <a:t>lurus</a:t>
            </a:r>
            <a:r>
              <a:rPr lang="en-SG" dirty="0" smtClean="0"/>
              <a:t>; </a:t>
            </a:r>
            <a:r>
              <a:rPr lang="en-SG" dirty="0" err="1" smtClean="0"/>
              <a:t>tetapi</a:t>
            </a:r>
            <a:r>
              <a:rPr lang="en-SG" dirty="0" smtClean="0"/>
              <a:t> </a:t>
            </a:r>
            <a:r>
              <a:rPr lang="en-SG" dirty="0" err="1" smtClean="0"/>
              <a:t>kebanyakan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mengetahui</a:t>
            </a:r>
            <a:r>
              <a:rPr lang="en-SG" dirty="0" smtClean="0"/>
              <a:t>. (Q.S. </a:t>
            </a:r>
            <a:r>
              <a:rPr lang="en-SG" dirty="0" err="1" smtClean="0"/>
              <a:t>ar-Ruum</a:t>
            </a:r>
            <a:r>
              <a:rPr lang="en-SG" dirty="0" smtClean="0"/>
              <a:t>/30).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/>
              <a:t> </a:t>
            </a:r>
            <a:r>
              <a:rPr lang="en-SG" b="1" dirty="0" err="1" smtClean="0"/>
              <a:t>fitrah</a:t>
            </a:r>
            <a:r>
              <a:rPr lang="en-SG" b="1" dirty="0" smtClean="0"/>
              <a:t> Allah = </a:t>
            </a:r>
            <a:r>
              <a:rPr lang="en-SG" b="1" dirty="0" err="1" smtClean="0"/>
              <a:t>naluri</a:t>
            </a:r>
            <a:r>
              <a:rPr lang="en-SG" b="1" dirty="0" smtClean="0"/>
              <a:t> </a:t>
            </a:r>
            <a:r>
              <a:rPr lang="en-SG" b="1" dirty="0" err="1" smtClean="0"/>
              <a:t>beragama</a:t>
            </a:r>
            <a:endParaRPr lang="en-SG" b="1" dirty="0"/>
          </a:p>
          <a:p>
            <a:pPr marL="0" indent="0" algn="ctr">
              <a:buNone/>
            </a:pPr>
            <a:r>
              <a:rPr lang="en-SG" b="1" dirty="0" err="1" smtClean="0"/>
              <a:t>Beragama</a:t>
            </a:r>
            <a:r>
              <a:rPr lang="en-SG" b="1" dirty="0" smtClean="0"/>
              <a:t> </a:t>
            </a:r>
            <a:r>
              <a:rPr lang="en-SG" b="1" dirty="0" err="1" smtClean="0"/>
              <a:t>tauhid</a:t>
            </a:r>
            <a:endParaRPr lang="en-SG" b="1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" name="Down Arrow 1"/>
          <p:cNvSpPr/>
          <p:nvPr/>
        </p:nvSpPr>
        <p:spPr>
          <a:xfrm>
            <a:off x="5117166" y="4482423"/>
            <a:ext cx="1815153" cy="64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 descr="D:\IMG-20180814-WA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567" y="937062"/>
            <a:ext cx="9505951" cy="1556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4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9" y="1"/>
            <a:ext cx="11791667" cy="464024"/>
          </a:xfrm>
        </p:spPr>
        <p:txBody>
          <a:bodyPr>
            <a:normAutofit fontScale="90000"/>
          </a:bodyPr>
          <a:lstStyle/>
          <a:p>
            <a:pPr algn="ctr"/>
            <a:r>
              <a:rPr lang="en-SG" sz="3200" b="1" dirty="0" smtClean="0"/>
              <a:t>B. </a:t>
            </a:r>
            <a:r>
              <a:rPr lang="en-SG" sz="3200" b="1" dirty="0" err="1" smtClean="0"/>
              <a:t>Mengapa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manusia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memerlukan</a:t>
            </a:r>
            <a:r>
              <a:rPr lang="en-SG" sz="3200" b="1" dirty="0" smtClean="0"/>
              <a:t> </a:t>
            </a:r>
            <a:r>
              <a:rPr lang="en-SG" sz="3200" b="1" dirty="0" err="1" smtClean="0"/>
              <a:t>spiritualitas</a:t>
            </a:r>
            <a:endParaRPr lang="en-S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627798"/>
            <a:ext cx="11791667" cy="623020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SG" b="1" dirty="0" err="1" smtClean="0">
                <a:solidFill>
                  <a:srgbClr val="00B050"/>
                </a:solidFill>
              </a:rPr>
              <a:t>Ketenangan</a:t>
            </a:r>
            <a:r>
              <a:rPr lang="en-SG" b="1" dirty="0" smtClean="0">
                <a:solidFill>
                  <a:srgbClr val="00B050"/>
                </a:solidFill>
              </a:rPr>
              <a:t> </a:t>
            </a:r>
            <a:r>
              <a:rPr lang="en-SG" b="1" dirty="0" err="1" smtClean="0">
                <a:solidFill>
                  <a:srgbClr val="00B050"/>
                </a:solidFill>
              </a:rPr>
              <a:t>dan</a:t>
            </a:r>
            <a:r>
              <a:rPr lang="en-SG" b="1" dirty="0" smtClean="0">
                <a:solidFill>
                  <a:srgbClr val="00B050"/>
                </a:solidFill>
              </a:rPr>
              <a:t> </a:t>
            </a:r>
            <a:r>
              <a:rPr lang="en-SG" b="1" dirty="0" err="1" smtClean="0">
                <a:solidFill>
                  <a:srgbClr val="00B050"/>
                </a:solidFill>
              </a:rPr>
              <a:t>kedamaian</a:t>
            </a:r>
            <a:r>
              <a:rPr lang="en-SG" b="1" dirty="0" smtClean="0">
                <a:solidFill>
                  <a:srgbClr val="00B050"/>
                </a:solidFill>
              </a:rPr>
              <a:t> </a:t>
            </a:r>
            <a:r>
              <a:rPr lang="en-SG" b="1" dirty="0" err="1" smtClean="0">
                <a:solidFill>
                  <a:srgbClr val="00B050"/>
                </a:solidFill>
              </a:rPr>
              <a:t>merupakan</a:t>
            </a:r>
            <a:endParaRPr lang="en-SG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SG" b="1" dirty="0" err="1" smtClean="0">
                <a:solidFill>
                  <a:srgbClr val="00B050"/>
                </a:solidFill>
              </a:rPr>
              <a:t>Kebutuhan</a:t>
            </a:r>
            <a:r>
              <a:rPr lang="en-SG" b="1" dirty="0" smtClean="0">
                <a:solidFill>
                  <a:srgbClr val="00B050"/>
                </a:solidFill>
              </a:rPr>
              <a:t> </a:t>
            </a:r>
            <a:r>
              <a:rPr lang="en-SG" b="1" dirty="0" err="1" smtClean="0">
                <a:solidFill>
                  <a:srgbClr val="00B050"/>
                </a:solidFill>
              </a:rPr>
              <a:t>manusia</a:t>
            </a:r>
            <a:r>
              <a:rPr lang="en-SG" b="1" dirty="0" smtClean="0">
                <a:solidFill>
                  <a:srgbClr val="00B050"/>
                </a:solidFill>
              </a:rPr>
              <a:t> yang paling </a:t>
            </a:r>
            <a:r>
              <a:rPr lang="en-SG" b="1" dirty="0" err="1" smtClean="0">
                <a:solidFill>
                  <a:srgbClr val="00B050"/>
                </a:solidFill>
              </a:rPr>
              <a:t>penting</a:t>
            </a:r>
            <a:r>
              <a:rPr lang="en-SG" b="1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r>
              <a:rPr lang="en-SG" b="1" dirty="0" err="1" smtClean="0">
                <a:solidFill>
                  <a:srgbClr val="FF0000"/>
                </a:solidFill>
              </a:rPr>
              <a:t>Fakta</a:t>
            </a:r>
            <a:r>
              <a:rPr lang="en-SG" b="1" dirty="0" smtClean="0"/>
              <a:t> ;</a:t>
            </a:r>
          </a:p>
          <a:p>
            <a:pPr marL="0" indent="0" algn="ctr">
              <a:buNone/>
            </a:pPr>
            <a:r>
              <a:rPr lang="en-SG" b="1" dirty="0" err="1" smtClean="0"/>
              <a:t>Manusia</a:t>
            </a:r>
            <a:r>
              <a:rPr lang="en-SG" b="1" dirty="0" smtClean="0"/>
              <a:t> modern </a:t>
            </a:r>
            <a:r>
              <a:rPr lang="en-SG" b="1" dirty="0" err="1" smtClean="0"/>
              <a:t>kehilangan</a:t>
            </a:r>
            <a:r>
              <a:rPr lang="en-SG" b="1" dirty="0" smtClean="0"/>
              <a:t> </a:t>
            </a:r>
            <a:r>
              <a:rPr lang="en-SG" b="1" dirty="0" err="1" smtClean="0"/>
              <a:t>cara</a:t>
            </a:r>
            <a:r>
              <a:rPr lang="en-SG" b="1" dirty="0" smtClean="0"/>
              <a:t> </a:t>
            </a:r>
            <a:r>
              <a:rPr lang="en-SG" b="1" dirty="0" err="1" smtClean="0"/>
              <a:t>mengenali</a:t>
            </a:r>
            <a:r>
              <a:rPr lang="en-SG" b="1" dirty="0" smtClean="0"/>
              <a:t> </a:t>
            </a:r>
            <a:r>
              <a:rPr lang="en-SG" b="1" dirty="0" err="1" smtClean="0"/>
              <a:t>diri</a:t>
            </a:r>
            <a:r>
              <a:rPr lang="en-SG" b="1" dirty="0" smtClean="0"/>
              <a:t> </a:t>
            </a:r>
            <a:r>
              <a:rPr lang="en-SG" b="1" dirty="0" err="1" smtClean="0"/>
              <a:t>sendiri</a:t>
            </a:r>
            <a:r>
              <a:rPr lang="en-SG" b="1" dirty="0" smtClean="0"/>
              <a:t> </a:t>
            </a:r>
            <a:r>
              <a:rPr lang="en-SG" b="1" dirty="0" err="1" smtClean="0"/>
              <a:t>dan</a:t>
            </a:r>
            <a:r>
              <a:rPr lang="en-SG" b="1" dirty="0" smtClean="0"/>
              <a:t> </a:t>
            </a:r>
            <a:r>
              <a:rPr lang="en-SG" b="1" dirty="0" err="1" smtClean="0"/>
              <a:t>menjalani</a:t>
            </a:r>
            <a:r>
              <a:rPr lang="en-SG" b="1" dirty="0" smtClean="0"/>
              <a:t> </a:t>
            </a:r>
            <a:r>
              <a:rPr lang="en-SG" b="1" dirty="0" err="1" smtClean="0"/>
              <a:t>kehidupan</a:t>
            </a:r>
            <a:r>
              <a:rPr lang="en-SG" b="1" dirty="0" smtClean="0"/>
              <a:t> </a:t>
            </a:r>
            <a:r>
              <a:rPr lang="en-SG" b="1" dirty="0" err="1" smtClean="0"/>
              <a:t>dengan</a:t>
            </a:r>
            <a:r>
              <a:rPr lang="en-SG" b="1" dirty="0" smtClean="0"/>
              <a:t> </a:t>
            </a:r>
            <a:r>
              <a:rPr lang="en-SG" b="1" dirty="0" err="1" smtClean="0"/>
              <a:t>benar</a:t>
            </a:r>
            <a:r>
              <a:rPr lang="en-SG" b="1" dirty="0" smtClean="0"/>
              <a:t>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 algn="ctr">
              <a:buNone/>
            </a:pPr>
            <a:r>
              <a:rPr lang="en-SG" b="1" dirty="0" err="1" smtClean="0">
                <a:solidFill>
                  <a:srgbClr val="FF0066"/>
                </a:solidFill>
              </a:rPr>
              <a:t>Ciri</a:t>
            </a:r>
            <a:r>
              <a:rPr lang="en-SG" b="1" dirty="0" smtClean="0">
                <a:solidFill>
                  <a:srgbClr val="FF0066"/>
                </a:solidFill>
              </a:rPr>
              <a:t> </a:t>
            </a:r>
            <a:r>
              <a:rPr lang="id-ID" b="1" dirty="0" smtClean="0">
                <a:solidFill>
                  <a:srgbClr val="FF0066"/>
                </a:solidFill>
              </a:rPr>
              <a:t>Modernisasi dan </a:t>
            </a:r>
            <a:r>
              <a:rPr lang="en-SG" b="1" dirty="0" err="1" smtClean="0">
                <a:solidFill>
                  <a:srgbClr val="FF0066"/>
                </a:solidFill>
              </a:rPr>
              <a:t>globalisasi</a:t>
            </a:r>
            <a:r>
              <a:rPr lang="id-ID" b="1" dirty="0" smtClean="0"/>
              <a:t> :</a:t>
            </a:r>
            <a:endParaRPr lang="en-SG" b="1" dirty="0" smtClean="0"/>
          </a:p>
          <a:p>
            <a:pPr marL="0" indent="0">
              <a:buNone/>
            </a:pPr>
            <a:r>
              <a:rPr lang="en-SG" b="1" dirty="0" smtClean="0"/>
              <a:t>	1. </a:t>
            </a:r>
            <a:r>
              <a:rPr lang="en-SG" b="1" dirty="0" err="1" smtClean="0"/>
              <a:t>Munculnya</a:t>
            </a:r>
            <a:r>
              <a:rPr lang="en-SG" b="1" dirty="0" smtClean="0"/>
              <a:t> </a:t>
            </a:r>
            <a:r>
              <a:rPr lang="en-SG" b="1" dirty="0" err="1" smtClean="0"/>
              <a:t>budaya</a:t>
            </a:r>
            <a:r>
              <a:rPr lang="en-SG" b="1" dirty="0" smtClean="0"/>
              <a:t> global	4.</a:t>
            </a:r>
            <a:r>
              <a:rPr lang="en-SG" b="1" dirty="0"/>
              <a:t> </a:t>
            </a:r>
            <a:r>
              <a:rPr lang="en-SG" b="1" dirty="0" smtClean="0"/>
              <a:t>Mat</a:t>
            </a:r>
            <a:r>
              <a:rPr lang="id-ID" b="1" dirty="0" smtClean="0"/>
              <a:t>e</a:t>
            </a:r>
            <a:r>
              <a:rPr lang="en-SG" b="1" dirty="0" smtClean="0"/>
              <a:t>r</a:t>
            </a:r>
            <a:r>
              <a:rPr lang="id-ID" b="1" dirty="0" smtClean="0"/>
              <a:t>i</a:t>
            </a:r>
            <a:r>
              <a:rPr lang="en-SG" b="1" dirty="0" err="1" smtClean="0"/>
              <a:t>alistis</a:t>
            </a:r>
            <a:endParaRPr lang="en-SG" b="1" dirty="0" smtClean="0"/>
          </a:p>
          <a:p>
            <a:pPr marL="0" indent="0">
              <a:buNone/>
            </a:pPr>
            <a:r>
              <a:rPr lang="en-SG" b="1" dirty="0" smtClean="0"/>
              <a:t>	2. </a:t>
            </a:r>
            <a:r>
              <a:rPr lang="en-SG" b="1" dirty="0" err="1" smtClean="0"/>
              <a:t>Kebebasan</a:t>
            </a:r>
            <a:r>
              <a:rPr lang="en-SG" b="1" dirty="0" smtClean="0"/>
              <a:t> </a:t>
            </a:r>
            <a:r>
              <a:rPr lang="en-SG" b="1" dirty="0" err="1" smtClean="0"/>
              <a:t>dalam</a:t>
            </a:r>
            <a:r>
              <a:rPr lang="en-SG" b="1" dirty="0" smtClean="0"/>
              <a:t> </a:t>
            </a:r>
            <a:r>
              <a:rPr lang="en-SG" b="1" dirty="0" err="1" smtClean="0"/>
              <a:t>bersikap</a:t>
            </a:r>
            <a:r>
              <a:rPr lang="en-SG" b="1" dirty="0" smtClean="0"/>
              <a:t>	5.</a:t>
            </a:r>
            <a:r>
              <a:rPr lang="en-SG" b="1" dirty="0"/>
              <a:t> </a:t>
            </a:r>
            <a:r>
              <a:rPr lang="en-SG" b="1" dirty="0" err="1"/>
              <a:t>Dominasi</a:t>
            </a:r>
            <a:r>
              <a:rPr lang="en-SG" b="1" dirty="0"/>
              <a:t> </a:t>
            </a:r>
            <a:r>
              <a:rPr lang="en-SG" b="1" dirty="0" err="1"/>
              <a:t>sikuat</a:t>
            </a:r>
            <a:r>
              <a:rPr lang="en-SG" b="1" dirty="0"/>
              <a:t> </a:t>
            </a:r>
            <a:r>
              <a:rPr lang="en-SG" b="1" dirty="0" err="1"/>
              <a:t>atas</a:t>
            </a:r>
            <a:r>
              <a:rPr lang="en-SG" b="1" dirty="0"/>
              <a:t> </a:t>
            </a:r>
            <a:r>
              <a:rPr lang="en-SG" b="1" dirty="0" err="1"/>
              <a:t>silemah</a:t>
            </a:r>
            <a:endParaRPr lang="en-SG" b="1" dirty="0"/>
          </a:p>
          <a:p>
            <a:pPr marL="0" indent="0">
              <a:buNone/>
            </a:pPr>
            <a:r>
              <a:rPr lang="en-SG" b="1" dirty="0" smtClean="0"/>
              <a:t>	3. </a:t>
            </a:r>
            <a:r>
              <a:rPr lang="en-SG" b="1" dirty="0" err="1" smtClean="0"/>
              <a:t>Rasionalisme</a:t>
            </a:r>
            <a:endParaRPr lang="en-SG" b="1" dirty="0" smtClean="0"/>
          </a:p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r>
              <a:rPr lang="en-SG" dirty="0" err="1" smtClean="0"/>
              <a:t>Hilangnya</a:t>
            </a:r>
            <a:r>
              <a:rPr lang="en-SG" dirty="0" smtClean="0"/>
              <a:t> </a:t>
            </a:r>
            <a:r>
              <a:rPr lang="en-SG" dirty="0" err="1" smtClean="0"/>
              <a:t>realitas</a:t>
            </a:r>
            <a:r>
              <a:rPr lang="en-SG" dirty="0" smtClean="0"/>
              <a:t> </a:t>
            </a:r>
            <a:r>
              <a:rPr lang="en-SG" dirty="0" err="1"/>
              <a:t>I</a:t>
            </a:r>
            <a:r>
              <a:rPr lang="en-SG" dirty="0" err="1" smtClean="0"/>
              <a:t>lahi</a:t>
            </a:r>
            <a:r>
              <a:rPr lang="en-SG" dirty="0" smtClean="0"/>
              <a:t> = </a:t>
            </a:r>
            <a:r>
              <a:rPr lang="en-SG" dirty="0" err="1" smtClean="0"/>
              <a:t>kehampaan</a:t>
            </a:r>
            <a:r>
              <a:rPr lang="en-SG" dirty="0" smtClean="0"/>
              <a:t> spiritual</a:t>
            </a:r>
          </a:p>
          <a:p>
            <a:pPr marL="0" indent="0" algn="ctr">
              <a:buNone/>
            </a:pPr>
            <a:r>
              <a:rPr lang="en-SG" dirty="0" err="1" smtClean="0"/>
              <a:t>Kemajuan</a:t>
            </a:r>
            <a:r>
              <a:rPr lang="en-SG" dirty="0" smtClean="0"/>
              <a:t> IPTEK </a:t>
            </a:r>
            <a:r>
              <a:rPr lang="en-SG" dirty="0" err="1" smtClean="0"/>
              <a:t>serta</a:t>
            </a:r>
            <a:r>
              <a:rPr lang="en-SG" dirty="0" smtClean="0"/>
              <a:t> </a:t>
            </a:r>
            <a:r>
              <a:rPr lang="en-SG" dirty="0" err="1" smtClean="0"/>
              <a:t>Rasionalisme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mampu</a:t>
            </a:r>
            <a:r>
              <a:rPr lang="en-SG" dirty="0" smtClean="0"/>
              <a:t> </a:t>
            </a:r>
            <a:r>
              <a:rPr lang="en-SG" dirty="0" err="1" smtClean="0"/>
              <a:t>memenuhi</a:t>
            </a:r>
            <a:r>
              <a:rPr lang="en-SG" dirty="0" smtClean="0"/>
              <a:t> </a:t>
            </a:r>
            <a:r>
              <a:rPr lang="en-SG" dirty="0" err="1" smtClean="0"/>
              <a:t>kebutuhan</a:t>
            </a:r>
            <a:r>
              <a:rPr lang="en-SG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aspek</a:t>
            </a:r>
            <a:r>
              <a:rPr lang="en-SG" dirty="0" smtClean="0"/>
              <a:t> </a:t>
            </a:r>
            <a:r>
              <a:rPr lang="en-SG" dirty="0" err="1" smtClean="0"/>
              <a:t>aspek</a:t>
            </a:r>
            <a:r>
              <a:rPr lang="en-SG" dirty="0" smtClean="0"/>
              <a:t> </a:t>
            </a:r>
            <a:r>
              <a:rPr lang="en-SG" dirty="0" err="1" smtClean="0"/>
              <a:t>nilai</a:t>
            </a:r>
            <a:r>
              <a:rPr lang="en-SG" dirty="0" smtClean="0"/>
              <a:t> </a:t>
            </a:r>
            <a:r>
              <a:rPr lang="en-SG" dirty="0" err="1" smtClean="0"/>
              <a:t>transenden</a:t>
            </a:r>
            <a:r>
              <a:rPr lang="en-SG" dirty="0" smtClean="0"/>
              <a:t>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own Arrow 3"/>
          <p:cNvSpPr/>
          <p:nvPr/>
        </p:nvSpPr>
        <p:spPr>
          <a:xfrm>
            <a:off x="5472753" y="1450878"/>
            <a:ext cx="1167020" cy="504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Elbow Connector 5"/>
          <p:cNvCxnSpPr/>
          <p:nvPr/>
        </p:nvCxnSpPr>
        <p:spPr>
          <a:xfrm>
            <a:off x="436730" y="2982037"/>
            <a:ext cx="1760561" cy="211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5586651" y="4804756"/>
            <a:ext cx="1179910" cy="600494"/>
          </a:xfrm>
          <a:prstGeom prst="downArrow">
            <a:avLst>
              <a:gd name="adj1" fmla="val 50000"/>
              <a:gd name="adj2" fmla="val 52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928764" cy="64423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SG" b="1" dirty="0" smtClean="0"/>
              <a:t>Agar </a:t>
            </a:r>
            <a:r>
              <a:rPr lang="en-SG" b="1" dirty="0" err="1" smtClean="0"/>
              <a:t>manusia</a:t>
            </a:r>
            <a:r>
              <a:rPr lang="en-SG" b="1" dirty="0" smtClean="0"/>
              <a:t> </a:t>
            </a:r>
            <a:r>
              <a:rPr lang="en-SG" b="1" dirty="0" err="1" smtClean="0"/>
              <a:t>kembali</a:t>
            </a:r>
            <a:r>
              <a:rPr lang="en-SG" b="1" dirty="0" smtClean="0"/>
              <a:t> </a:t>
            </a:r>
            <a:r>
              <a:rPr lang="en-SG" b="1" dirty="0" err="1" smtClean="0"/>
              <a:t>memiliki</a:t>
            </a:r>
            <a:r>
              <a:rPr lang="en-SG" b="1" dirty="0" smtClean="0"/>
              <a:t> </a:t>
            </a:r>
            <a:r>
              <a:rPr lang="en-SG" b="1" dirty="0" err="1" smtClean="0"/>
              <a:t>etika</a:t>
            </a:r>
            <a:r>
              <a:rPr lang="en-SG" b="1" dirty="0" smtClean="0"/>
              <a:t> moral </a:t>
            </a:r>
            <a:r>
              <a:rPr lang="en-SG" b="1" dirty="0" err="1" smtClean="0"/>
              <a:t>dan</a:t>
            </a:r>
            <a:r>
              <a:rPr lang="en-SG" b="1" dirty="0" smtClean="0"/>
              <a:t> </a:t>
            </a:r>
            <a:r>
              <a:rPr lang="en-SG" b="1" dirty="0" err="1" smtClean="0"/>
              <a:t>sentuhan</a:t>
            </a:r>
            <a:r>
              <a:rPr lang="en-SG" b="1" dirty="0" smtClean="0"/>
              <a:t> </a:t>
            </a:r>
            <a:r>
              <a:rPr lang="en-SG" b="1" dirty="0" err="1" smtClean="0"/>
              <a:t>manusiawi</a:t>
            </a:r>
            <a:r>
              <a:rPr lang="en-SG" b="1" dirty="0" smtClean="0"/>
              <a:t> </a:t>
            </a:r>
            <a:r>
              <a:rPr lang="en-SG" b="1" dirty="0" err="1" smtClean="0"/>
              <a:t>dalam</a:t>
            </a:r>
            <a:r>
              <a:rPr lang="en-SG" b="1" dirty="0" smtClean="0"/>
              <a:t> </a:t>
            </a:r>
            <a:r>
              <a:rPr lang="en-SG" b="1" dirty="0" err="1" smtClean="0"/>
              <a:t>kehidupannya</a:t>
            </a:r>
            <a:endParaRPr lang="en-SG" b="1" dirty="0" smtClean="0"/>
          </a:p>
          <a:p>
            <a:pPr marL="0" indent="0" algn="ctr">
              <a:buNone/>
            </a:pPr>
            <a:endParaRPr lang="en-SG" b="1" dirty="0" smtClean="0"/>
          </a:p>
          <a:p>
            <a:pPr marL="0" indent="0" algn="ctr">
              <a:buNone/>
            </a:pPr>
            <a:r>
              <a:rPr lang="en-SG" b="1" dirty="0" err="1" smtClean="0"/>
              <a:t>Penguatan</a:t>
            </a:r>
            <a:r>
              <a:rPr lang="en-SG" b="1" dirty="0" smtClean="0"/>
              <a:t> spiritual</a:t>
            </a:r>
          </a:p>
          <a:p>
            <a:pPr marL="0" indent="0">
              <a:buNone/>
            </a:pPr>
            <a:r>
              <a:rPr lang="id-ID" b="1" dirty="0" smtClean="0"/>
              <a:t>Perlu </a:t>
            </a:r>
            <a:r>
              <a:rPr lang="id-ID" dirty="0"/>
              <a:t>p</a:t>
            </a:r>
            <a:r>
              <a:rPr lang="en-SG" dirty="0" err="1" smtClean="0"/>
              <a:t>elatihan</a:t>
            </a:r>
            <a:r>
              <a:rPr lang="en-SG" dirty="0" smtClean="0"/>
              <a:t> </a:t>
            </a:r>
            <a:r>
              <a:rPr lang="en-SG" dirty="0" err="1" smtClean="0"/>
              <a:t>jiwa</a:t>
            </a:r>
            <a:r>
              <a:rPr lang="en-SG" dirty="0" smtClean="0"/>
              <a:t> </a:t>
            </a:r>
            <a:r>
              <a:rPr lang="en-SG" dirty="0" err="1" smtClean="0"/>
              <a:t>secara</a:t>
            </a:r>
            <a:r>
              <a:rPr lang="en-SG" dirty="0" smtClean="0"/>
              <a:t> </a:t>
            </a:r>
            <a:r>
              <a:rPr lang="en-SG" dirty="0" err="1" smtClean="0"/>
              <a:t>sistematis</a:t>
            </a:r>
            <a:r>
              <a:rPr lang="en-SG" dirty="0" smtClean="0"/>
              <a:t>, dramatis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berkesinambungan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memadukan</a:t>
            </a:r>
            <a:r>
              <a:rPr lang="en-SG" dirty="0" smtClean="0"/>
              <a:t> </a:t>
            </a:r>
            <a:r>
              <a:rPr lang="en-SG" dirty="0" err="1" smtClean="0"/>
              <a:t>antara</a:t>
            </a:r>
            <a:r>
              <a:rPr lang="en-SG" dirty="0" smtClean="0"/>
              <a:t> </a:t>
            </a:r>
            <a:r>
              <a:rPr lang="id-ID" dirty="0" smtClean="0"/>
              <a:t> olah </a:t>
            </a:r>
            <a:r>
              <a:rPr lang="en-SG" dirty="0" err="1" smtClean="0"/>
              <a:t>pikir</a:t>
            </a:r>
            <a:r>
              <a:rPr lang="en-SG" dirty="0" smtClean="0"/>
              <a:t> </a:t>
            </a:r>
            <a:r>
              <a:rPr lang="en-SG" dirty="0" smtClean="0"/>
              <a:t>(</a:t>
            </a:r>
            <a:r>
              <a:rPr lang="en-SG" i="1" dirty="0" err="1" smtClean="0"/>
              <a:t>tafakur</a:t>
            </a:r>
            <a:r>
              <a:rPr lang="en-SG" i="1" dirty="0" smtClean="0"/>
              <a:t> </a:t>
            </a:r>
            <a:r>
              <a:rPr lang="en-SG" i="1" dirty="0" err="1" smtClean="0"/>
              <a:t>wa</a:t>
            </a:r>
            <a:r>
              <a:rPr lang="en-SG" i="1" dirty="0" smtClean="0"/>
              <a:t> </a:t>
            </a:r>
            <a:r>
              <a:rPr lang="en-SG" i="1" dirty="0" err="1" smtClean="0"/>
              <a:t>ta’amul</a:t>
            </a:r>
            <a:r>
              <a:rPr lang="en-SG" i="1" dirty="0" smtClean="0"/>
              <a:t>)</a:t>
            </a:r>
            <a:r>
              <a:rPr lang="en-SG" dirty="0" smtClean="0"/>
              <a:t>,</a:t>
            </a:r>
            <a:r>
              <a:rPr lang="id-ID" dirty="0" smtClean="0"/>
              <a:t> olah </a:t>
            </a:r>
            <a:r>
              <a:rPr lang="en-SG" dirty="0" smtClean="0"/>
              <a:t>rasa </a:t>
            </a:r>
            <a:r>
              <a:rPr lang="en-SG" i="1" dirty="0" smtClean="0"/>
              <a:t>(</a:t>
            </a:r>
            <a:r>
              <a:rPr lang="en-SG" i="1" dirty="0" err="1" smtClean="0"/>
              <a:t>tadzawwuuq</a:t>
            </a:r>
            <a:r>
              <a:rPr lang="en-SG" i="1" dirty="0" smtClean="0"/>
              <a:t>),</a:t>
            </a:r>
            <a:r>
              <a:rPr lang="en-SG" dirty="0" smtClean="0"/>
              <a:t> </a:t>
            </a:r>
            <a:r>
              <a:rPr lang="id-ID" dirty="0" smtClean="0"/>
              <a:t>olah </a:t>
            </a:r>
            <a:r>
              <a:rPr lang="en-SG" dirty="0" err="1" smtClean="0"/>
              <a:t>jiwa</a:t>
            </a:r>
            <a:r>
              <a:rPr lang="en-SG" dirty="0" smtClean="0"/>
              <a:t> </a:t>
            </a:r>
            <a:r>
              <a:rPr lang="en-SG" i="1" dirty="0" smtClean="0"/>
              <a:t>(</a:t>
            </a:r>
            <a:r>
              <a:rPr lang="en-SG" i="1" dirty="0" err="1" smtClean="0"/>
              <a:t>riyadhah</a:t>
            </a:r>
            <a:r>
              <a:rPr lang="en-SG" i="1" dirty="0" smtClean="0"/>
              <a:t>)</a:t>
            </a:r>
            <a:r>
              <a:rPr lang="en-SG" dirty="0" smtClean="0"/>
              <a:t>, </a:t>
            </a:r>
            <a:r>
              <a:rPr lang="id-ID" dirty="0" smtClean="0"/>
              <a:t>dan </a:t>
            </a:r>
            <a:r>
              <a:rPr lang="en-SG" dirty="0" err="1" smtClean="0"/>
              <a:t>olah</a:t>
            </a:r>
            <a:r>
              <a:rPr lang="en-SG" dirty="0" smtClean="0"/>
              <a:t> </a:t>
            </a:r>
            <a:r>
              <a:rPr lang="en-SG" dirty="0" smtClean="0"/>
              <a:t>raga</a:t>
            </a:r>
            <a:r>
              <a:rPr lang="en-SG" i="1" dirty="0" smtClean="0"/>
              <a:t> (</a:t>
            </a:r>
            <a:r>
              <a:rPr lang="en-SG" i="1" dirty="0" err="1" smtClean="0"/>
              <a:t>rihlah</a:t>
            </a:r>
            <a:r>
              <a:rPr lang="en-SG" i="1" dirty="0" smtClean="0"/>
              <a:t> </a:t>
            </a:r>
            <a:r>
              <a:rPr lang="en-SG" i="1" dirty="0" err="1" smtClean="0"/>
              <a:t>wa</a:t>
            </a:r>
            <a:r>
              <a:rPr lang="en-SG" i="1" dirty="0" smtClean="0"/>
              <a:t> jihad).</a:t>
            </a:r>
          </a:p>
          <a:p>
            <a:pPr marL="0" indent="0" algn="ctr">
              <a:buNone/>
            </a:pPr>
            <a:endParaRPr lang="en-SG" b="1" dirty="0"/>
          </a:p>
          <a:p>
            <a:pPr marL="0" indent="0" algn="ctr">
              <a:buNone/>
            </a:pPr>
            <a:r>
              <a:rPr lang="en-SG" b="1" dirty="0" err="1" smtClean="0"/>
              <a:t>Sayyed</a:t>
            </a:r>
            <a:r>
              <a:rPr lang="en-SG" b="1" dirty="0" smtClean="0"/>
              <a:t> </a:t>
            </a:r>
            <a:r>
              <a:rPr lang="en-SG" b="1" dirty="0" err="1" smtClean="0"/>
              <a:t>Hossein</a:t>
            </a:r>
            <a:r>
              <a:rPr lang="en-SG" b="1" dirty="0" smtClean="0"/>
              <a:t> </a:t>
            </a:r>
            <a:r>
              <a:rPr lang="en-SG" b="1" dirty="0" err="1" smtClean="0"/>
              <a:t>Nashr</a:t>
            </a:r>
            <a:r>
              <a:rPr lang="en-SG" b="1" dirty="0" smtClean="0"/>
              <a:t> :</a:t>
            </a:r>
          </a:p>
          <a:p>
            <a:pPr marL="0" indent="0" algn="ctr">
              <a:buNone/>
            </a:pPr>
            <a:r>
              <a:rPr lang="en-SG" b="1" dirty="0" smtClean="0"/>
              <a:t> </a:t>
            </a:r>
            <a:r>
              <a:rPr lang="en-SG" b="1" dirty="0" err="1" smtClean="0"/>
              <a:t>menawarkan</a:t>
            </a:r>
            <a:r>
              <a:rPr lang="en-SG" b="1" dirty="0" smtClean="0"/>
              <a:t> </a:t>
            </a:r>
            <a:r>
              <a:rPr lang="en-SG" b="1" dirty="0" err="1" smtClean="0"/>
              <a:t>terapi</a:t>
            </a:r>
            <a:r>
              <a:rPr lang="en-SG" b="1" dirty="0" smtClean="0"/>
              <a:t> </a:t>
            </a:r>
            <a:r>
              <a:rPr lang="en-SG" b="1" dirty="0" err="1" smtClean="0"/>
              <a:t>sosial</a:t>
            </a:r>
            <a:r>
              <a:rPr lang="en-SG" b="1" dirty="0" smtClean="0"/>
              <a:t> </a:t>
            </a:r>
            <a:r>
              <a:rPr lang="en-SG" b="1" dirty="0" err="1" smtClean="0"/>
              <a:t>dengan</a:t>
            </a:r>
            <a:r>
              <a:rPr lang="en-SG" b="1" dirty="0" smtClean="0"/>
              <a:t> </a:t>
            </a:r>
            <a:r>
              <a:rPr lang="en-SG" b="1" dirty="0" err="1" smtClean="0"/>
              <a:t>tasawuf</a:t>
            </a:r>
            <a:endParaRPr lang="en-SG" b="1" dirty="0" smtClean="0"/>
          </a:p>
          <a:p>
            <a:pPr marL="0" indent="0" algn="ctr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SG" b="1" dirty="0" err="1" smtClean="0"/>
              <a:t>Tasawuf</a:t>
            </a:r>
            <a:r>
              <a:rPr lang="en-SG" b="1" dirty="0" smtClean="0"/>
              <a:t> </a:t>
            </a:r>
            <a:r>
              <a:rPr lang="en-SG" b="1" dirty="0" err="1" smtClean="0"/>
              <a:t>memiliki</a:t>
            </a:r>
            <a:r>
              <a:rPr lang="en-SG" b="1" dirty="0" smtClean="0"/>
              <a:t> </a:t>
            </a:r>
            <a:r>
              <a:rPr lang="en-SG" b="1" dirty="0" err="1" smtClean="0"/>
              <a:t>peran</a:t>
            </a:r>
            <a:r>
              <a:rPr lang="en-SG" b="1" dirty="0" smtClean="0"/>
              <a:t> </a:t>
            </a:r>
            <a:r>
              <a:rPr lang="en-SG" b="1" dirty="0" err="1" smtClean="0"/>
              <a:t>dalam</a:t>
            </a:r>
            <a:r>
              <a:rPr lang="en-SG" b="1" dirty="0" smtClean="0"/>
              <a:t> </a:t>
            </a:r>
            <a:r>
              <a:rPr lang="en-SG" b="1" dirty="0" err="1" smtClean="0"/>
              <a:t>membangun</a:t>
            </a:r>
            <a:r>
              <a:rPr lang="en-SG" b="1" dirty="0" smtClean="0"/>
              <a:t> </a:t>
            </a:r>
            <a:r>
              <a:rPr lang="id-ID" b="1" dirty="0" smtClean="0"/>
              <a:t> moral</a:t>
            </a:r>
            <a:r>
              <a:rPr lang="en-SG" b="1" dirty="0" smtClean="0"/>
              <a:t> </a:t>
            </a:r>
            <a:r>
              <a:rPr lang="en-SG" b="1" dirty="0" err="1" smtClean="0"/>
              <a:t>spiritualitas</a:t>
            </a:r>
            <a:r>
              <a:rPr lang="en-SG" b="1" dirty="0" smtClean="0"/>
              <a:t>  </a:t>
            </a:r>
            <a:r>
              <a:rPr lang="en-SG" b="1" dirty="0" err="1" smtClean="0"/>
              <a:t>umat</a:t>
            </a:r>
            <a:endParaRPr lang="en-SG" b="1" dirty="0" smtClean="0"/>
          </a:p>
          <a:p>
            <a:pPr marL="0" indent="0">
              <a:buNone/>
            </a:pPr>
            <a:r>
              <a:rPr lang="en-SG" dirty="0" err="1" smtClean="0"/>
              <a:t>Tasawuf</a:t>
            </a:r>
            <a:r>
              <a:rPr lang="en-SG" dirty="0" smtClean="0"/>
              <a:t> </a:t>
            </a:r>
            <a:r>
              <a:rPr lang="en-SG" dirty="0" err="1" smtClean="0"/>
              <a:t>dapat</a:t>
            </a:r>
            <a:r>
              <a:rPr lang="en-SG" dirty="0" smtClean="0"/>
              <a:t> </a:t>
            </a:r>
            <a:r>
              <a:rPr lang="en-SG" dirty="0" smtClean="0"/>
              <a:t>men</a:t>
            </a:r>
            <a:r>
              <a:rPr lang="id-ID" dirty="0" smtClean="0"/>
              <a:t>ghentikan</a:t>
            </a:r>
            <a:r>
              <a:rPr lang="en-SG" dirty="0" smtClean="0"/>
              <a:t> </a:t>
            </a:r>
            <a:r>
              <a:rPr lang="en-SG" dirty="0" err="1" smtClean="0"/>
              <a:t>egosentris</a:t>
            </a:r>
            <a:r>
              <a:rPr lang="en-SG" dirty="0" smtClean="0"/>
              <a:t>, </a:t>
            </a:r>
            <a:r>
              <a:rPr lang="id-ID" dirty="0" smtClean="0"/>
              <a:t>dorongan </a:t>
            </a:r>
            <a:r>
              <a:rPr lang="en-SG" dirty="0" err="1" smtClean="0"/>
              <a:t>hawa</a:t>
            </a:r>
            <a:r>
              <a:rPr lang="en-SG" dirty="0" smtClean="0"/>
              <a:t> </a:t>
            </a:r>
            <a:r>
              <a:rPr lang="en-SG" dirty="0" err="1" smtClean="0"/>
              <a:t>nafsu</a:t>
            </a:r>
            <a:r>
              <a:rPr lang="en-SG" dirty="0" smtClean="0"/>
              <a:t> , </a:t>
            </a:r>
            <a:r>
              <a:rPr lang="en-SG" dirty="0" err="1" smtClean="0"/>
              <a:t>orientasi</a:t>
            </a:r>
            <a:r>
              <a:rPr lang="en-SG" dirty="0" smtClean="0"/>
              <a:t> </a:t>
            </a:r>
            <a:r>
              <a:rPr lang="en-SG" dirty="0" err="1" smtClean="0"/>
              <a:t>kepada</a:t>
            </a:r>
            <a:r>
              <a:rPr lang="en-SG" dirty="0" smtClean="0"/>
              <a:t> </a:t>
            </a:r>
            <a:r>
              <a:rPr lang="en-SG" dirty="0" err="1" smtClean="0"/>
              <a:t>materi</a:t>
            </a:r>
            <a:r>
              <a:rPr lang="en-SG" dirty="0" smtClean="0"/>
              <a:t> yang </a:t>
            </a:r>
            <a:r>
              <a:rPr lang="en-SG" dirty="0" err="1" smtClean="0"/>
              <a:t>berlebihan</a:t>
            </a:r>
            <a:r>
              <a:rPr lang="en-SG" dirty="0" smtClean="0"/>
              <a:t>. </a:t>
            </a:r>
            <a:r>
              <a:rPr lang="id-ID" dirty="0" smtClean="0"/>
              <a:t> </a:t>
            </a:r>
            <a:r>
              <a:rPr lang="en-SG" dirty="0" err="1" smtClean="0"/>
              <a:t>Manusia</a:t>
            </a:r>
            <a:r>
              <a:rPr lang="en-SG" dirty="0" smtClean="0"/>
              <a:t> </a:t>
            </a:r>
            <a:r>
              <a:rPr lang="en-SG" dirty="0" err="1" smtClean="0"/>
              <a:t>dilatih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mengedepankan</a:t>
            </a:r>
            <a:r>
              <a:rPr lang="en-SG" dirty="0" smtClean="0"/>
              <a:t> </a:t>
            </a:r>
            <a:r>
              <a:rPr lang="id-ID" dirty="0" smtClean="0"/>
              <a:t> </a:t>
            </a:r>
            <a:r>
              <a:rPr lang="en-SG" dirty="0" err="1" smtClean="0"/>
              <a:t>makna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visi</a:t>
            </a:r>
            <a:r>
              <a:rPr lang="en-SG" dirty="0" smtClean="0"/>
              <a:t> </a:t>
            </a:r>
            <a:r>
              <a:rPr lang="en-SG" dirty="0" err="1" smtClean="0"/>
              <a:t>ilahiah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kehidupan</a:t>
            </a:r>
            <a:r>
              <a:rPr lang="en-SG" dirty="0" smtClean="0"/>
              <a:t>.</a:t>
            </a:r>
            <a:endParaRPr lang="en-SG" dirty="0"/>
          </a:p>
        </p:txBody>
      </p:sp>
      <p:sp>
        <p:nvSpPr>
          <p:cNvPr id="4" name="Down Arrow 3"/>
          <p:cNvSpPr/>
          <p:nvPr/>
        </p:nvSpPr>
        <p:spPr>
          <a:xfrm>
            <a:off x="5390867" y="831273"/>
            <a:ext cx="960057" cy="432262"/>
          </a:xfrm>
          <a:prstGeom prst="downArrow">
            <a:avLst>
              <a:gd name="adj1" fmla="val 50000"/>
              <a:gd name="adj2" fmla="val 30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5305432" y="2789969"/>
            <a:ext cx="1078173" cy="468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</TotalTime>
  <Words>646</Words>
  <Application>Microsoft Office PowerPoint</Application>
  <PresentationFormat>Custom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BAGAIMANA MANUSIA BERTUHAN</vt:lpstr>
      <vt:lpstr>PowerPoint Presentation</vt:lpstr>
      <vt:lpstr>PowerPoint Presentation</vt:lpstr>
      <vt:lpstr>PENGERTIAN SPIRITUAL</vt:lpstr>
      <vt:lpstr>A. Konsep Spiritualitas sebagai Landasan Kebertuhanan</vt:lpstr>
      <vt:lpstr>PowerPoint Presentation</vt:lpstr>
      <vt:lpstr>PowerPoint Presentation</vt:lpstr>
      <vt:lpstr>B. Mengapa manusia memerlukan spiritualitas</vt:lpstr>
      <vt:lpstr>PowerPoint Presentation</vt:lpstr>
      <vt:lpstr>C. Konsep Tuhan dalam perspektif psikologis,sosiologis,filosofis dan Teologis </vt:lpstr>
      <vt:lpstr>PowerPoint Presentation</vt:lpstr>
      <vt:lpstr>PowerPoint Presentation</vt:lpstr>
      <vt:lpstr>PowerPoint Presentation</vt:lpstr>
      <vt:lpstr>D. Cara Manusia Menyakini dan Mengimani Tuhan</vt:lpstr>
      <vt:lpstr>E. Mendeskripsikan Esensi dan Urgensi Visi Ilahi untuk membangun dunia yang Damai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BAGAIMANA MANUSIA BERTUHAN</dc:title>
  <dc:creator>toshiba</dc:creator>
  <cp:lastModifiedBy>fujitsu</cp:lastModifiedBy>
  <cp:revision>70</cp:revision>
  <dcterms:created xsi:type="dcterms:W3CDTF">2018-07-13T10:34:46Z</dcterms:created>
  <dcterms:modified xsi:type="dcterms:W3CDTF">2018-08-17T15:43:56Z</dcterms:modified>
</cp:coreProperties>
</file>