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8" r:id="rId1"/>
  </p:sldMasterIdLst>
  <p:sldIdLst>
    <p:sldId id="256" r:id="rId2"/>
    <p:sldId id="267" r:id="rId3"/>
    <p:sldId id="257" r:id="rId4"/>
    <p:sldId id="269" r:id="rId5"/>
    <p:sldId id="258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-70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1/1/2002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pPr/>
              <a:t>1/1/2002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pPr/>
              <a:t>1/1/2002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pPr/>
              <a:t>1/1/2002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pPr/>
              <a:t>1/1/2002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pPr/>
              <a:t>1/1/2002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pPr/>
              <a:t>1/1/2002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pPr/>
              <a:t>1/1/2002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pPr/>
              <a:t>1/1/2002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pPr/>
              <a:t>1/1/2002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pPr/>
              <a:t>1/1/2002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pPr/>
              <a:t>1/1/2002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5307" y="591747"/>
            <a:ext cx="10650828" cy="2009785"/>
          </a:xfrm>
        </p:spPr>
        <p:txBody>
          <a:bodyPr/>
          <a:lstStyle/>
          <a:p>
            <a:r>
              <a:rPr lang="en-SG" dirty="0" smtClean="0"/>
              <a:t>BAGAIMANA AGAMA MENJAMIN KEBAHAGIAAN?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490" y="2794715"/>
            <a:ext cx="10547797" cy="3000777"/>
          </a:xfrm>
        </p:spPr>
        <p:txBody>
          <a:bodyPr/>
          <a:lstStyle/>
          <a:p>
            <a:endParaRPr lang="en-SG" cap="none" dirty="0" smtClean="0"/>
          </a:p>
          <a:p>
            <a:r>
              <a:rPr lang="en-SG" sz="2000" b="1" cap="none" dirty="0" err="1" smtClean="0"/>
              <a:t>Setelah</a:t>
            </a:r>
            <a:r>
              <a:rPr lang="en-SG" sz="2000" b="1" cap="none" dirty="0" smtClean="0"/>
              <a:t> </a:t>
            </a:r>
            <a:r>
              <a:rPr lang="en-SG" sz="2000" b="1" cap="none" dirty="0" err="1" smtClean="0"/>
              <a:t>mengkaji</a:t>
            </a:r>
            <a:r>
              <a:rPr lang="en-SG" sz="2000" b="1" cap="none" dirty="0" smtClean="0"/>
              <a:t> Bab </a:t>
            </a:r>
            <a:r>
              <a:rPr lang="en-SG" sz="2000" b="1" cap="none" dirty="0" err="1" smtClean="0"/>
              <a:t>ini</a:t>
            </a:r>
            <a:r>
              <a:rPr lang="en-SG" sz="2000" b="1" cap="none" dirty="0" smtClean="0"/>
              <a:t> </a:t>
            </a:r>
            <a:r>
              <a:rPr lang="en-SG" sz="2000" b="1" cap="none" dirty="0" err="1" smtClean="0"/>
              <a:t>mahasiswa</a:t>
            </a:r>
            <a:r>
              <a:rPr lang="en-SG" sz="2000" b="1" cap="none" dirty="0" smtClean="0"/>
              <a:t> </a:t>
            </a:r>
            <a:r>
              <a:rPr lang="en-SG" sz="2000" b="1" cap="none" dirty="0" err="1" smtClean="0"/>
              <a:t>mampu</a:t>
            </a:r>
            <a:r>
              <a:rPr lang="en-SG" sz="2000" b="1" cap="none" dirty="0" smtClean="0"/>
              <a:t> </a:t>
            </a:r>
            <a:r>
              <a:rPr lang="en-SG" sz="2000" b="1" cap="none" dirty="0" err="1" smtClean="0"/>
              <a:t>menunjukkan</a:t>
            </a:r>
            <a:r>
              <a:rPr lang="en-SG" sz="2000" b="1" cap="none" dirty="0" smtClean="0"/>
              <a:t> </a:t>
            </a:r>
            <a:r>
              <a:rPr lang="en-SG" sz="2000" b="1" cap="none" dirty="0" err="1" smtClean="0"/>
              <a:t>sikap</a:t>
            </a:r>
            <a:r>
              <a:rPr lang="en-SG" sz="2000" b="1" cap="none" dirty="0" smtClean="0"/>
              <a:t> </a:t>
            </a:r>
            <a:r>
              <a:rPr lang="en-SG" sz="2000" b="1" cap="none" dirty="0" err="1" smtClean="0"/>
              <a:t>tobat</a:t>
            </a:r>
            <a:r>
              <a:rPr lang="en-SG" sz="2000" b="1" cap="none" dirty="0" smtClean="0"/>
              <a:t> (</a:t>
            </a:r>
            <a:r>
              <a:rPr lang="en-SG" sz="2000" b="1" cap="none" dirty="0" err="1" smtClean="0"/>
              <a:t>selalu</a:t>
            </a:r>
            <a:r>
              <a:rPr lang="en-SG" sz="2000" b="1" cap="none" dirty="0" smtClean="0"/>
              <a:t> </a:t>
            </a:r>
            <a:r>
              <a:rPr lang="en-SG" sz="2000" b="1" cap="none" dirty="0" err="1" smtClean="0"/>
              <a:t>intropeksi</a:t>
            </a:r>
            <a:r>
              <a:rPr lang="en-SG" sz="2000" b="1" cap="none" dirty="0" smtClean="0"/>
              <a:t> </a:t>
            </a:r>
            <a:r>
              <a:rPr lang="en-SG" sz="2000" b="1" cap="none" dirty="0" err="1" smtClean="0"/>
              <a:t>dan</a:t>
            </a:r>
            <a:r>
              <a:rPr lang="en-SG" sz="2000" b="1" cap="none" dirty="0" smtClean="0"/>
              <a:t> </a:t>
            </a:r>
            <a:r>
              <a:rPr lang="en-SG" sz="2000" b="1" cap="none" dirty="0" err="1" smtClean="0"/>
              <a:t>koreksi</a:t>
            </a:r>
            <a:r>
              <a:rPr lang="en-SG" sz="2000" b="1" cap="none" dirty="0" smtClean="0"/>
              <a:t> </a:t>
            </a:r>
            <a:r>
              <a:rPr lang="en-SG" sz="2000" b="1" cap="none" dirty="0" err="1" smtClean="0"/>
              <a:t>diri</a:t>
            </a:r>
            <a:r>
              <a:rPr lang="en-SG" sz="2000" b="1" cap="none" dirty="0" smtClean="0"/>
              <a:t> ) </a:t>
            </a:r>
            <a:r>
              <a:rPr lang="en-SG" sz="2000" b="1" cap="none" dirty="0" err="1" smtClean="0"/>
              <a:t>untuk</a:t>
            </a:r>
            <a:r>
              <a:rPr lang="en-SG" sz="2000" b="1" cap="none" dirty="0" smtClean="0"/>
              <a:t> </a:t>
            </a:r>
            <a:r>
              <a:rPr lang="en-SG" sz="2000" b="1" cap="none" dirty="0" err="1" smtClean="0"/>
              <a:t>selalu</a:t>
            </a:r>
            <a:r>
              <a:rPr lang="en-SG" sz="2000" b="1" cap="none" dirty="0" smtClean="0"/>
              <a:t> </a:t>
            </a:r>
            <a:r>
              <a:rPr lang="en-SG" sz="2000" b="1" cap="none" dirty="0" err="1" smtClean="0"/>
              <a:t>berpegang</a:t>
            </a:r>
            <a:r>
              <a:rPr lang="en-SG" sz="2000" b="1" cap="none" dirty="0" smtClean="0"/>
              <a:t> </a:t>
            </a:r>
            <a:r>
              <a:rPr lang="en-SG" sz="2000" b="1" cap="none" dirty="0" err="1" smtClean="0"/>
              <a:t>pada</a:t>
            </a:r>
            <a:r>
              <a:rPr lang="en-SG" sz="2000" b="1" cap="none" dirty="0" smtClean="0"/>
              <a:t> </a:t>
            </a:r>
            <a:r>
              <a:rPr lang="en-SG" sz="2000" b="1" cap="none" dirty="0" err="1" smtClean="0"/>
              <a:t>nilai</a:t>
            </a:r>
            <a:r>
              <a:rPr lang="en-SG" sz="2000" b="1" cap="none" dirty="0" smtClean="0"/>
              <a:t> </a:t>
            </a:r>
            <a:r>
              <a:rPr lang="en-SG" sz="2000" b="1" cap="none" dirty="0" err="1" smtClean="0"/>
              <a:t>nilai</a:t>
            </a:r>
            <a:r>
              <a:rPr lang="en-SG" sz="2000" b="1" cap="none" dirty="0" smtClean="0"/>
              <a:t> </a:t>
            </a:r>
            <a:r>
              <a:rPr lang="en-SG" sz="2000" b="1" cap="none" dirty="0" err="1" smtClean="0"/>
              <a:t>kebenaran</a:t>
            </a:r>
            <a:r>
              <a:rPr lang="en-SG" sz="2000" b="1" cap="none" dirty="0" smtClean="0"/>
              <a:t> </a:t>
            </a:r>
            <a:r>
              <a:rPr lang="en-SG" sz="2000" b="1" cap="none" dirty="0" err="1"/>
              <a:t>I</a:t>
            </a:r>
            <a:r>
              <a:rPr lang="en-SG" sz="2000" b="1" cap="none" dirty="0" err="1" smtClean="0"/>
              <a:t>lahiah</a:t>
            </a:r>
            <a:r>
              <a:rPr lang="en-SG" sz="2000" b="1" cap="none" dirty="0" smtClean="0"/>
              <a:t>; </a:t>
            </a:r>
            <a:r>
              <a:rPr lang="en-SG" sz="2000" b="1" cap="none" dirty="0" err="1" smtClean="0"/>
              <a:t>mampu</a:t>
            </a:r>
            <a:r>
              <a:rPr lang="en-SG" sz="2000" b="1" cap="none" dirty="0" smtClean="0"/>
              <a:t> </a:t>
            </a:r>
            <a:r>
              <a:rPr lang="en-SG" sz="2000" b="1" cap="none" dirty="0" err="1" smtClean="0"/>
              <a:t>mensyukuri</a:t>
            </a:r>
            <a:r>
              <a:rPr lang="en-SG" sz="2000" b="1" cap="none" dirty="0" smtClean="0"/>
              <a:t> </a:t>
            </a:r>
            <a:r>
              <a:rPr lang="en-SG" sz="2000" b="1" cap="none" dirty="0" err="1" smtClean="0"/>
              <a:t>karunia</a:t>
            </a:r>
            <a:r>
              <a:rPr lang="en-SG" sz="2000" b="1" cap="none" dirty="0" smtClean="0"/>
              <a:t> Allah </a:t>
            </a:r>
            <a:r>
              <a:rPr lang="en-SG" sz="2000" b="1" cap="none" dirty="0" err="1" smtClean="0"/>
              <a:t>berupa</a:t>
            </a:r>
            <a:r>
              <a:rPr lang="en-SG" sz="2000" b="1" cap="none" dirty="0" smtClean="0"/>
              <a:t> </a:t>
            </a:r>
            <a:r>
              <a:rPr lang="en-SG" sz="2000" b="1" cap="none" dirty="0" err="1" smtClean="0"/>
              <a:t>nikmat</a:t>
            </a:r>
            <a:r>
              <a:rPr lang="en-SG" sz="2000" b="1" cap="none" dirty="0" smtClean="0"/>
              <a:t> </a:t>
            </a:r>
            <a:r>
              <a:rPr lang="en-SG" sz="2000" b="1" cap="none" dirty="0" err="1" smtClean="0"/>
              <a:t>iman</a:t>
            </a:r>
            <a:r>
              <a:rPr lang="en-SG" sz="2000" b="1" cap="none" dirty="0" smtClean="0"/>
              <a:t>, </a:t>
            </a:r>
            <a:r>
              <a:rPr lang="en-SG" sz="2000" b="1" cap="none" dirty="0" err="1" smtClean="0"/>
              <a:t>islam</a:t>
            </a:r>
            <a:r>
              <a:rPr lang="en-SG" sz="2000" b="1" cap="none" dirty="0" smtClean="0"/>
              <a:t> </a:t>
            </a:r>
            <a:r>
              <a:rPr lang="en-SG" sz="2000" b="1" cap="none" dirty="0" err="1" smtClean="0"/>
              <a:t>dan</a:t>
            </a:r>
            <a:r>
              <a:rPr lang="en-SG" sz="2000" b="1" cap="none" dirty="0" smtClean="0"/>
              <a:t> </a:t>
            </a:r>
            <a:r>
              <a:rPr lang="en-SG" sz="2000" b="1" cap="none" dirty="0" err="1" smtClean="0"/>
              <a:t>kehidupan</a:t>
            </a:r>
            <a:r>
              <a:rPr lang="en-SG" sz="2000" b="1" cap="none" dirty="0" smtClean="0"/>
              <a:t>; </a:t>
            </a:r>
            <a:r>
              <a:rPr lang="en-SG" sz="2000" b="1" cap="none" dirty="0" err="1" smtClean="0"/>
              <a:t>bertanggungjawab</a:t>
            </a:r>
            <a:r>
              <a:rPr lang="en-SG" sz="2000" b="1" cap="none" dirty="0" smtClean="0"/>
              <a:t> </a:t>
            </a:r>
            <a:r>
              <a:rPr lang="en-SG" sz="2000" b="1" cap="none" dirty="0" err="1" smtClean="0"/>
              <a:t>terhadap</a:t>
            </a:r>
            <a:r>
              <a:rPr lang="en-SG" sz="2000" b="1" cap="none" dirty="0" smtClean="0"/>
              <a:t> </a:t>
            </a:r>
            <a:r>
              <a:rPr lang="en-SG" sz="2000" b="1" cap="none" dirty="0" err="1" smtClean="0"/>
              <a:t>sikap</a:t>
            </a:r>
            <a:r>
              <a:rPr lang="en-SG" sz="2000" b="1" cap="none" dirty="0" smtClean="0"/>
              <a:t> </a:t>
            </a:r>
            <a:r>
              <a:rPr lang="en-SG" sz="2000" b="1" cap="none" dirty="0" err="1" smtClean="0"/>
              <a:t>dan</a:t>
            </a:r>
            <a:r>
              <a:rPr lang="en-SG" sz="2000" b="1" cap="none" dirty="0" smtClean="0"/>
              <a:t> </a:t>
            </a:r>
            <a:r>
              <a:rPr lang="en-SG" sz="2000" b="1" cap="none" dirty="0" err="1" smtClean="0"/>
              <a:t>prilaku</a:t>
            </a:r>
            <a:r>
              <a:rPr lang="en-SG" sz="2000" b="1" cap="none" dirty="0" smtClean="0"/>
              <a:t> yang </a:t>
            </a:r>
            <a:r>
              <a:rPr lang="en-SG" sz="2000" b="1" cap="none" dirty="0" err="1" smtClean="0"/>
              <a:t>dilakukan</a:t>
            </a:r>
            <a:r>
              <a:rPr lang="en-SG" sz="2000" b="1" cap="none" dirty="0" smtClean="0"/>
              <a:t> </a:t>
            </a:r>
            <a:r>
              <a:rPr lang="en-SG" sz="2000" b="1" cap="none" dirty="0" err="1" smtClean="0"/>
              <a:t>secara</a:t>
            </a:r>
            <a:r>
              <a:rPr lang="en-SG" sz="2000" b="1" cap="none" dirty="0" smtClean="0"/>
              <a:t> </a:t>
            </a:r>
            <a:r>
              <a:rPr lang="en-SG" sz="2000" b="1" cap="none" dirty="0" err="1" smtClean="0"/>
              <a:t>sadar</a:t>
            </a:r>
            <a:r>
              <a:rPr lang="en-SG" sz="2000" b="1" cap="none" dirty="0" smtClean="0"/>
              <a:t> ; </a:t>
            </a:r>
            <a:r>
              <a:rPr lang="en-SG" sz="2000" b="1" cap="none" dirty="0" err="1" smtClean="0"/>
              <a:t>serta</a:t>
            </a:r>
            <a:r>
              <a:rPr lang="en-SG" sz="2000" b="1" cap="none" dirty="0" smtClean="0"/>
              <a:t> </a:t>
            </a:r>
            <a:r>
              <a:rPr lang="en-SG" sz="2000" b="1" cap="none" dirty="0" err="1" smtClean="0"/>
              <a:t>mampu</a:t>
            </a:r>
            <a:r>
              <a:rPr lang="en-SG" sz="2000" b="1" cap="none" dirty="0" smtClean="0"/>
              <a:t> </a:t>
            </a:r>
            <a:r>
              <a:rPr lang="en-SG" sz="2000" b="1" cap="none" dirty="0" err="1" smtClean="0"/>
              <a:t>menjunjung</a:t>
            </a:r>
            <a:r>
              <a:rPr lang="en-SG" sz="2000" b="1" cap="none" dirty="0" smtClean="0"/>
              <a:t> </a:t>
            </a:r>
            <a:r>
              <a:rPr lang="en-SG" sz="2000" b="1" cap="none" dirty="0" err="1" smtClean="0"/>
              <a:t>tinggi</a:t>
            </a:r>
            <a:r>
              <a:rPr lang="en-SG" sz="2000" b="1" cap="none" dirty="0" smtClean="0"/>
              <a:t> </a:t>
            </a:r>
            <a:r>
              <a:rPr lang="en-SG" sz="2000" b="1" cap="none" dirty="0" err="1" smtClean="0"/>
              <a:t>kejujuran,kebenaran</a:t>
            </a:r>
            <a:r>
              <a:rPr lang="en-SG" sz="2000" b="1" cap="none" dirty="0" smtClean="0"/>
              <a:t>, </a:t>
            </a:r>
            <a:r>
              <a:rPr lang="en-SG" sz="2000" b="1" cap="none" dirty="0" err="1" smtClean="0"/>
              <a:t>dan</a:t>
            </a:r>
            <a:r>
              <a:rPr lang="en-SG" sz="2000" b="1" cap="none" dirty="0" smtClean="0"/>
              <a:t> </a:t>
            </a:r>
            <a:r>
              <a:rPr lang="en-SG" sz="2000" b="1" cap="none" dirty="0" err="1" smtClean="0"/>
              <a:t>keadilan</a:t>
            </a:r>
            <a:r>
              <a:rPr lang="en-SG" sz="2000" b="1" cap="none" dirty="0" smtClean="0"/>
              <a:t> </a:t>
            </a:r>
            <a:r>
              <a:rPr lang="en-SG" sz="2000" b="1" cap="none" dirty="0" err="1" smtClean="0"/>
              <a:t>dalam</a:t>
            </a:r>
            <a:r>
              <a:rPr lang="en-SG" sz="2000" b="1" cap="none" dirty="0" smtClean="0"/>
              <a:t> </a:t>
            </a:r>
            <a:r>
              <a:rPr lang="en-SG" sz="2000" b="1" cap="none" dirty="0" err="1" smtClean="0"/>
              <a:t>menjalani</a:t>
            </a:r>
            <a:r>
              <a:rPr lang="en-SG" sz="2000" b="1" cap="none" dirty="0" smtClean="0"/>
              <a:t> </a:t>
            </a:r>
            <a:r>
              <a:rPr lang="en-SG" sz="2000" b="1" cap="none" dirty="0" err="1" smtClean="0"/>
              <a:t>kehidupan</a:t>
            </a:r>
            <a:r>
              <a:rPr lang="en-SG" sz="2000" b="1" cap="none" dirty="0" smtClean="0"/>
              <a:t> </a:t>
            </a:r>
            <a:r>
              <a:rPr lang="en-SG" sz="2000" b="1" cap="none" dirty="0" err="1" smtClean="0"/>
              <a:t>pribadi</a:t>
            </a:r>
            <a:r>
              <a:rPr lang="en-SG" sz="2000" b="1" cap="none" dirty="0" smtClean="0"/>
              <a:t>, </a:t>
            </a:r>
            <a:r>
              <a:rPr lang="en-SG" sz="2000" b="1" cap="none" dirty="0" err="1" smtClean="0"/>
              <a:t>sosial</a:t>
            </a:r>
            <a:r>
              <a:rPr lang="en-SG" sz="2000" b="1" cap="none" dirty="0" smtClean="0"/>
              <a:t> </a:t>
            </a:r>
            <a:r>
              <a:rPr lang="en-SG" sz="2000" b="1" cap="none" dirty="0" err="1" smtClean="0"/>
              <a:t>dan</a:t>
            </a:r>
            <a:r>
              <a:rPr lang="en-SG" sz="2000" b="1" cap="none" dirty="0" smtClean="0"/>
              <a:t> professional.</a:t>
            </a:r>
          </a:p>
          <a:p>
            <a:r>
              <a:rPr lang="en-SG" sz="2000" b="1" cap="none" dirty="0" smtClean="0"/>
              <a:t>(KD 1.1;1.5;1.9dan 2.2)</a:t>
            </a:r>
            <a:endParaRPr lang="en-SG" sz="2000" b="1" cap="none" dirty="0"/>
          </a:p>
        </p:txBody>
      </p:sp>
    </p:spTree>
    <p:extLst>
      <p:ext uri="{BB962C8B-B14F-4D97-AF65-F5344CB8AC3E}">
        <p14:creationId xmlns:p14="http://schemas.microsoft.com/office/powerpoint/2010/main" xmlns="" val="38131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684" y="188188"/>
            <a:ext cx="9259046" cy="579203"/>
          </a:xfrm>
        </p:spPr>
        <p:txBody>
          <a:bodyPr>
            <a:normAutofit fontScale="90000"/>
          </a:bodyPr>
          <a:lstStyle/>
          <a:p>
            <a:pPr algn="ctr"/>
            <a:r>
              <a:rPr lang="en-SG" sz="3200" b="1" dirty="0" smtClean="0"/>
              <a:t>D. </a:t>
            </a:r>
            <a:r>
              <a:rPr lang="en-SG" sz="3200" b="1" i="1" dirty="0" err="1" smtClean="0"/>
              <a:t>Tauhidullah</a:t>
            </a:r>
            <a:r>
              <a:rPr lang="en-SG" sz="3200" b="1" dirty="0" smtClean="0"/>
              <a:t> </a:t>
            </a:r>
            <a:r>
              <a:rPr lang="en-SG" sz="3200" b="1" dirty="0" err="1" smtClean="0"/>
              <a:t>sebagai</a:t>
            </a:r>
            <a:r>
              <a:rPr lang="en-SG" sz="3200" b="1" dirty="0" smtClean="0"/>
              <a:t> </a:t>
            </a:r>
            <a:r>
              <a:rPr lang="en-SG" sz="3200" b="1" dirty="0" err="1" smtClean="0"/>
              <a:t>satu</a:t>
            </a:r>
            <a:r>
              <a:rPr lang="en-SG" sz="3200" b="1" dirty="0" smtClean="0"/>
              <a:t> - </a:t>
            </a:r>
            <a:r>
              <a:rPr lang="en-SG" sz="3200" b="1" dirty="0" err="1" smtClean="0"/>
              <a:t>satunya</a:t>
            </a:r>
            <a:r>
              <a:rPr lang="en-SG" sz="3200" b="1" dirty="0" smtClean="0"/>
              <a:t> 	</a:t>
            </a:r>
            <a:br>
              <a:rPr lang="en-SG" sz="3200" b="1" dirty="0" smtClean="0"/>
            </a:br>
            <a:r>
              <a:rPr lang="en-SG" sz="3200" b="1" dirty="0" smtClean="0"/>
              <a:t>model </a:t>
            </a:r>
            <a:r>
              <a:rPr lang="en-SG" sz="3200" b="1" dirty="0" err="1" smtClean="0"/>
              <a:t>beragama</a:t>
            </a:r>
            <a:r>
              <a:rPr lang="en-SG" sz="3200" b="1" dirty="0" smtClean="0"/>
              <a:t> yang </a:t>
            </a:r>
            <a:r>
              <a:rPr lang="en-SG" sz="3200" b="1" dirty="0" err="1" smtClean="0"/>
              <a:t>benar</a:t>
            </a:r>
            <a:endParaRPr lang="en-SG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858" y="1595580"/>
            <a:ext cx="11709400" cy="492718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SG" b="1" dirty="0" smtClean="0"/>
          </a:p>
          <a:p>
            <a:pPr marL="0" indent="0" algn="ctr">
              <a:buNone/>
            </a:pPr>
            <a:r>
              <a:rPr lang="en-SG" sz="2300" i="1" dirty="0" err="1" smtClean="0">
                <a:ln w="0"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Landasan</a:t>
            </a:r>
            <a:r>
              <a:rPr lang="en-SG" sz="2300" i="1" dirty="0" smtClean="0">
                <a:ln w="0"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SG" sz="2300" i="1" dirty="0" err="1">
                <a:ln w="0"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teologis</a:t>
            </a:r>
            <a:r>
              <a:rPr lang="en-SG" sz="2300" i="1" dirty="0">
                <a:ln w="0"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agama yang </a:t>
            </a:r>
            <a:r>
              <a:rPr lang="en-SG" sz="2300" i="1" dirty="0" err="1">
                <a:ln w="0"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benar</a:t>
            </a:r>
            <a:r>
              <a:rPr lang="en-SG" sz="2300" i="1" dirty="0">
                <a:ln w="0"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 </a:t>
            </a:r>
            <a:r>
              <a:rPr lang="en-SG" sz="2300" i="1" dirty="0" err="1">
                <a:ln w="0"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dibawa</a:t>
            </a:r>
            <a:r>
              <a:rPr lang="en-SG" sz="2300" i="1" dirty="0">
                <a:ln w="0"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SG" sz="2300" dirty="0" err="1">
                <a:ln w="0"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Rosulullah</a:t>
            </a:r>
            <a:r>
              <a:rPr lang="en-SG" sz="2300" dirty="0">
                <a:ln w="0"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Saw </a:t>
            </a:r>
            <a:r>
              <a:rPr lang="en-SG" sz="2300" dirty="0" err="1">
                <a:ln w="0"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dan</a:t>
            </a:r>
            <a:r>
              <a:rPr lang="en-SG" sz="2300" dirty="0">
                <a:ln w="0"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SG" sz="2300" dirty="0" err="1">
                <a:ln w="0"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rosul-rosul</a:t>
            </a:r>
            <a:r>
              <a:rPr lang="en-SG" sz="2300" dirty="0">
                <a:ln w="0"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SG" sz="2300" dirty="0" err="1">
                <a:ln w="0"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sebelumnya</a:t>
            </a:r>
            <a:r>
              <a:rPr lang="en-SG" sz="2300" dirty="0">
                <a:ln w="0"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;</a:t>
            </a:r>
          </a:p>
          <a:p>
            <a:pPr marL="0" indent="0" algn="ctr">
              <a:buNone/>
            </a:pPr>
            <a:r>
              <a:rPr lang="en-SG" sz="3100" b="1" i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“La </a:t>
            </a:r>
            <a:r>
              <a:rPr lang="en-SG" sz="3100" b="1" i="1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Ilaha</a:t>
            </a:r>
            <a:r>
              <a:rPr lang="en-SG" sz="3100" b="1" i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SG" sz="3100" b="1" i="1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Illallah</a:t>
            </a:r>
            <a:r>
              <a:rPr lang="en-SG" sz="3100" b="1" i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”</a:t>
            </a:r>
          </a:p>
          <a:p>
            <a:pPr marL="0" indent="0" algn="ctr">
              <a:buNone/>
            </a:pPr>
            <a:r>
              <a:rPr lang="en-SG" b="1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Tidak</a:t>
            </a:r>
            <a:r>
              <a:rPr lang="en-SG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SG" b="1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ada</a:t>
            </a:r>
            <a:r>
              <a:rPr lang="en-SG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SG" b="1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Tuhan</a:t>
            </a:r>
            <a:r>
              <a:rPr lang="en-SG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SG" b="1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Selain</a:t>
            </a:r>
            <a:r>
              <a:rPr lang="en-SG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Allah</a:t>
            </a:r>
          </a:p>
          <a:p>
            <a:pPr marL="0" indent="0" algn="ctr">
              <a:buNone/>
            </a:pPr>
            <a:endParaRPr lang="en-SG" b="1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marL="0" indent="0" algn="ctr">
              <a:buNone/>
            </a:pPr>
            <a:endParaRPr lang="en-SG" b="1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marL="0" indent="0" algn="ctr">
              <a:buNone/>
            </a:pPr>
            <a:r>
              <a:rPr lang="en-SG" sz="2300" b="1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</a:t>
            </a:r>
            <a:r>
              <a:rPr lang="en-SG" sz="23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.   </a:t>
            </a:r>
            <a:r>
              <a:rPr lang="en-SG" sz="2300" b="1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Membebaskan</a:t>
            </a:r>
            <a:r>
              <a:rPr lang="en-SG" sz="23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SG" sz="2300" b="1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manusia</a:t>
            </a:r>
            <a:r>
              <a:rPr lang="en-SG" sz="23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SG" sz="2300" b="1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dari</a:t>
            </a:r>
            <a:r>
              <a:rPr lang="en-SG" sz="23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SG" sz="2300" b="1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takhayul</a:t>
            </a:r>
            <a:r>
              <a:rPr lang="en-SG" sz="23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, </a:t>
            </a:r>
            <a:r>
              <a:rPr lang="en-SG" sz="2300" b="1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khurafat</a:t>
            </a:r>
            <a:r>
              <a:rPr lang="en-SG" sz="23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, </a:t>
            </a:r>
            <a:r>
              <a:rPr lang="en-SG" sz="2300" b="1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mitos</a:t>
            </a:r>
            <a:r>
              <a:rPr lang="en-SG" sz="23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SG" sz="2300" b="1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dan</a:t>
            </a:r>
            <a:r>
              <a:rPr lang="en-SG" sz="23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SG" sz="2300" b="1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bid’ah</a:t>
            </a:r>
            <a:endParaRPr lang="en-SG" sz="2300" b="1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marL="0" indent="0" algn="ctr">
              <a:buNone/>
            </a:pPr>
            <a:r>
              <a:rPr lang="en-SG" sz="23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2.  </a:t>
            </a:r>
            <a:r>
              <a:rPr lang="en-SG" sz="2300" b="1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Menempatkan</a:t>
            </a:r>
            <a:r>
              <a:rPr lang="en-SG" sz="23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SG" sz="2300" b="1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manusia</a:t>
            </a:r>
            <a:r>
              <a:rPr lang="en-SG" sz="23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SG" sz="2300" b="1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pada</a:t>
            </a:r>
            <a:r>
              <a:rPr lang="en-SG" sz="23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SG" sz="2300" b="1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tempat</a:t>
            </a:r>
            <a:r>
              <a:rPr lang="en-SG" sz="23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yang </a:t>
            </a:r>
            <a:r>
              <a:rPr lang="en-SG" sz="2300" b="1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bermartabat</a:t>
            </a:r>
            <a:r>
              <a:rPr lang="en-SG" sz="23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, </a:t>
            </a:r>
            <a:r>
              <a:rPr lang="en-SG" sz="2300" b="1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tidak</a:t>
            </a:r>
            <a:r>
              <a:rPr lang="en-SG" sz="23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SG" sz="2300" b="1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merendahkan</a:t>
            </a:r>
            <a:r>
              <a:rPr lang="en-SG" sz="23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SG" sz="2300" b="1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diri</a:t>
            </a:r>
            <a:r>
              <a:rPr lang="en-SG" sz="23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SG" sz="2300" b="1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kepada</a:t>
            </a:r>
            <a:r>
              <a:rPr lang="en-SG" sz="23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SG" sz="2300" b="1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makhluk</a:t>
            </a:r>
            <a:r>
              <a:rPr lang="en-SG" sz="23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yang </a:t>
            </a:r>
            <a:r>
              <a:rPr lang="en-SG" sz="2300" b="1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lebih</a:t>
            </a:r>
            <a:r>
              <a:rPr lang="en-SG" sz="23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SG" sz="2300" b="1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rendah</a:t>
            </a:r>
            <a:r>
              <a:rPr lang="en-SG" sz="23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SG" sz="2300" b="1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dari</a:t>
            </a:r>
            <a:r>
              <a:rPr lang="en-SG" sz="23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SG" sz="2300" b="1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derajatnya</a:t>
            </a:r>
            <a:r>
              <a:rPr lang="en-SG" sz="23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.</a:t>
            </a:r>
          </a:p>
          <a:p>
            <a:pPr marL="0" indent="0" algn="ctr">
              <a:buNone/>
            </a:pPr>
            <a:endParaRPr lang="en-SG" b="1" dirty="0"/>
          </a:p>
          <a:p>
            <a:pPr marL="0" indent="0" algn="ctr">
              <a:buNone/>
            </a:pPr>
            <a:endParaRPr lang="en-SG" sz="26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0" indent="0" algn="ctr">
              <a:buNone/>
            </a:pPr>
            <a:r>
              <a:rPr lang="en-SG" sz="2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Manusia</a:t>
            </a:r>
            <a:r>
              <a:rPr lang="en-SG" sz="2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SG" sz="2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yang </a:t>
            </a:r>
            <a:r>
              <a:rPr lang="en-SG" sz="26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ber</a:t>
            </a:r>
            <a:r>
              <a:rPr lang="en-SG" sz="2600" b="1" i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tauhidullah</a:t>
            </a:r>
            <a:r>
              <a:rPr lang="en-SG" sz="2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SG" sz="26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dengan</a:t>
            </a:r>
            <a:r>
              <a:rPr lang="en-SG" sz="2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SG" sz="26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benarlah</a:t>
            </a:r>
            <a:r>
              <a:rPr lang="en-SG" sz="2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yang </a:t>
            </a:r>
            <a:r>
              <a:rPr lang="en-SG" sz="2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berpotensi</a:t>
            </a:r>
            <a:endParaRPr lang="en-SG" sz="2600" b="1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marL="0" indent="0" algn="ctr">
              <a:buNone/>
            </a:pPr>
            <a:r>
              <a:rPr lang="en-SG" sz="2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SG" sz="26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untuk</a:t>
            </a:r>
            <a:r>
              <a:rPr lang="en-SG" sz="2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SG" sz="26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mendekati</a:t>
            </a:r>
            <a:r>
              <a:rPr lang="en-SG" sz="2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SG" sz="26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potensi</a:t>
            </a:r>
            <a:r>
              <a:rPr lang="en-SG" sz="2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SG" sz="26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kamil</a:t>
            </a:r>
            <a:r>
              <a:rPr lang="en-SG" sz="2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. </a:t>
            </a:r>
          </a:p>
          <a:p>
            <a:endParaRPr lang="en-SG" dirty="0"/>
          </a:p>
        </p:txBody>
      </p:sp>
      <p:sp>
        <p:nvSpPr>
          <p:cNvPr id="4" name="Down Arrow 3"/>
          <p:cNvSpPr/>
          <p:nvPr/>
        </p:nvSpPr>
        <p:spPr>
          <a:xfrm>
            <a:off x="5346700" y="1209433"/>
            <a:ext cx="1282700" cy="824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Down Arrow 4"/>
          <p:cNvSpPr/>
          <p:nvPr/>
        </p:nvSpPr>
        <p:spPr>
          <a:xfrm>
            <a:off x="5346700" y="3267857"/>
            <a:ext cx="1104900" cy="434714"/>
          </a:xfrm>
          <a:prstGeom prst="downArrow">
            <a:avLst>
              <a:gd name="adj1" fmla="val 50000"/>
              <a:gd name="adj2" fmla="val 412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16967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658" y="248224"/>
            <a:ext cx="11391900" cy="53975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2800" b="1" i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Tauhi</a:t>
            </a:r>
            <a:r>
              <a:rPr lang="en-SG" sz="2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  <a:r>
              <a:rPr lang="en-SG" sz="2800" b="1" i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ullah</a:t>
            </a:r>
            <a:r>
              <a:rPr lang="en-SG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2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adalah</a:t>
            </a:r>
            <a:r>
              <a:rPr lang="en-SG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barometer  </a:t>
            </a:r>
            <a:r>
              <a:rPr lang="en-SG" sz="2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kebenaran</a:t>
            </a:r>
            <a:r>
              <a:rPr lang="en-SG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agama-agama </a:t>
            </a:r>
            <a:r>
              <a:rPr lang="en-SG" sz="2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sebelum</a:t>
            </a:r>
            <a:r>
              <a:rPr lang="en-SG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2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islam</a:t>
            </a:r>
            <a:r>
              <a:rPr lang="en-SG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.</a:t>
            </a:r>
          </a:p>
          <a:p>
            <a:pPr marL="0" indent="0" algn="ctr">
              <a:buNone/>
            </a:pPr>
            <a:endParaRPr lang="en-SG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576263" indent="-514350">
              <a:buNone/>
              <a:tabLst>
                <a:tab pos="457200" algn="l"/>
              </a:tabLst>
            </a:pPr>
            <a:r>
              <a:rPr lang="en-SG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firman</a:t>
            </a:r>
            <a:r>
              <a:rPr lang="en-SG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Allah </a:t>
            </a:r>
            <a:r>
              <a:rPr lang="en-SG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Swt</a:t>
            </a:r>
            <a:r>
              <a:rPr lang="en-SG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pPr marL="623888" indent="-561975">
              <a:buFont typeface="+mj-lt"/>
              <a:buAutoNum type="arabicPeriod"/>
            </a:pP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Barang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siapa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mencari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Agama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selain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Islam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sebagai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agama,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maka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tidak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akan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diterima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	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diakhirat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termasuk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orang yang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merugi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.”(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Q.Sali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Imran/3;85).</a:t>
            </a:r>
          </a:p>
          <a:p>
            <a:pPr marL="623888" indent="-561975">
              <a:buFont typeface="+mj-lt"/>
              <a:buAutoNum type="arabicPeriod"/>
            </a:pP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”Sesungguhnya agama yang di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Ridhoi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Allahadalah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agama Islam”. (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Q.Sali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Imran/3::19).</a:t>
            </a:r>
          </a:p>
          <a:p>
            <a:pPr marL="623888" indent="-561975">
              <a:buFont typeface="+mj-lt"/>
              <a:buAutoNum type="arabicPeriod"/>
            </a:pP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Maka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apakah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mereka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mencari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Agama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selain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agama Allah,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padahal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hanya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kepadaNya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menyerahkan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diri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segala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dilangit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bumi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baik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dengan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suka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maupun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	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terpaksa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hanya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kepada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Allah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mereka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dikembalikan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”. (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Q.S.Ali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Imran/3:83).</a:t>
            </a:r>
          </a:p>
          <a:p>
            <a:pPr marL="0" indent="0">
              <a:buNone/>
            </a:pPr>
            <a:endParaRPr lang="en-SG" sz="2000" b="1" dirty="0">
              <a:ln w="22225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259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54" y="0"/>
            <a:ext cx="11024346" cy="6007100"/>
          </a:xfrm>
        </p:spPr>
        <p:txBody>
          <a:bodyPr/>
          <a:lstStyle/>
          <a:p>
            <a:pPr marL="0" indent="0" algn="ctr">
              <a:buNone/>
            </a:pPr>
            <a:r>
              <a:rPr lang="en-SG" sz="3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Menurut</a:t>
            </a:r>
            <a:r>
              <a:rPr lang="en-SG" sz="3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Said </a:t>
            </a:r>
            <a:r>
              <a:rPr lang="en-SG" sz="3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Hawa</a:t>
            </a:r>
            <a:r>
              <a:rPr lang="en-SG" sz="3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. </a:t>
            </a:r>
          </a:p>
          <a:p>
            <a:pPr marL="0" indent="0" algn="ctr">
              <a:buNone/>
            </a:pPr>
            <a:r>
              <a:rPr lang="en-SG" sz="3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3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Bahwa</a:t>
            </a:r>
            <a:r>
              <a:rPr lang="en-SG" sz="3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3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jalan</a:t>
            </a:r>
            <a:r>
              <a:rPr lang="en-SG" sz="3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3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menuju</a:t>
            </a:r>
            <a:r>
              <a:rPr lang="en-SG" sz="3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30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</a:t>
            </a:r>
            <a:r>
              <a:rPr lang="en-SG" sz="3000" b="1" i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auhidullah</a:t>
            </a:r>
            <a:r>
              <a:rPr lang="en-SG" sz="3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3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bisa</a:t>
            </a:r>
            <a:r>
              <a:rPr lang="en-SG" sz="3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3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rusak</a:t>
            </a:r>
            <a:r>
              <a:rPr lang="en-SG" sz="3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</a:t>
            </a:r>
            <a:r>
              <a:rPr lang="en-SG" sz="3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karena</a:t>
            </a:r>
            <a:r>
              <a:rPr lang="en-SG" sz="3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</a:p>
          <a:p>
            <a:pPr marL="0" indent="0" algn="ctr">
              <a:buNone/>
            </a:pPr>
            <a:endParaRPr lang="en-SG" sz="32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SG" sz="2400" b="1" i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1.Sifat Al-</a:t>
            </a:r>
            <a:r>
              <a:rPr lang="en-SG" sz="2400" b="1" i="1" dirty="0" err="1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Kibr</a:t>
            </a:r>
            <a:r>
              <a:rPr lang="en-SG" sz="2400" b="1" i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SG" sz="2400" b="1" i="1" dirty="0" err="1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sombong</a:t>
            </a:r>
            <a:r>
              <a:rPr lang="en-SG" sz="2400" b="1" i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r>
              <a:rPr lang="en-SG" sz="2400" b="1" i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SG" sz="2400" b="1" i="1" dirty="0" err="1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Siifat</a:t>
            </a:r>
            <a:r>
              <a:rPr lang="en-SG" sz="2400" b="1" i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SG" sz="2400" b="1" i="1" dirty="0" err="1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Az-Zhulm</a:t>
            </a:r>
            <a:r>
              <a:rPr lang="en-SG" sz="2400" b="1" i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SG" sz="2400" b="1" i="1" dirty="0" err="1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kezaliman</a:t>
            </a:r>
            <a:r>
              <a:rPr lang="en-SG" sz="2400" b="1" i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</a:t>
            </a:r>
            <a:r>
              <a:rPr lang="en-SG" sz="2400" b="1" i="1" dirty="0" err="1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SG" sz="2400" b="1" i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 –</a:t>
            </a:r>
            <a:r>
              <a:rPr lang="en-SG" sz="2400" b="1" i="1" dirty="0" err="1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Kizb</a:t>
            </a:r>
            <a:r>
              <a:rPr lang="en-SG" sz="2400" b="1" i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SG" sz="2400" b="1" i="1" dirty="0" err="1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kebohongan</a:t>
            </a:r>
            <a:r>
              <a:rPr lang="en-SG" sz="2400" b="1" i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r>
              <a:rPr lang="en-SG" sz="2400" b="1" i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3.Sikap Al-</a:t>
            </a:r>
            <a:r>
              <a:rPr lang="en-SG" sz="2400" b="1" i="1" dirty="0" err="1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ifsad</a:t>
            </a:r>
            <a:r>
              <a:rPr lang="en-SG" sz="2400" b="1" i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SG" sz="2400" b="1" i="1" dirty="0" err="1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melakukan</a:t>
            </a:r>
            <a:r>
              <a:rPr lang="en-SG" sz="2400" b="1" i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SG" sz="2400" b="1" i="1" dirty="0" err="1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perusakan</a:t>
            </a:r>
            <a:r>
              <a:rPr lang="en-SG" sz="2400" b="1" i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r>
              <a:rPr lang="en-SG" sz="2400" b="1" i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4.Sikap Al-</a:t>
            </a:r>
            <a:r>
              <a:rPr lang="en-SG" sz="2400" b="1" i="1" dirty="0" err="1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Ghaflah</a:t>
            </a:r>
            <a:r>
              <a:rPr lang="en-SG" sz="2400" b="1" i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SG" sz="2400" b="1" i="1" dirty="0" err="1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lupa</a:t>
            </a:r>
            <a:r>
              <a:rPr lang="en-SG" sz="2400" b="1" i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r>
              <a:rPr lang="en-SG" sz="2400" b="1" i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Al-</a:t>
            </a:r>
            <a:r>
              <a:rPr lang="en-SG" sz="2400" b="1" i="1" dirty="0" err="1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Ijram</a:t>
            </a:r>
            <a:r>
              <a:rPr lang="en-SG" sz="2400" b="1" i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SG" sz="2400" b="1" i="1" dirty="0" err="1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berbuat</a:t>
            </a:r>
            <a:r>
              <a:rPr lang="en-SG" sz="2400" b="1" i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SG" sz="2400" b="1" i="1" dirty="0" err="1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dosa</a:t>
            </a:r>
            <a:r>
              <a:rPr lang="en-SG" sz="2400" b="1" i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r>
              <a:rPr lang="en-SG" sz="2400" b="1" i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6.Sikap </a:t>
            </a:r>
            <a:r>
              <a:rPr lang="en-SG" sz="2400" b="1" i="1" dirty="0" err="1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ragu</a:t>
            </a:r>
            <a:r>
              <a:rPr lang="en-SG" sz="2400" b="1" i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SG" sz="2400" b="1" i="1" dirty="0" err="1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menerima</a:t>
            </a:r>
            <a:r>
              <a:rPr lang="en-SG" sz="2400" b="1" i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SG" sz="2400" b="1" i="1" dirty="0" err="1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kebenaran</a:t>
            </a:r>
            <a:endParaRPr lang="en-SG" sz="2400" b="1" i="1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948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754" y="102750"/>
            <a:ext cx="11043973" cy="952500"/>
          </a:xfrm>
        </p:spPr>
        <p:txBody>
          <a:bodyPr>
            <a:normAutofit/>
          </a:bodyPr>
          <a:lstStyle/>
          <a:p>
            <a:pPr algn="ctr"/>
            <a:r>
              <a:rPr lang="en-SG" sz="2800" b="1" dirty="0" smtClean="0"/>
              <a:t>E.	</a:t>
            </a:r>
            <a:r>
              <a:rPr lang="en-SG" sz="2800" b="1" dirty="0" err="1" smtClean="0"/>
              <a:t>Komitmen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terhadap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nilai</a:t>
            </a:r>
            <a:r>
              <a:rPr lang="en-SG" sz="2800" b="1" dirty="0" smtClean="0"/>
              <a:t> – </a:t>
            </a:r>
            <a:r>
              <a:rPr lang="en-SG" sz="2800" b="1" dirty="0" err="1" smtClean="0"/>
              <a:t>nilai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Tauhid</a:t>
            </a:r>
            <a:r>
              <a:rPr lang="en-SG" sz="2800" b="1" dirty="0" smtClean="0"/>
              <a:t> 	</a:t>
            </a:r>
            <a:br>
              <a:rPr lang="en-SG" sz="2800" b="1" dirty="0" smtClean="0"/>
            </a:br>
            <a:r>
              <a:rPr lang="en-SG" sz="2800" b="1" dirty="0" err="1" smtClean="0"/>
              <a:t>untuk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mencapai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Kebahagiaan</a:t>
            </a:r>
            <a:endParaRPr lang="en-SG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086" y="1310244"/>
            <a:ext cx="10907485" cy="51758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2000" b="1" dirty="0" err="1" smtClean="0"/>
              <a:t>Nilai</a:t>
            </a:r>
            <a:r>
              <a:rPr lang="en-SG" sz="2000" b="1" dirty="0" smtClean="0"/>
              <a:t> –</a:t>
            </a:r>
            <a:r>
              <a:rPr lang="en-SG" sz="2000" b="1" dirty="0" err="1" smtClean="0"/>
              <a:t>nilai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hidup</a:t>
            </a:r>
            <a:r>
              <a:rPr lang="en-SG" sz="2000" b="1" dirty="0" smtClean="0"/>
              <a:t> yang </a:t>
            </a:r>
            <a:r>
              <a:rPr lang="en-SG" sz="2000" b="1" dirty="0" err="1" smtClean="0"/>
              <a:t>dibangun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diatas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jiwa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tauhid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merupakan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nilai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positif</a:t>
            </a:r>
            <a:r>
              <a:rPr lang="en-SG" sz="2000" b="1" dirty="0" smtClean="0"/>
              <a:t>, </a:t>
            </a:r>
            <a:r>
              <a:rPr lang="en-SG" sz="2000" b="1" dirty="0" err="1" smtClean="0"/>
              <a:t>nilai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kebenaran</a:t>
            </a:r>
            <a:r>
              <a:rPr lang="en-SG" sz="2000" b="1" dirty="0" smtClean="0"/>
              <a:t>, </a:t>
            </a:r>
            <a:r>
              <a:rPr lang="en-SG" sz="2000" b="1" dirty="0" err="1" smtClean="0"/>
              <a:t>dan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nilai</a:t>
            </a:r>
            <a:r>
              <a:rPr lang="en-SG" sz="2000" b="1" dirty="0" smtClean="0"/>
              <a:t> </a:t>
            </a:r>
            <a:r>
              <a:rPr lang="en-SG" sz="2000" b="1" dirty="0" err="1"/>
              <a:t>I</a:t>
            </a:r>
            <a:r>
              <a:rPr lang="en-SG" sz="2000" b="1" dirty="0" err="1" smtClean="0"/>
              <a:t>lahi</a:t>
            </a:r>
            <a:r>
              <a:rPr lang="en-SG" sz="2000" b="1" dirty="0" smtClean="0"/>
              <a:t> yang </a:t>
            </a:r>
            <a:r>
              <a:rPr lang="en-SG" sz="2000" b="1" dirty="0" err="1" smtClean="0"/>
              <a:t>abadi</a:t>
            </a:r>
            <a:r>
              <a:rPr lang="en-SG" sz="2000" b="1" dirty="0" smtClean="0"/>
              <a:t> yang </a:t>
            </a:r>
            <a:r>
              <a:rPr lang="en-SG" sz="2000" b="1" dirty="0" err="1" smtClean="0"/>
              <a:t>mengandung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kebenaran</a:t>
            </a:r>
            <a:r>
              <a:rPr lang="en-SG" sz="2000" b="1" dirty="0" smtClean="0"/>
              <a:t>  </a:t>
            </a:r>
            <a:r>
              <a:rPr lang="en-SG" sz="2000" b="1" dirty="0" err="1" smtClean="0"/>
              <a:t>mutlak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dan</a:t>
            </a:r>
            <a:r>
              <a:rPr lang="en-SG" sz="2000" b="1" dirty="0" smtClean="0"/>
              <a:t> universal</a:t>
            </a:r>
            <a:r>
              <a:rPr lang="en-SG" sz="2000" b="1" dirty="0" smtClean="0"/>
              <a:t>.</a:t>
            </a:r>
          </a:p>
          <a:p>
            <a:pPr marL="0" indent="0">
              <a:buNone/>
            </a:pPr>
            <a:endParaRPr lang="en-SG" sz="2000" b="1" dirty="0" smtClean="0"/>
          </a:p>
          <a:p>
            <a:pPr>
              <a:buAutoNum type="arabicPeriod"/>
            </a:pPr>
            <a:r>
              <a:rPr lang="en-SG" sz="2000" b="1" i="1" dirty="0" smtClean="0"/>
              <a:t>As-</a:t>
            </a:r>
            <a:r>
              <a:rPr lang="en-SG" sz="2000" b="1" i="1" dirty="0" err="1" smtClean="0"/>
              <a:t>shidq</a:t>
            </a:r>
            <a:r>
              <a:rPr lang="en-SG" sz="2000" b="1" dirty="0" smtClean="0"/>
              <a:t> (</a:t>
            </a:r>
            <a:r>
              <a:rPr lang="en-SG" sz="2000" b="1" dirty="0" err="1" smtClean="0"/>
              <a:t>kejujuran</a:t>
            </a:r>
            <a:r>
              <a:rPr lang="en-SG" sz="2000" b="1" dirty="0" smtClean="0"/>
              <a:t>)					</a:t>
            </a:r>
          </a:p>
          <a:p>
            <a:pPr>
              <a:buFont typeface="Wingdings 3" charset="2"/>
              <a:buAutoNum type="arabicPeriod"/>
            </a:pPr>
            <a:r>
              <a:rPr lang="en-SG" sz="2000" b="1" i="1" dirty="0" smtClean="0"/>
              <a:t>Al-</a:t>
            </a:r>
            <a:r>
              <a:rPr lang="en-SG" sz="2000" b="1" i="1" dirty="0" err="1" smtClean="0"/>
              <a:t>amanah</a:t>
            </a:r>
            <a:r>
              <a:rPr lang="en-SG" sz="2000" b="1" dirty="0" smtClean="0"/>
              <a:t> 								</a:t>
            </a:r>
          </a:p>
          <a:p>
            <a:pPr>
              <a:buFont typeface="Wingdings 3" charset="2"/>
              <a:buAutoNum type="arabicPeriod"/>
            </a:pPr>
            <a:r>
              <a:rPr lang="en-SG" sz="2000" b="1" i="1" dirty="0" smtClean="0"/>
              <a:t>Al-</a:t>
            </a:r>
            <a:r>
              <a:rPr lang="en-SG" sz="2000" b="1" i="1" dirty="0" err="1" smtClean="0"/>
              <a:t>adalah</a:t>
            </a:r>
            <a:r>
              <a:rPr lang="en-SG" sz="2000" b="1" i="1" dirty="0" smtClean="0"/>
              <a:t>								</a:t>
            </a:r>
          </a:p>
          <a:p>
            <a:pPr>
              <a:buAutoNum type="arabicPeriod"/>
            </a:pPr>
            <a:r>
              <a:rPr lang="en-SG" sz="2000" b="1" i="1" dirty="0" smtClean="0"/>
              <a:t>Al-</a:t>
            </a:r>
            <a:r>
              <a:rPr lang="en-SG" sz="2000" b="1" i="1" dirty="0" err="1" smtClean="0"/>
              <a:t>huriyyah</a:t>
            </a:r>
            <a:r>
              <a:rPr lang="en-SG" sz="2000" b="1" dirty="0" smtClean="0"/>
              <a:t> (</a:t>
            </a:r>
            <a:r>
              <a:rPr lang="en-SG" sz="2000" b="1" dirty="0" err="1" smtClean="0"/>
              <a:t>kemerdekaan</a:t>
            </a:r>
            <a:r>
              <a:rPr lang="en-SG" sz="2000" b="1" dirty="0" smtClean="0"/>
              <a:t>)</a:t>
            </a:r>
          </a:p>
          <a:p>
            <a:pPr>
              <a:buAutoNum type="arabicPeriod"/>
            </a:pPr>
            <a:r>
              <a:rPr lang="en-SG" sz="2000" b="1" i="1" dirty="0" smtClean="0"/>
              <a:t>Al-</a:t>
            </a:r>
            <a:r>
              <a:rPr lang="en-SG" sz="2000" b="1" i="1" dirty="0" err="1" smtClean="0"/>
              <a:t>musawa</a:t>
            </a:r>
            <a:r>
              <a:rPr lang="en-SG" sz="2000" b="1" i="1" dirty="0" smtClean="0"/>
              <a:t> </a:t>
            </a:r>
            <a:r>
              <a:rPr lang="en-SG" sz="2000" b="1" dirty="0" smtClean="0"/>
              <a:t>(</a:t>
            </a:r>
            <a:r>
              <a:rPr lang="en-SG" sz="2000" b="1" dirty="0" err="1" smtClean="0"/>
              <a:t>persamaan</a:t>
            </a:r>
            <a:r>
              <a:rPr lang="en-SG" sz="2000" b="1" dirty="0" smtClean="0"/>
              <a:t>)</a:t>
            </a:r>
          </a:p>
          <a:p>
            <a:pPr>
              <a:buAutoNum type="arabicPeriod"/>
            </a:pPr>
            <a:r>
              <a:rPr lang="en-SG" sz="2000" b="1" dirty="0" err="1" smtClean="0"/>
              <a:t>Tanggung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jawab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sosial</a:t>
            </a:r>
            <a:endParaRPr lang="en-SG" sz="2000" b="1" dirty="0" smtClean="0"/>
          </a:p>
          <a:p>
            <a:pPr>
              <a:buAutoNum type="arabicPeriod"/>
            </a:pPr>
            <a:r>
              <a:rPr lang="en-SG" sz="2000" b="1" i="1" dirty="0" smtClean="0"/>
              <a:t>At-</a:t>
            </a:r>
            <a:r>
              <a:rPr lang="en-SG" sz="2000" b="1" i="1" dirty="0" err="1" smtClean="0"/>
              <a:t>tasamuh</a:t>
            </a:r>
            <a:r>
              <a:rPr lang="en-SG" sz="2000" b="1" dirty="0" smtClean="0"/>
              <a:t> </a:t>
            </a:r>
            <a:r>
              <a:rPr lang="en-SG" sz="2000" b="1" dirty="0" smtClean="0"/>
              <a:t>(</a:t>
            </a:r>
            <a:r>
              <a:rPr lang="en-SG" sz="2000" b="1" dirty="0" err="1" smtClean="0"/>
              <a:t>toleransi</a:t>
            </a:r>
            <a:r>
              <a:rPr lang="en-SG" sz="2000" b="1" dirty="0" smtClean="0"/>
              <a:t>)</a:t>
            </a:r>
          </a:p>
          <a:p>
            <a:pPr>
              <a:buAutoNum type="arabicPeriod"/>
            </a:pPr>
            <a:r>
              <a:rPr lang="en-SG" sz="2000" b="1" i="1" dirty="0" err="1" smtClean="0"/>
              <a:t>Tabadul</a:t>
            </a:r>
            <a:r>
              <a:rPr lang="en-SG" sz="2000" b="1" i="1" dirty="0" smtClean="0"/>
              <a:t> </a:t>
            </a:r>
            <a:r>
              <a:rPr lang="en-SG" sz="2000" b="1" i="1" dirty="0" err="1" smtClean="0"/>
              <a:t>ijtima</a:t>
            </a:r>
            <a:r>
              <a:rPr lang="en-SG" sz="2000" b="1" i="1" dirty="0" smtClean="0"/>
              <a:t>’</a:t>
            </a:r>
            <a:r>
              <a:rPr lang="en-SG" sz="2000" b="1" dirty="0" smtClean="0"/>
              <a:t> (</a:t>
            </a:r>
            <a:r>
              <a:rPr lang="en-SG" sz="2000" b="1" dirty="0" err="1" smtClean="0"/>
              <a:t>saling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memberi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manfaat</a:t>
            </a:r>
            <a:r>
              <a:rPr lang="en-SG" sz="2000" b="1" dirty="0" smtClean="0"/>
              <a:t>)</a:t>
            </a:r>
          </a:p>
          <a:p>
            <a:pPr>
              <a:buAutoNum type="arabicPeriod"/>
            </a:pPr>
            <a:r>
              <a:rPr lang="en-SG" sz="2000" b="1" i="1" dirty="0" smtClean="0"/>
              <a:t>At-</a:t>
            </a:r>
            <a:r>
              <a:rPr lang="en-SG" sz="2000" b="1" i="1" dirty="0" err="1" smtClean="0"/>
              <a:t>tarohum</a:t>
            </a:r>
            <a:r>
              <a:rPr lang="en-SG" sz="2000" b="1" i="1" dirty="0" smtClean="0"/>
              <a:t> </a:t>
            </a:r>
            <a:r>
              <a:rPr lang="en-SG" sz="2000" b="1" dirty="0" smtClean="0"/>
              <a:t>(</a:t>
            </a:r>
            <a:r>
              <a:rPr lang="en-SG" sz="2000" b="1" dirty="0" err="1" smtClean="0"/>
              <a:t>kasihsayang</a:t>
            </a:r>
            <a:r>
              <a:rPr lang="en-SG" sz="2000" b="1" dirty="0" smtClean="0"/>
              <a:t>)</a:t>
            </a:r>
            <a:endParaRPr lang="en-SG" sz="2000" b="1" dirty="0" smtClean="0"/>
          </a:p>
          <a:p>
            <a:pPr>
              <a:buAutoNum type="arabicPeriod"/>
            </a:pPr>
            <a:endParaRPr lang="en-SG" sz="20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96972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6700"/>
            <a:ext cx="12192000" cy="56007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2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SG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Anda</a:t>
            </a:r>
            <a:r>
              <a:rPr lang="en-SG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 </a:t>
            </a:r>
            <a:r>
              <a:rPr lang="en-SG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Bahagia</a:t>
            </a:r>
            <a:r>
              <a:rPr lang="en-SG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 </a:t>
            </a:r>
            <a:r>
              <a:rPr lang="en-SG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?</a:t>
            </a:r>
          </a:p>
          <a:p>
            <a:pPr marL="0" indent="0" algn="ctr">
              <a:buNone/>
            </a:pPr>
            <a:endParaRPr lang="en-SG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SG" sz="2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Bahagia</a:t>
            </a:r>
            <a:r>
              <a:rPr lang="en-SG" sz="2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2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sering</a:t>
            </a:r>
            <a:r>
              <a:rPr lang="en-SG" sz="2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2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dihubungkan</a:t>
            </a:r>
            <a:r>
              <a:rPr lang="en-SG" sz="2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2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dengan</a:t>
            </a:r>
            <a:r>
              <a:rPr lang="en-SG" sz="2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2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sukses-sukses</a:t>
            </a:r>
            <a:r>
              <a:rPr lang="en-SG" sz="2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2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duniawi</a:t>
            </a:r>
            <a:r>
              <a:rPr lang="en-SG" sz="2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.  Orang  yang </a:t>
            </a:r>
            <a:r>
              <a:rPr lang="en-SG" sz="2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meraih</a:t>
            </a:r>
            <a:r>
              <a:rPr lang="en-SG" sz="2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2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kekayaan</a:t>
            </a:r>
            <a:r>
              <a:rPr lang="en-SG" sz="2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SG" sz="2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kedudukan</a:t>
            </a:r>
            <a:r>
              <a:rPr lang="en-SG" sz="2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2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tinggi</a:t>
            </a:r>
            <a:r>
              <a:rPr lang="en-SG" sz="2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2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dan</a:t>
            </a:r>
            <a:r>
              <a:rPr lang="en-SG" sz="2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2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popularitas</a:t>
            </a:r>
            <a:r>
              <a:rPr lang="en-SG" sz="2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2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sering</a:t>
            </a:r>
            <a:r>
              <a:rPr lang="en-SG" sz="2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2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disebut</a:t>
            </a:r>
            <a:r>
              <a:rPr lang="en-SG" sz="2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2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sebagai</a:t>
            </a:r>
            <a:r>
              <a:rPr lang="en-SG" sz="2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orang yang </a:t>
            </a:r>
            <a:r>
              <a:rPr lang="en-SG" sz="2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bahagia</a:t>
            </a:r>
            <a:r>
              <a:rPr lang="en-SG" sz="2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. </a:t>
            </a:r>
            <a:r>
              <a:rPr lang="en-SG" sz="2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Tidak</a:t>
            </a:r>
            <a:r>
              <a:rPr lang="en-SG" sz="2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2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sedikit</a:t>
            </a:r>
            <a:r>
              <a:rPr lang="en-SG" sz="2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2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diantara</a:t>
            </a:r>
            <a:r>
              <a:rPr lang="en-SG" sz="2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2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mereka</a:t>
            </a:r>
            <a:r>
              <a:rPr lang="en-SG" sz="2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yang </a:t>
            </a:r>
            <a:r>
              <a:rPr lang="en-SG" sz="2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sukses</a:t>
            </a:r>
            <a:r>
              <a:rPr lang="en-SG" sz="2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2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dunawi</a:t>
            </a:r>
            <a:r>
              <a:rPr lang="en-SG" sz="2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2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ternyata</a:t>
            </a:r>
            <a:r>
              <a:rPr lang="en-SG" sz="2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2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hidup</a:t>
            </a:r>
            <a:r>
              <a:rPr lang="en-SG" sz="2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2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menderita</a:t>
            </a:r>
            <a:r>
              <a:rPr lang="en-SG" sz="2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. </a:t>
            </a:r>
            <a:r>
              <a:rPr lang="en-SG" sz="2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Lalu</a:t>
            </a:r>
            <a:r>
              <a:rPr lang="en-SG" sz="2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2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bagaimnakah</a:t>
            </a:r>
            <a:r>
              <a:rPr lang="en-SG" sz="2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2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bahagia</a:t>
            </a:r>
            <a:r>
              <a:rPr lang="en-SG" sz="2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yang </a:t>
            </a:r>
            <a:r>
              <a:rPr lang="en-SG" sz="2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hakiki</a:t>
            </a:r>
            <a:r>
              <a:rPr lang="en-SG" sz="2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2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itu</a:t>
            </a:r>
            <a:r>
              <a:rPr lang="en-SG" sz="2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en-SG" sz="2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00" y="5981700"/>
            <a:ext cx="116776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 smtClean="0">
                <a:solidFill>
                  <a:srgbClr val="FF0000"/>
                </a:solidFill>
              </a:rPr>
              <a:t>Ragam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</a:rPr>
              <a:t>ekspresi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</a:rPr>
              <a:t>kebahagiaan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</a:rPr>
              <a:t>menunjukkan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</a:rPr>
              <a:t>adanya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</a:rPr>
              <a:t>perbedaan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</a:rPr>
              <a:t>makna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</a:rPr>
              <a:t>dan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</a:rPr>
              <a:t>esensi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</a:rPr>
              <a:t>kebahagiaan</a:t>
            </a:r>
            <a:endParaRPr lang="id-ID" sz="22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bunda sari\Pictures\suks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" y="2962275"/>
            <a:ext cx="4152900" cy="2571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7" name="Picture 3" descr="C:\Users\bunda sari\Pictures\bersyuku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38700" y="2743200"/>
            <a:ext cx="302895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C:\Users\bunda sari\Pictures\imag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96263" y="2843213"/>
            <a:ext cx="3271837" cy="28336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04525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750"/>
            <a:ext cx="11037046" cy="1058332"/>
          </a:xfrm>
        </p:spPr>
        <p:txBody>
          <a:bodyPr>
            <a:normAutofit/>
          </a:bodyPr>
          <a:lstStyle/>
          <a:p>
            <a:r>
              <a:rPr lang="en-SG" dirty="0" err="1" smtClean="0"/>
              <a:t>Refleksi</a:t>
            </a:r>
            <a:r>
              <a:rPr lang="en-SG" dirty="0" smtClean="0"/>
              <a:t>  </a:t>
            </a:r>
            <a:r>
              <a:rPr lang="en-SG" dirty="0" err="1" smtClean="0"/>
              <a:t>terhadap</a:t>
            </a:r>
            <a:r>
              <a:rPr lang="en-SG" dirty="0" smtClean="0"/>
              <a:t> </a:t>
            </a:r>
            <a:r>
              <a:rPr lang="en-SG" dirty="0" err="1" smtClean="0"/>
              <a:t>foto</a:t>
            </a:r>
            <a:r>
              <a:rPr lang="en-SG" dirty="0" smtClean="0"/>
              <a:t> </a:t>
            </a:r>
            <a:r>
              <a:rPr lang="en-SG" dirty="0" err="1" smtClean="0"/>
              <a:t>dan</a:t>
            </a:r>
            <a:r>
              <a:rPr lang="en-SG" dirty="0" smtClean="0"/>
              <a:t> </a:t>
            </a:r>
            <a:r>
              <a:rPr lang="en-SG" dirty="0" err="1" smtClean="0"/>
              <a:t>paparan</a:t>
            </a:r>
            <a:r>
              <a:rPr lang="en-SG" dirty="0" smtClean="0"/>
              <a:t> </a:t>
            </a:r>
            <a:r>
              <a:rPr lang="en-SG" dirty="0" err="1" smtClean="0"/>
              <a:t>diatas</a:t>
            </a:r>
            <a:r>
              <a:rPr lang="en-SG" dirty="0"/>
              <a:t> </a:t>
            </a:r>
            <a:r>
              <a:rPr lang="en-SG" dirty="0" smtClean="0"/>
              <a:t>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1238250"/>
            <a:ext cx="10694146" cy="5402393"/>
          </a:xfrm>
        </p:spPr>
        <p:txBody>
          <a:bodyPr>
            <a:normAutofit/>
          </a:bodyPr>
          <a:lstStyle/>
          <a:p>
            <a:r>
              <a:rPr lang="en-SG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Analisis</a:t>
            </a:r>
            <a:r>
              <a:rPr lang="en-SG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kritis</a:t>
            </a:r>
            <a:r>
              <a:rPr lang="en-SG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terhadap</a:t>
            </a:r>
            <a:r>
              <a:rPr lang="en-SG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pengertian</a:t>
            </a:r>
            <a:r>
              <a:rPr lang="en-SG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</a:t>
            </a:r>
            <a:r>
              <a:rPr lang="en-SG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makna</a:t>
            </a:r>
            <a:r>
              <a:rPr lang="en-SG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kebahagiaan</a:t>
            </a:r>
            <a:r>
              <a:rPr lang="en-SG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!</a:t>
            </a:r>
          </a:p>
          <a:p>
            <a:r>
              <a:rPr lang="en-SG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Paparkan</a:t>
            </a:r>
            <a:r>
              <a:rPr lang="en-SG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argumen</a:t>
            </a:r>
            <a:r>
              <a:rPr lang="en-SG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tentang</a:t>
            </a:r>
            <a:r>
              <a:rPr lang="en-SG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konsep</a:t>
            </a:r>
            <a:r>
              <a:rPr lang="en-SG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Kebahagiaan</a:t>
            </a:r>
            <a:r>
              <a:rPr lang="en-SG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autentik</a:t>
            </a:r>
            <a:r>
              <a:rPr lang="en-SG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dalam</a:t>
            </a:r>
            <a:r>
              <a:rPr lang="en-SG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perspektif</a:t>
            </a:r>
            <a:r>
              <a:rPr lang="en-SG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kelompok</a:t>
            </a:r>
            <a:r>
              <a:rPr lang="en-SG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anda</a:t>
            </a:r>
            <a:r>
              <a:rPr lang="en-SG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</a:t>
            </a:r>
            <a:r>
              <a:rPr lang="en-SG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SG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bagimana</a:t>
            </a:r>
            <a:r>
              <a:rPr lang="en-SG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mewujudkannya</a:t>
            </a:r>
            <a:r>
              <a:rPr lang="en-SG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  <a:p>
            <a:r>
              <a:rPr lang="en-SG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Bagaimana</a:t>
            </a:r>
            <a:r>
              <a:rPr lang="en-SG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Kontribusi</a:t>
            </a:r>
            <a:r>
              <a:rPr lang="en-SG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agama </a:t>
            </a:r>
            <a:r>
              <a:rPr lang="en-SG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dalam</a:t>
            </a:r>
            <a:r>
              <a:rPr lang="en-SG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mencapai</a:t>
            </a:r>
            <a:r>
              <a:rPr lang="en-SG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kebahagiaan</a:t>
            </a:r>
            <a:r>
              <a:rPr lang="en-SG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  <a:p>
            <a:r>
              <a:rPr lang="en-SG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Indikator</a:t>
            </a:r>
            <a:r>
              <a:rPr lang="en-SG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agama yang </a:t>
            </a:r>
            <a:r>
              <a:rPr lang="en-SG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bagaimana</a:t>
            </a:r>
            <a:r>
              <a:rPr lang="en-SG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SG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bisa</a:t>
            </a:r>
            <a:r>
              <a:rPr lang="en-SG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menjadi</a:t>
            </a:r>
            <a:r>
              <a:rPr lang="en-SG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jalan</a:t>
            </a:r>
            <a:r>
              <a:rPr lang="en-SG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menuju</a:t>
            </a:r>
            <a:r>
              <a:rPr lang="en-SG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kebahagiaan</a:t>
            </a:r>
            <a:r>
              <a:rPr lang="en-SG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  <a:p>
            <a:pPr marL="0" indent="0">
              <a:buNone/>
            </a:pPr>
            <a:r>
              <a:rPr lang="en-SG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Diskusikan</a:t>
            </a:r>
            <a:r>
              <a:rPr lang="en-SG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!!</a:t>
            </a:r>
            <a:r>
              <a:rPr lang="en-SG" sz="19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marL="0" indent="0">
              <a:buNone/>
            </a:pPr>
            <a:r>
              <a:rPr lang="en-SG" sz="19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Masing-masing</a:t>
            </a:r>
            <a:r>
              <a:rPr lang="en-SG" sz="19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9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kelompok</a:t>
            </a:r>
            <a:r>
              <a:rPr lang="en-SG" sz="19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9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memilih</a:t>
            </a:r>
            <a:r>
              <a:rPr lang="en-SG" sz="19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9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salah</a:t>
            </a:r>
            <a:r>
              <a:rPr lang="en-SG" sz="19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9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satu</a:t>
            </a:r>
            <a:r>
              <a:rPr lang="en-SG" sz="19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item </a:t>
            </a:r>
            <a:r>
              <a:rPr lang="en-SG" sz="19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diatas</a:t>
            </a:r>
            <a:endParaRPr lang="en-SG" sz="19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SG" sz="19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Kemudian</a:t>
            </a:r>
            <a:r>
              <a:rPr lang="en-SG" sz="19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9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paparkan</a:t>
            </a:r>
            <a:r>
              <a:rPr lang="en-SG" sz="19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9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hasil</a:t>
            </a:r>
            <a:r>
              <a:rPr lang="en-SG" sz="19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9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dari</a:t>
            </a:r>
            <a:r>
              <a:rPr lang="en-SG" sz="19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9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diskusi</a:t>
            </a:r>
            <a:r>
              <a:rPr lang="en-SG" sz="19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9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masing-masing</a:t>
            </a:r>
            <a:r>
              <a:rPr lang="en-SG" sz="19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9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kelompok</a:t>
            </a:r>
            <a:r>
              <a:rPr lang="en-SG" sz="19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endParaRPr lang="en-SG" sz="1900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343726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1" y="929390"/>
            <a:ext cx="11544300" cy="50904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SG" sz="40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latin typeface="Arial Black" pitchFamily="34" charset="0"/>
            </a:endParaRPr>
          </a:p>
          <a:p>
            <a:pPr marL="0" indent="0">
              <a:buNone/>
            </a:pPr>
            <a:endParaRPr lang="en-SG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latin typeface="Arial Black" pitchFamily="34" charset="0"/>
            </a:endParaRPr>
          </a:p>
          <a:p>
            <a:pPr marL="0" indent="0" algn="ctr">
              <a:buNone/>
            </a:pPr>
            <a:r>
              <a:rPr lang="en-SG" sz="4000" dirty="0" err="1" smtClean="0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Presentasi</a:t>
            </a:r>
            <a:r>
              <a:rPr lang="en-SG" sz="4000" dirty="0" smtClean="0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en-SG" sz="4000" dirty="0" err="1" smtClean="0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masing-masing</a:t>
            </a:r>
            <a:r>
              <a:rPr lang="en-SG" sz="4000" dirty="0" smtClean="0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en-SG" sz="4000" dirty="0" err="1" smtClean="0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kelompok</a:t>
            </a:r>
            <a:endParaRPr lang="en-SG" sz="4000" dirty="0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693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30" y="220798"/>
            <a:ext cx="10741446" cy="618028"/>
          </a:xfrm>
        </p:spPr>
        <p:txBody>
          <a:bodyPr>
            <a:normAutofit fontScale="90000"/>
          </a:bodyPr>
          <a:lstStyle/>
          <a:p>
            <a:pPr algn="ctr"/>
            <a:r>
              <a:rPr lang="en-SG" sz="2800" b="1" dirty="0" smtClean="0"/>
              <a:t>A.   </a:t>
            </a:r>
            <a:r>
              <a:rPr lang="en-SG" sz="2800" b="1" dirty="0" err="1" smtClean="0"/>
              <a:t>Konsep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dan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Karakteristik</a:t>
            </a:r>
            <a:r>
              <a:rPr lang="en-SG" sz="2800" b="1" dirty="0" smtClean="0"/>
              <a:t> Agama </a:t>
            </a:r>
            <a:r>
              <a:rPr lang="en-SG" sz="2800" b="1" dirty="0" err="1" smtClean="0"/>
              <a:t>sebagai</a:t>
            </a:r>
            <a:r>
              <a:rPr lang="en-SG" sz="2800" b="1" dirty="0" smtClean="0"/>
              <a:t>   </a:t>
            </a:r>
            <a:r>
              <a:rPr lang="en-SG" sz="2800" b="1" dirty="0" err="1" smtClean="0"/>
              <a:t>jalan</a:t>
            </a:r>
            <a:r>
              <a:rPr lang="en-SG" sz="2800" b="1" dirty="0" smtClean="0"/>
              <a:t>   </a:t>
            </a:r>
            <a:r>
              <a:rPr lang="en-SG" sz="2800" b="1" dirty="0" err="1" smtClean="0"/>
              <a:t>menuju</a:t>
            </a:r>
            <a:r>
              <a:rPr lang="en-SG" sz="2800" b="1" dirty="0" smtClean="0"/>
              <a:t>  </a:t>
            </a:r>
            <a:r>
              <a:rPr lang="en-SG" sz="2800" b="1" dirty="0" err="1" smtClean="0"/>
              <a:t>Kebahagiaan</a:t>
            </a:r>
            <a:endParaRPr lang="en-SG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52" y="2241550"/>
            <a:ext cx="11214100" cy="4464050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SG" dirty="0" smtClean="0"/>
          </a:p>
          <a:p>
            <a:pPr marL="0" indent="0" algn="ctr">
              <a:buNone/>
            </a:pPr>
            <a:r>
              <a:rPr lang="en-SG" sz="2600" b="1" dirty="0" smtClean="0"/>
              <a:t>Agama </a:t>
            </a:r>
            <a:r>
              <a:rPr lang="en-SG" sz="2600" b="1" dirty="0" err="1" smtClean="0"/>
              <a:t>Menunjukkan</a:t>
            </a:r>
            <a:r>
              <a:rPr lang="en-SG" sz="2600" b="1" dirty="0" smtClean="0"/>
              <a:t> </a:t>
            </a:r>
            <a:r>
              <a:rPr lang="en-SG" sz="2600" b="1" dirty="0" err="1" smtClean="0"/>
              <a:t>jalan</a:t>
            </a:r>
            <a:r>
              <a:rPr lang="en-SG" sz="2600" b="1" dirty="0" smtClean="0"/>
              <a:t> </a:t>
            </a:r>
          </a:p>
          <a:p>
            <a:pPr marL="0" indent="0" algn="ctr">
              <a:buNone/>
            </a:pPr>
            <a:r>
              <a:rPr lang="en-SG" sz="2600" b="1" dirty="0" err="1" smtClean="0"/>
              <a:t>Bahagia</a:t>
            </a:r>
            <a:r>
              <a:rPr lang="en-SG" sz="2600" b="1" dirty="0" smtClean="0"/>
              <a:t> </a:t>
            </a:r>
            <a:r>
              <a:rPr lang="en-SG" sz="2600" b="1" dirty="0" err="1" smtClean="0"/>
              <a:t>hidup</a:t>
            </a:r>
            <a:r>
              <a:rPr lang="en-SG" sz="2600" b="1" dirty="0" smtClean="0"/>
              <a:t> </a:t>
            </a:r>
            <a:r>
              <a:rPr lang="en-SG" sz="2600" b="1" dirty="0" err="1" smtClean="0"/>
              <a:t>didunia</a:t>
            </a:r>
            <a:r>
              <a:rPr lang="en-SG" sz="2600" b="1" dirty="0" smtClean="0"/>
              <a:t> </a:t>
            </a:r>
            <a:r>
              <a:rPr lang="en-SG" sz="2600" b="1" dirty="0" err="1" smtClean="0"/>
              <a:t>dan</a:t>
            </a:r>
            <a:r>
              <a:rPr lang="en-SG" sz="2600" b="1" dirty="0" smtClean="0"/>
              <a:t> </a:t>
            </a:r>
            <a:r>
              <a:rPr lang="en-SG" sz="2600" b="1" dirty="0" err="1" smtClean="0"/>
              <a:t>akhirat</a:t>
            </a:r>
            <a:endParaRPr lang="en-SG" sz="2600" b="1" dirty="0" smtClean="0"/>
          </a:p>
          <a:p>
            <a:pPr marL="0" indent="0">
              <a:buNone/>
            </a:pPr>
            <a:endParaRPr lang="en-SG" dirty="0" smtClean="0"/>
          </a:p>
          <a:p>
            <a:endParaRPr lang="en-SG" dirty="0"/>
          </a:p>
          <a:p>
            <a:pPr marL="0" indent="0" algn="ctr">
              <a:buNone/>
            </a:pPr>
            <a:r>
              <a:rPr lang="en-SG" sz="2000" b="1" dirty="0" err="1" smtClean="0"/>
              <a:t>Ikutilah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cara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cara</a:t>
            </a:r>
            <a:r>
              <a:rPr lang="en-SG" sz="2000" b="1" dirty="0" smtClean="0"/>
              <a:t> yang </a:t>
            </a:r>
            <a:r>
              <a:rPr lang="en-SG" sz="2000" b="1" dirty="0" err="1" smtClean="0"/>
              <a:t>telah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ditetapkan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Penciptanya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dalam</a:t>
            </a:r>
            <a:r>
              <a:rPr lang="en-SG" sz="2000" b="1" dirty="0" smtClean="0"/>
              <a:t> agama </a:t>
            </a:r>
            <a:r>
              <a:rPr lang="en-SG" sz="2000" b="1" dirty="0" err="1" smtClean="0"/>
              <a:t>tersebut</a:t>
            </a:r>
            <a:r>
              <a:rPr lang="en-SG" sz="2000" b="1" dirty="0" smtClean="0"/>
              <a:t>.</a:t>
            </a:r>
          </a:p>
          <a:p>
            <a:pPr marL="0" indent="0" algn="ctr">
              <a:buNone/>
            </a:pPr>
            <a:r>
              <a:rPr lang="en-SG" sz="2000" b="1" dirty="0" err="1" smtClean="0"/>
              <a:t>Sehingga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Tercapai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tujuan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hidup</a:t>
            </a:r>
            <a:r>
              <a:rPr lang="en-SG" sz="2000" b="1" dirty="0" smtClean="0"/>
              <a:t>: </a:t>
            </a:r>
            <a:r>
              <a:rPr lang="en-SG" sz="2000" b="1" dirty="0" err="1" smtClean="0"/>
              <a:t>sejahterah</a:t>
            </a:r>
            <a:r>
              <a:rPr lang="en-SG" sz="2000" b="1" dirty="0" smtClean="0"/>
              <a:t> di </a:t>
            </a:r>
            <a:r>
              <a:rPr lang="en-SG" sz="2000" b="1" dirty="0" err="1" smtClean="0"/>
              <a:t>dunia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dan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bahagia</a:t>
            </a:r>
            <a:r>
              <a:rPr lang="en-SG" sz="2000" b="1" dirty="0" smtClean="0"/>
              <a:t> di </a:t>
            </a:r>
            <a:r>
              <a:rPr lang="en-SG" sz="2000" b="1" dirty="0" err="1" smtClean="0"/>
              <a:t>akhirat</a:t>
            </a:r>
            <a:endParaRPr lang="en-SG" sz="2000" b="1" dirty="0" smtClean="0"/>
          </a:p>
          <a:p>
            <a:pPr marL="0" indent="0" algn="ctr">
              <a:buNone/>
            </a:pPr>
            <a:endParaRPr lang="en-SG" sz="2800" b="1" dirty="0" smtClean="0"/>
          </a:p>
          <a:p>
            <a:pPr marL="0" indent="0" algn="ctr">
              <a:buNone/>
            </a:pPr>
            <a:r>
              <a:rPr lang="en-SG" sz="2800" b="1" dirty="0" smtClean="0"/>
              <a:t> </a:t>
            </a:r>
            <a:r>
              <a:rPr lang="en-SG" sz="2600" b="1" dirty="0" err="1" smtClean="0"/>
              <a:t>Kebahagiaan</a:t>
            </a:r>
            <a:r>
              <a:rPr lang="en-SG" sz="2600" b="1" dirty="0" smtClean="0"/>
              <a:t> </a:t>
            </a:r>
            <a:r>
              <a:rPr lang="en-SG" sz="2600" b="1" dirty="0" err="1" smtClean="0"/>
              <a:t>dalam</a:t>
            </a:r>
            <a:r>
              <a:rPr lang="en-SG" sz="2600" b="1" dirty="0" smtClean="0"/>
              <a:t> Islam </a:t>
            </a:r>
            <a:r>
              <a:rPr lang="en-SG" sz="2600" b="1" dirty="0" err="1" smtClean="0"/>
              <a:t>adalah</a:t>
            </a:r>
            <a:r>
              <a:rPr lang="en-SG" sz="2600" b="1" dirty="0" smtClean="0"/>
              <a:t> </a:t>
            </a:r>
            <a:r>
              <a:rPr lang="en-SG" sz="2600" b="1" dirty="0" err="1" smtClean="0"/>
              <a:t>kebahagiaan</a:t>
            </a:r>
            <a:r>
              <a:rPr lang="en-SG" sz="2600" b="1" dirty="0" smtClean="0"/>
              <a:t> </a:t>
            </a:r>
            <a:r>
              <a:rPr lang="en-SG" sz="2600" b="1" dirty="0" err="1" smtClean="0"/>
              <a:t>autentik</a:t>
            </a:r>
            <a:r>
              <a:rPr lang="en-SG" sz="2600" b="1" dirty="0" smtClean="0"/>
              <a:t> : </a:t>
            </a:r>
            <a:r>
              <a:rPr lang="en-SG" sz="2600" b="1" dirty="0" err="1" smtClean="0"/>
              <a:t>lahir</a:t>
            </a:r>
            <a:r>
              <a:rPr lang="en-SG" sz="2600" b="1" dirty="0" smtClean="0"/>
              <a:t> </a:t>
            </a:r>
            <a:r>
              <a:rPr lang="en-SG" sz="2600" b="1" dirty="0" err="1" smtClean="0"/>
              <a:t>dan</a:t>
            </a:r>
            <a:r>
              <a:rPr lang="en-SG" sz="2600" b="1" dirty="0" smtClean="0"/>
              <a:t> </a:t>
            </a:r>
            <a:r>
              <a:rPr lang="en-SG" sz="2600" b="1" dirty="0" err="1" smtClean="0"/>
              <a:t>tumbuh</a:t>
            </a:r>
            <a:r>
              <a:rPr lang="en-SG" sz="2600" b="1" dirty="0" smtClean="0"/>
              <a:t> </a:t>
            </a:r>
            <a:r>
              <a:rPr lang="en-SG" sz="2600" b="1" dirty="0" err="1" smtClean="0"/>
              <a:t>dari</a:t>
            </a:r>
            <a:r>
              <a:rPr lang="en-SG" sz="2600" b="1" dirty="0" smtClean="0"/>
              <a:t> </a:t>
            </a:r>
            <a:r>
              <a:rPr lang="en-SG" sz="2600" b="1" dirty="0" err="1" smtClean="0"/>
              <a:t>nilai-nilai</a:t>
            </a:r>
            <a:r>
              <a:rPr lang="en-SG" sz="2600" b="1" dirty="0" smtClean="0"/>
              <a:t> </a:t>
            </a:r>
            <a:r>
              <a:rPr lang="en-SG" sz="2600" b="1" dirty="0" err="1" smtClean="0"/>
              <a:t>hakiki</a:t>
            </a:r>
            <a:r>
              <a:rPr lang="en-SG" sz="2600" b="1" dirty="0" smtClean="0"/>
              <a:t> Islam </a:t>
            </a:r>
            <a:r>
              <a:rPr lang="en-SG" sz="2600" b="1" dirty="0" err="1" smtClean="0"/>
              <a:t>dan</a:t>
            </a:r>
            <a:r>
              <a:rPr lang="en-SG" sz="2600" b="1" dirty="0" smtClean="0"/>
              <a:t> </a:t>
            </a:r>
            <a:r>
              <a:rPr lang="en-SG" sz="2600" b="1" dirty="0" err="1" smtClean="0"/>
              <a:t>mewujud</a:t>
            </a:r>
            <a:r>
              <a:rPr lang="en-SG" sz="2600" b="1" dirty="0" smtClean="0"/>
              <a:t> </a:t>
            </a:r>
            <a:r>
              <a:rPr lang="en-SG" sz="2600" b="1" dirty="0" err="1" smtClean="0"/>
              <a:t>dalam</a:t>
            </a:r>
            <a:r>
              <a:rPr lang="en-SG" sz="2600" b="1" dirty="0" smtClean="0"/>
              <a:t> </a:t>
            </a:r>
            <a:r>
              <a:rPr lang="en-SG" sz="2600" b="1" dirty="0" err="1" smtClean="0"/>
              <a:t>diri</a:t>
            </a:r>
            <a:r>
              <a:rPr lang="en-SG" sz="2600" b="1" dirty="0" smtClean="0"/>
              <a:t> </a:t>
            </a:r>
            <a:r>
              <a:rPr lang="en-SG" sz="2600" b="1" dirty="0" err="1" smtClean="0"/>
              <a:t>seseorang</a:t>
            </a:r>
            <a:r>
              <a:rPr lang="en-SG" sz="2600" b="1" dirty="0" smtClean="0"/>
              <a:t> </a:t>
            </a:r>
            <a:r>
              <a:rPr lang="en-SG" sz="2600" b="1" dirty="0" err="1" smtClean="0"/>
              <a:t>hamba</a:t>
            </a:r>
            <a:r>
              <a:rPr lang="en-SG" sz="2600" b="1" dirty="0" smtClean="0"/>
              <a:t> yang </a:t>
            </a:r>
            <a:r>
              <a:rPr lang="en-SG" sz="2600" b="1" dirty="0" err="1" smtClean="0"/>
              <a:t>mampu</a:t>
            </a:r>
            <a:r>
              <a:rPr lang="en-SG" sz="2600" b="1" dirty="0" smtClean="0"/>
              <a:t> </a:t>
            </a:r>
            <a:r>
              <a:rPr lang="en-SG" sz="2600" b="1" dirty="0" err="1" smtClean="0"/>
              <a:t>menunjukkan</a:t>
            </a:r>
            <a:r>
              <a:rPr lang="en-SG" sz="2600" b="1" dirty="0" smtClean="0"/>
              <a:t> </a:t>
            </a:r>
            <a:r>
              <a:rPr lang="en-SG" sz="2600" b="1" dirty="0" err="1" smtClean="0"/>
              <a:t>sikap</a:t>
            </a:r>
            <a:r>
              <a:rPr lang="en-SG" sz="2600" b="1" dirty="0" smtClean="0"/>
              <a:t> </a:t>
            </a:r>
            <a:r>
              <a:rPr lang="en-SG" sz="2600" b="1" dirty="0" err="1" smtClean="0"/>
              <a:t>tobat</a:t>
            </a:r>
            <a:r>
              <a:rPr lang="en-SG" sz="2600" b="1" dirty="0" smtClean="0"/>
              <a:t> (</a:t>
            </a:r>
            <a:r>
              <a:rPr lang="en-SG" sz="2600" b="1" dirty="0" err="1" smtClean="0"/>
              <a:t>intropeksi</a:t>
            </a:r>
            <a:r>
              <a:rPr lang="en-SG" sz="2600" b="1" dirty="0" smtClean="0"/>
              <a:t> </a:t>
            </a:r>
            <a:r>
              <a:rPr lang="en-SG" sz="2600" b="1" dirty="0" err="1" smtClean="0"/>
              <a:t>dan</a:t>
            </a:r>
            <a:r>
              <a:rPr lang="en-SG" sz="2600" b="1" dirty="0" smtClean="0"/>
              <a:t> </a:t>
            </a:r>
            <a:r>
              <a:rPr lang="en-SG" sz="2600" b="1" dirty="0" err="1" smtClean="0"/>
              <a:t>koreksi</a:t>
            </a:r>
            <a:r>
              <a:rPr lang="en-SG" sz="2600" b="1" dirty="0" smtClean="0"/>
              <a:t> </a:t>
            </a:r>
            <a:r>
              <a:rPr lang="en-SG" sz="2600" b="1" dirty="0" err="1" smtClean="0"/>
              <a:t>diri</a:t>
            </a:r>
            <a:r>
              <a:rPr lang="en-SG" sz="2600" b="1" dirty="0" smtClean="0"/>
              <a:t>) </a:t>
            </a:r>
            <a:r>
              <a:rPr lang="en-SG" sz="2600" b="1" dirty="0" err="1" smtClean="0"/>
              <a:t>untuk</a:t>
            </a:r>
            <a:r>
              <a:rPr lang="en-SG" sz="2600" b="1" dirty="0" smtClean="0"/>
              <a:t> </a:t>
            </a:r>
            <a:r>
              <a:rPr lang="en-SG" sz="2600" b="1" dirty="0" err="1" smtClean="0"/>
              <a:t>selalu</a:t>
            </a:r>
            <a:r>
              <a:rPr lang="en-SG" sz="2600" b="1" dirty="0" smtClean="0"/>
              <a:t> </a:t>
            </a:r>
            <a:r>
              <a:rPr lang="en-SG" sz="2600" b="1" dirty="0" err="1" smtClean="0"/>
              <a:t>berpegang</a:t>
            </a:r>
            <a:r>
              <a:rPr lang="en-SG" sz="2600" b="1" dirty="0" smtClean="0"/>
              <a:t> </a:t>
            </a:r>
            <a:r>
              <a:rPr lang="en-SG" sz="2600" b="1" dirty="0" err="1" smtClean="0"/>
              <a:t>pada</a:t>
            </a:r>
            <a:r>
              <a:rPr lang="en-SG" sz="2600" b="1" dirty="0" smtClean="0"/>
              <a:t> </a:t>
            </a:r>
            <a:r>
              <a:rPr lang="en-SG" sz="2600" b="1" dirty="0" err="1" smtClean="0"/>
              <a:t>nilai-nilai</a:t>
            </a:r>
            <a:r>
              <a:rPr lang="en-SG" sz="2600" b="1" dirty="0" smtClean="0"/>
              <a:t> </a:t>
            </a:r>
            <a:r>
              <a:rPr lang="en-SG" sz="2600" b="1" dirty="0" err="1" smtClean="0"/>
              <a:t>Ilahiah</a:t>
            </a:r>
            <a:r>
              <a:rPr lang="en-SG" sz="2600" b="1" dirty="0" smtClean="0"/>
              <a:t>, </a:t>
            </a:r>
            <a:r>
              <a:rPr lang="en-SG" sz="2600" b="1" dirty="0" err="1" smtClean="0"/>
              <a:t>mensyukuri</a:t>
            </a:r>
            <a:r>
              <a:rPr lang="en-SG" sz="2600" b="1" dirty="0" smtClean="0"/>
              <a:t> </a:t>
            </a:r>
            <a:r>
              <a:rPr lang="en-SG" sz="2600" b="1" dirty="0" err="1" smtClean="0"/>
              <a:t>karunia</a:t>
            </a:r>
            <a:r>
              <a:rPr lang="en-SG" sz="2600" b="1" dirty="0" smtClean="0"/>
              <a:t> Allah </a:t>
            </a:r>
            <a:r>
              <a:rPr lang="en-SG" sz="2600" b="1" dirty="0" err="1" smtClean="0"/>
              <a:t>berupa</a:t>
            </a:r>
            <a:r>
              <a:rPr lang="en-SG" sz="2600" b="1" dirty="0" smtClean="0"/>
              <a:t> </a:t>
            </a:r>
            <a:r>
              <a:rPr lang="en-SG" sz="2600" b="1" dirty="0" err="1" smtClean="0"/>
              <a:t>nikmat</a:t>
            </a:r>
            <a:r>
              <a:rPr lang="en-SG" sz="2600" b="1" dirty="0" smtClean="0"/>
              <a:t> </a:t>
            </a:r>
            <a:r>
              <a:rPr lang="en-SG" sz="2600" b="1" dirty="0" err="1" smtClean="0"/>
              <a:t>iman</a:t>
            </a:r>
            <a:r>
              <a:rPr lang="en-SG" sz="2600" b="1" dirty="0" smtClean="0"/>
              <a:t>, </a:t>
            </a:r>
            <a:r>
              <a:rPr lang="en-SG" sz="2600" b="1" dirty="0" err="1" smtClean="0"/>
              <a:t>islam</a:t>
            </a:r>
            <a:r>
              <a:rPr lang="en-SG" sz="2600" b="1" dirty="0" smtClean="0"/>
              <a:t> </a:t>
            </a:r>
            <a:r>
              <a:rPr lang="en-SG" sz="2600" b="1" dirty="0" err="1" smtClean="0"/>
              <a:t>dan</a:t>
            </a:r>
            <a:r>
              <a:rPr lang="en-SG" sz="2600" b="1" dirty="0" smtClean="0"/>
              <a:t> </a:t>
            </a:r>
            <a:r>
              <a:rPr lang="en-SG" sz="2600" b="1" dirty="0" err="1" smtClean="0"/>
              <a:t>kehidupan</a:t>
            </a:r>
            <a:r>
              <a:rPr lang="en-SG" sz="2600" b="1" dirty="0" smtClean="0"/>
              <a:t>, </a:t>
            </a:r>
            <a:r>
              <a:rPr lang="en-SG" sz="2600" b="1" dirty="0" err="1" smtClean="0"/>
              <a:t>serta</a:t>
            </a:r>
            <a:r>
              <a:rPr lang="en-SG" sz="2600" b="1" dirty="0" smtClean="0"/>
              <a:t> </a:t>
            </a:r>
            <a:r>
              <a:rPr lang="en-SG" sz="2600" b="1" dirty="0" err="1" smtClean="0"/>
              <a:t>menjunjung</a:t>
            </a:r>
            <a:r>
              <a:rPr lang="en-SG" sz="2600" b="1" dirty="0" smtClean="0"/>
              <a:t> </a:t>
            </a:r>
            <a:r>
              <a:rPr lang="en-SG" sz="2600" b="1" dirty="0" err="1" smtClean="0"/>
              <a:t>tinggi</a:t>
            </a:r>
            <a:r>
              <a:rPr lang="en-SG" sz="2600" b="1" dirty="0" smtClean="0"/>
              <a:t> </a:t>
            </a:r>
            <a:r>
              <a:rPr lang="en-SG" sz="2600" b="1" dirty="0" err="1" smtClean="0"/>
              <a:t>kejujuran</a:t>
            </a:r>
            <a:r>
              <a:rPr lang="en-SG" sz="2600" b="1" dirty="0" smtClean="0"/>
              <a:t>, </a:t>
            </a:r>
            <a:r>
              <a:rPr lang="en-SG" sz="2600" b="1" dirty="0" err="1" smtClean="0"/>
              <a:t>kebenaran</a:t>
            </a:r>
            <a:r>
              <a:rPr lang="en-SG" sz="2600" b="1" dirty="0" smtClean="0"/>
              <a:t> </a:t>
            </a:r>
            <a:r>
              <a:rPr lang="en-SG" sz="2600" b="1" dirty="0" err="1" smtClean="0"/>
              <a:t>dan</a:t>
            </a:r>
            <a:r>
              <a:rPr lang="en-SG" sz="2600" b="1" dirty="0" smtClean="0"/>
              <a:t> </a:t>
            </a:r>
            <a:r>
              <a:rPr lang="en-SG" sz="2600" b="1" dirty="0" err="1" smtClean="0"/>
              <a:t>keadilan</a:t>
            </a:r>
            <a:r>
              <a:rPr lang="en-SG" sz="2600" b="1" dirty="0" smtClean="0"/>
              <a:t> </a:t>
            </a:r>
            <a:r>
              <a:rPr lang="en-SG" sz="2600" b="1" dirty="0" err="1" smtClean="0"/>
              <a:t>dalam</a:t>
            </a:r>
            <a:r>
              <a:rPr lang="en-SG" sz="2600" b="1" dirty="0" smtClean="0"/>
              <a:t> </a:t>
            </a:r>
            <a:r>
              <a:rPr lang="en-SG" sz="2600" b="1" dirty="0" err="1" smtClean="0"/>
              <a:t>menjalani</a:t>
            </a:r>
            <a:r>
              <a:rPr lang="en-SG" sz="2600" b="1" dirty="0" smtClean="0"/>
              <a:t> </a:t>
            </a:r>
            <a:r>
              <a:rPr lang="en-SG" sz="2600" b="1" dirty="0" err="1" smtClean="0"/>
              <a:t>kehidupan</a:t>
            </a:r>
            <a:r>
              <a:rPr lang="en-SG" sz="2600" b="1" dirty="0" smtClean="0"/>
              <a:t> </a:t>
            </a:r>
            <a:r>
              <a:rPr lang="en-SG" sz="2600" b="1" dirty="0" err="1" smtClean="0"/>
              <a:t>pribadi</a:t>
            </a:r>
            <a:r>
              <a:rPr lang="en-SG" sz="2600" b="1" dirty="0" smtClean="0"/>
              <a:t>, </a:t>
            </a:r>
            <a:r>
              <a:rPr lang="en-SG" sz="2600" b="1" dirty="0" err="1" smtClean="0"/>
              <a:t>sosial</a:t>
            </a:r>
            <a:r>
              <a:rPr lang="en-SG" sz="2600" b="1" dirty="0" smtClean="0"/>
              <a:t> </a:t>
            </a:r>
            <a:r>
              <a:rPr lang="en-SG" sz="2600" b="1" dirty="0" err="1" smtClean="0"/>
              <a:t>dan</a:t>
            </a:r>
            <a:r>
              <a:rPr lang="en-SG" sz="2600" b="1" dirty="0" smtClean="0"/>
              <a:t> professional.</a:t>
            </a:r>
            <a:endParaRPr lang="en-SG" sz="2600" b="1" dirty="0"/>
          </a:p>
          <a:p>
            <a:endParaRPr lang="en-SG" dirty="0"/>
          </a:p>
        </p:txBody>
      </p:sp>
      <p:sp>
        <p:nvSpPr>
          <p:cNvPr id="4" name="Down Arrow 3"/>
          <p:cNvSpPr/>
          <p:nvPr/>
        </p:nvSpPr>
        <p:spPr>
          <a:xfrm>
            <a:off x="5274403" y="1333501"/>
            <a:ext cx="1536700" cy="10308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Down Arrow 4"/>
          <p:cNvSpPr/>
          <p:nvPr/>
        </p:nvSpPr>
        <p:spPr>
          <a:xfrm>
            <a:off x="5372101" y="3271760"/>
            <a:ext cx="1439002" cy="520752"/>
          </a:xfrm>
          <a:prstGeom prst="downArrow">
            <a:avLst>
              <a:gd name="adj1" fmla="val 50000"/>
              <a:gd name="adj2" fmla="val 34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89441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200" y="266700"/>
            <a:ext cx="6540500" cy="558800"/>
          </a:xfrm>
        </p:spPr>
        <p:txBody>
          <a:bodyPr/>
          <a:lstStyle/>
          <a:p>
            <a:r>
              <a:rPr lang="en-SG" sz="2400" b="1" dirty="0" smtClean="0"/>
              <a:t>B.    </a:t>
            </a:r>
            <a:r>
              <a:rPr lang="en-SG" sz="2400" b="1" dirty="0" err="1" smtClean="0"/>
              <a:t>Mengapa</a:t>
            </a:r>
            <a:r>
              <a:rPr lang="en-SG" sz="2400" b="1" dirty="0" smtClean="0"/>
              <a:t> </a:t>
            </a:r>
            <a:r>
              <a:rPr lang="en-SG" sz="2400" b="1" dirty="0" err="1" smtClean="0"/>
              <a:t>manusia</a:t>
            </a:r>
            <a:r>
              <a:rPr lang="en-SG" sz="2400" b="1" dirty="0" smtClean="0"/>
              <a:t> </a:t>
            </a:r>
            <a:r>
              <a:rPr lang="en-SG" sz="2400" b="1" dirty="0" err="1" smtClean="0"/>
              <a:t>harus</a:t>
            </a:r>
            <a:r>
              <a:rPr lang="en-SG" sz="2400" b="1" dirty="0" smtClean="0"/>
              <a:t> </a:t>
            </a:r>
            <a:r>
              <a:rPr lang="en-SG" sz="2400" b="1" dirty="0" err="1" smtClean="0"/>
              <a:t>beragama</a:t>
            </a:r>
            <a:r>
              <a:rPr lang="en-SG" sz="2400" b="1" dirty="0" smtClean="0"/>
              <a:t>?</a:t>
            </a:r>
            <a:endParaRPr lang="en-SG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409700"/>
            <a:ext cx="11455400" cy="5105400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endParaRPr lang="en-SG" dirty="0" smtClean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endParaRPr lang="en-SG" b="1" dirty="0" smtClean="0"/>
          </a:p>
          <a:p>
            <a:pPr marL="0" indent="0">
              <a:buNone/>
            </a:pPr>
            <a:endParaRPr lang="en-SG" b="1" dirty="0" smtClean="0"/>
          </a:p>
          <a:p>
            <a:pPr marL="0" indent="0">
              <a:buNone/>
            </a:pPr>
            <a:r>
              <a:rPr lang="en-SG" b="1" dirty="0" err="1" smtClean="0"/>
              <a:t>Artinya</a:t>
            </a:r>
            <a:r>
              <a:rPr lang="en-SG" b="1" dirty="0" smtClean="0"/>
              <a:t>:   “</a:t>
            </a:r>
            <a:r>
              <a:rPr lang="en-SG" b="1" dirty="0" err="1" smtClean="0"/>
              <a:t>maka</a:t>
            </a:r>
            <a:r>
              <a:rPr lang="en-SG" b="1" dirty="0" smtClean="0"/>
              <a:t> </a:t>
            </a:r>
            <a:r>
              <a:rPr lang="en-SG" b="1" dirty="0" err="1" smtClean="0"/>
              <a:t>hadapkanlah</a:t>
            </a:r>
            <a:r>
              <a:rPr lang="en-SG" b="1" dirty="0" smtClean="0"/>
              <a:t> </a:t>
            </a:r>
            <a:r>
              <a:rPr lang="en-SG" b="1" dirty="0" err="1" smtClean="0"/>
              <a:t>wajahmu</a:t>
            </a:r>
            <a:r>
              <a:rPr lang="en-SG" b="1" dirty="0" smtClean="0"/>
              <a:t> </a:t>
            </a:r>
            <a:r>
              <a:rPr lang="en-SG" b="1" dirty="0" err="1" smtClean="0"/>
              <a:t>dengan</a:t>
            </a:r>
            <a:r>
              <a:rPr lang="en-SG" b="1" dirty="0" smtClean="0"/>
              <a:t> </a:t>
            </a:r>
            <a:r>
              <a:rPr lang="en-SG" b="1" dirty="0" err="1" smtClean="0"/>
              <a:t>lurus</a:t>
            </a:r>
            <a:r>
              <a:rPr lang="en-SG" b="1" dirty="0" smtClean="0"/>
              <a:t> </a:t>
            </a:r>
            <a:r>
              <a:rPr lang="en-SG" b="1" dirty="0" err="1" smtClean="0"/>
              <a:t>kepada</a:t>
            </a:r>
            <a:r>
              <a:rPr lang="en-SG" b="1" dirty="0" smtClean="0"/>
              <a:t> agama Allah; (</a:t>
            </a:r>
            <a:r>
              <a:rPr lang="en-SG" b="1" dirty="0" err="1" smtClean="0"/>
              <a:t>tetaplah</a:t>
            </a:r>
            <a:r>
              <a:rPr lang="en-SG" b="1" dirty="0" smtClean="0"/>
              <a:t> </a:t>
            </a:r>
            <a:r>
              <a:rPr lang="en-SG" b="1" dirty="0" err="1" smtClean="0"/>
              <a:t>atas</a:t>
            </a:r>
            <a:r>
              <a:rPr lang="en-SG" b="1" dirty="0" smtClean="0"/>
              <a:t>) </a:t>
            </a:r>
            <a:r>
              <a:rPr lang="en-SG" b="1" dirty="0" err="1" smtClean="0"/>
              <a:t>Fitrah</a:t>
            </a:r>
            <a:r>
              <a:rPr lang="en-SG" b="1" dirty="0" smtClean="0"/>
              <a:t> </a:t>
            </a:r>
            <a:r>
              <a:rPr lang="en-SG" b="1" dirty="0" smtClean="0"/>
              <a:t> </a:t>
            </a:r>
            <a:r>
              <a:rPr lang="en-SG" b="1" dirty="0" smtClean="0"/>
              <a:t>Allah </a:t>
            </a:r>
            <a:r>
              <a:rPr lang="en-SG" b="1" dirty="0" smtClean="0"/>
              <a:t>yang </a:t>
            </a:r>
            <a:r>
              <a:rPr lang="en-SG" b="1" dirty="0" err="1" smtClean="0"/>
              <a:t>telah</a:t>
            </a:r>
            <a:r>
              <a:rPr lang="en-SG" b="1" dirty="0" smtClean="0"/>
              <a:t> </a:t>
            </a:r>
            <a:r>
              <a:rPr lang="en-SG" b="1" dirty="0" err="1" smtClean="0"/>
              <a:t>menciptakan</a:t>
            </a:r>
            <a:r>
              <a:rPr lang="en-SG" b="1" dirty="0" smtClean="0"/>
              <a:t> </a:t>
            </a:r>
            <a:r>
              <a:rPr lang="en-SG" b="1" dirty="0" err="1" smtClean="0"/>
              <a:t>manusia</a:t>
            </a:r>
            <a:r>
              <a:rPr lang="en-SG" b="1" dirty="0" smtClean="0"/>
              <a:t> </a:t>
            </a:r>
            <a:r>
              <a:rPr lang="en-SG" b="1" dirty="0" err="1" smtClean="0"/>
              <a:t>menurut</a:t>
            </a:r>
            <a:r>
              <a:rPr lang="en-SG" b="1" dirty="0" smtClean="0"/>
              <a:t> </a:t>
            </a:r>
            <a:r>
              <a:rPr lang="en-SG" b="1" dirty="0" err="1" smtClean="0"/>
              <a:t>fitrah</a:t>
            </a:r>
            <a:r>
              <a:rPr lang="en-SG" b="1" dirty="0" smtClean="0"/>
              <a:t> </a:t>
            </a:r>
            <a:r>
              <a:rPr lang="en-SG" b="1" dirty="0" err="1" smtClean="0"/>
              <a:t>itu.Tidak</a:t>
            </a:r>
            <a:r>
              <a:rPr lang="en-SG" b="1" dirty="0" smtClean="0"/>
              <a:t> </a:t>
            </a:r>
            <a:r>
              <a:rPr lang="en-SG" b="1" dirty="0" err="1" smtClean="0"/>
              <a:t>ada</a:t>
            </a:r>
            <a:r>
              <a:rPr lang="en-SG" b="1" dirty="0" smtClean="0"/>
              <a:t> </a:t>
            </a:r>
            <a:r>
              <a:rPr lang="en-SG" b="1" dirty="0" err="1" smtClean="0"/>
              <a:t>perubahan</a:t>
            </a:r>
            <a:r>
              <a:rPr lang="en-SG" b="1" dirty="0" smtClean="0"/>
              <a:t> </a:t>
            </a:r>
            <a:r>
              <a:rPr lang="en-SG" b="1" dirty="0" err="1" smtClean="0"/>
              <a:t>pada</a:t>
            </a:r>
            <a:r>
              <a:rPr lang="en-SG" b="1" dirty="0" smtClean="0"/>
              <a:t> </a:t>
            </a:r>
            <a:r>
              <a:rPr lang="en-SG" b="1" dirty="0" err="1" smtClean="0"/>
              <a:t>fitrah</a:t>
            </a:r>
            <a:r>
              <a:rPr lang="en-SG" b="1" dirty="0" smtClean="0"/>
              <a:t> </a:t>
            </a:r>
            <a:r>
              <a:rPr lang="en-SG" b="1" dirty="0" smtClean="0"/>
              <a:t> </a:t>
            </a:r>
            <a:r>
              <a:rPr lang="en-SG" b="1" dirty="0" smtClean="0"/>
              <a:t>Allah</a:t>
            </a:r>
            <a:r>
              <a:rPr lang="en-SG" b="1" dirty="0" smtClean="0"/>
              <a:t>. (</a:t>
            </a:r>
            <a:r>
              <a:rPr lang="en-SG" b="1" dirty="0" err="1" smtClean="0"/>
              <a:t>itulah</a:t>
            </a:r>
            <a:r>
              <a:rPr lang="en-SG" b="1" dirty="0" smtClean="0"/>
              <a:t>) agama yang </a:t>
            </a:r>
            <a:r>
              <a:rPr lang="en-SG" b="1" dirty="0" err="1" smtClean="0"/>
              <a:t>lurus</a:t>
            </a:r>
            <a:r>
              <a:rPr lang="en-SG" b="1" dirty="0" smtClean="0"/>
              <a:t>. </a:t>
            </a:r>
            <a:r>
              <a:rPr lang="en-SG" b="1" dirty="0" err="1" smtClean="0"/>
              <a:t>tetapi</a:t>
            </a:r>
            <a:r>
              <a:rPr lang="en-SG" b="1" dirty="0" smtClean="0"/>
              <a:t> </a:t>
            </a:r>
            <a:r>
              <a:rPr lang="en-SG" b="1" dirty="0" err="1" smtClean="0"/>
              <a:t>kebanyakan</a:t>
            </a:r>
            <a:r>
              <a:rPr lang="en-SG" b="1" dirty="0" smtClean="0"/>
              <a:t> </a:t>
            </a:r>
            <a:r>
              <a:rPr lang="en-SG" b="1" dirty="0" err="1" smtClean="0"/>
              <a:t>manusia</a:t>
            </a:r>
            <a:r>
              <a:rPr lang="en-SG" b="1" dirty="0" smtClean="0"/>
              <a:t> </a:t>
            </a:r>
            <a:r>
              <a:rPr lang="en-SG" b="1" dirty="0" err="1" smtClean="0"/>
              <a:t>tidak</a:t>
            </a:r>
            <a:r>
              <a:rPr lang="en-SG" b="1" dirty="0" smtClean="0"/>
              <a:t> </a:t>
            </a:r>
            <a:r>
              <a:rPr lang="en-SG" b="1" dirty="0" err="1" smtClean="0"/>
              <a:t>mengetahui</a:t>
            </a:r>
            <a:r>
              <a:rPr lang="en-SG" b="1" dirty="0" smtClean="0"/>
              <a:t> </a:t>
            </a:r>
            <a:endParaRPr lang="en-SG" b="1" dirty="0" smtClean="0"/>
          </a:p>
          <a:p>
            <a:pPr marL="0" indent="0">
              <a:buNone/>
            </a:pPr>
            <a:r>
              <a:rPr lang="en-SG" b="1" dirty="0" smtClean="0"/>
              <a:t>					(Q.S.ArRum30;30)</a:t>
            </a:r>
          </a:p>
          <a:p>
            <a:pPr marL="0" indent="0" algn="ctr">
              <a:buNone/>
            </a:pPr>
            <a:endParaRPr lang="en-SG" dirty="0" smtClean="0"/>
          </a:p>
          <a:p>
            <a:pPr marL="0" indent="0" algn="ctr">
              <a:buNone/>
            </a:pPr>
            <a:endParaRPr lang="en-SG" sz="2400" b="1" dirty="0" smtClean="0"/>
          </a:p>
          <a:p>
            <a:pPr marL="0" indent="0" algn="ctr">
              <a:buNone/>
            </a:pPr>
            <a:endParaRPr lang="en-SG" sz="2400" b="1" dirty="0" smtClean="0"/>
          </a:p>
          <a:p>
            <a:pPr marL="0" indent="0" algn="ctr">
              <a:buNone/>
            </a:pPr>
            <a:endParaRPr lang="en-SG" sz="2400" b="1" dirty="0" smtClean="0"/>
          </a:p>
          <a:p>
            <a:pPr marL="0" indent="0" algn="ctr">
              <a:buNone/>
            </a:pPr>
            <a:r>
              <a:rPr lang="en-SG" sz="2400" b="1" dirty="0" smtClean="0"/>
              <a:t> </a:t>
            </a:r>
            <a:r>
              <a:rPr lang="en-SG" sz="2400" b="1" dirty="0" err="1"/>
              <a:t>F</a:t>
            </a:r>
            <a:r>
              <a:rPr lang="en-SG" sz="2400" b="1" dirty="0" err="1" smtClean="0"/>
              <a:t>itrah</a:t>
            </a:r>
            <a:r>
              <a:rPr lang="en-SG" sz="2400" b="1" dirty="0" smtClean="0"/>
              <a:t> Allah =  </a:t>
            </a:r>
            <a:r>
              <a:rPr lang="en-SG" sz="2400" b="1" dirty="0" err="1" smtClean="0"/>
              <a:t>naluri</a:t>
            </a:r>
            <a:r>
              <a:rPr lang="en-SG" sz="2400" b="1" dirty="0" smtClean="0"/>
              <a:t> </a:t>
            </a:r>
            <a:r>
              <a:rPr lang="en-SG" sz="2400" b="1" dirty="0" err="1" smtClean="0"/>
              <a:t>beragama</a:t>
            </a:r>
            <a:r>
              <a:rPr lang="en-SG" sz="2400" b="1" dirty="0" smtClean="0"/>
              <a:t> (</a:t>
            </a:r>
            <a:r>
              <a:rPr lang="en-SG" sz="2400" b="1" i="1" dirty="0" err="1" smtClean="0"/>
              <a:t>Tauhidullah</a:t>
            </a:r>
            <a:r>
              <a:rPr lang="en-SG" sz="2400" b="1" i="1" dirty="0" smtClean="0"/>
              <a:t>)</a:t>
            </a:r>
            <a:endParaRPr lang="en-SG" sz="2400" b="1" i="1" dirty="0"/>
          </a:p>
          <a:p>
            <a:pPr marL="0" indent="0" algn="ctr">
              <a:buNone/>
            </a:pPr>
            <a:endParaRPr lang="en-SG" dirty="0" smtClean="0"/>
          </a:p>
          <a:p>
            <a:pPr marL="0" indent="0" algn="ctr">
              <a:buNone/>
            </a:pPr>
            <a:r>
              <a:rPr lang="en-SG" sz="2800" b="1" dirty="0" err="1" smtClean="0"/>
              <a:t>Mengganti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kefitrahan</a:t>
            </a:r>
            <a:r>
              <a:rPr lang="en-SG" sz="2800" b="1" dirty="0" smtClean="0"/>
              <a:t>(agama)  </a:t>
            </a:r>
            <a:r>
              <a:rPr lang="en-SG" sz="2800" b="1" dirty="0" err="1" smtClean="0"/>
              <a:t>sama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artinya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menghilangkan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jati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diri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pada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manusia</a:t>
            </a:r>
            <a:r>
              <a:rPr lang="en-SG" sz="2800" b="1" dirty="0" smtClean="0"/>
              <a:t>. </a:t>
            </a:r>
            <a:r>
              <a:rPr lang="en-SG" sz="2800" b="1" dirty="0" err="1" smtClean="0"/>
              <a:t>dan</a:t>
            </a:r>
            <a:r>
              <a:rPr lang="en-SG" sz="2800" b="1" dirty="0" smtClean="0"/>
              <a:t> Allah </a:t>
            </a:r>
            <a:r>
              <a:rPr lang="en-SG" sz="2800" b="1" dirty="0" err="1" smtClean="0"/>
              <a:t>melarang</a:t>
            </a:r>
            <a:r>
              <a:rPr lang="en-SG" sz="2800" b="1" dirty="0" smtClean="0"/>
              <a:t>  </a:t>
            </a:r>
            <a:r>
              <a:rPr lang="en-SG" sz="2800" b="1" dirty="0" err="1" smtClean="0"/>
              <a:t>hal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tersebut</a:t>
            </a:r>
            <a:r>
              <a:rPr lang="en-SG" sz="2800" b="1" dirty="0" smtClean="0"/>
              <a:t>.</a:t>
            </a:r>
            <a:endParaRPr lang="en-SG" sz="2800" b="1" dirty="0"/>
          </a:p>
        </p:txBody>
      </p:sp>
      <p:sp>
        <p:nvSpPr>
          <p:cNvPr id="4" name="Down Arrow 3"/>
          <p:cNvSpPr/>
          <p:nvPr/>
        </p:nvSpPr>
        <p:spPr>
          <a:xfrm>
            <a:off x="5461000" y="1130300"/>
            <a:ext cx="914400" cy="717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Down Arrow 4"/>
          <p:cNvSpPr/>
          <p:nvPr/>
        </p:nvSpPr>
        <p:spPr>
          <a:xfrm>
            <a:off x="5384800" y="4241800"/>
            <a:ext cx="1087882" cy="584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51" name="Picture 3" descr="D:\IMG-20180814-WA000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9700" y="2017714"/>
            <a:ext cx="8655050" cy="7826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635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73050"/>
            <a:ext cx="11315700" cy="1524000"/>
          </a:xfrm>
        </p:spPr>
        <p:txBody>
          <a:bodyPr/>
          <a:lstStyle/>
          <a:p>
            <a:r>
              <a:rPr lang="en-SG" sz="2800" b="1" dirty="0" smtClean="0"/>
              <a:t>C. </a:t>
            </a:r>
            <a:r>
              <a:rPr lang="en-SG" sz="2800" b="1" dirty="0" err="1" smtClean="0"/>
              <a:t>Sumber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Historis</a:t>
            </a:r>
            <a:r>
              <a:rPr lang="en-SG" sz="2800" b="1" dirty="0" smtClean="0"/>
              <a:t>, </a:t>
            </a:r>
            <a:r>
              <a:rPr lang="en-SG" sz="2800" b="1" dirty="0" err="1" smtClean="0"/>
              <a:t>filosofis</a:t>
            </a:r>
            <a:r>
              <a:rPr lang="en-SG" sz="2800" b="1" dirty="0" smtClean="0"/>
              <a:t>,  </a:t>
            </a:r>
            <a:r>
              <a:rPr lang="en-SG" sz="2800" b="1" dirty="0" err="1" smtClean="0"/>
              <a:t>psikologis</a:t>
            </a:r>
            <a:r>
              <a:rPr lang="en-SG" sz="2800" b="1" dirty="0" smtClean="0"/>
              <a:t>, </a:t>
            </a:r>
            <a:r>
              <a:rPr lang="en-SG" sz="2800" b="1" dirty="0" err="1" smtClean="0"/>
              <a:t>sosiologis,Pedagogis</a:t>
            </a:r>
            <a:r>
              <a:rPr lang="en-SG" sz="2800" b="1" dirty="0" smtClean="0"/>
              <a:t> </a:t>
            </a:r>
            <a:r>
              <a:rPr lang="en-SG" sz="2800" b="1" dirty="0" smtClean="0"/>
              <a:t>   </a:t>
            </a:r>
            <a:r>
              <a:rPr lang="en-SG" sz="2800" b="1" dirty="0" err="1" smtClean="0"/>
              <a:t>tentang</a:t>
            </a:r>
            <a:r>
              <a:rPr lang="en-SG" sz="2800" b="1" dirty="0" smtClean="0"/>
              <a:t> </a:t>
            </a:r>
            <a:r>
              <a:rPr lang="en-SG" sz="2800" b="1" dirty="0" smtClean="0"/>
              <a:t>agama </a:t>
            </a:r>
            <a:r>
              <a:rPr lang="en-SG" sz="2800" b="1" dirty="0" err="1" smtClean="0"/>
              <a:t>sebagai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jalan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menuju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kebahagiaan</a:t>
            </a:r>
            <a:r>
              <a:rPr lang="en-SG" sz="2800" b="1" dirty="0" smtClean="0"/>
              <a:t> </a:t>
            </a:r>
            <a:endParaRPr lang="en-SG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5900"/>
            <a:ext cx="11087100" cy="4254500"/>
          </a:xfrm>
        </p:spPr>
        <p:txBody>
          <a:bodyPr>
            <a:normAutofit fontScale="92500" lnSpcReduction="10000"/>
          </a:bodyPr>
          <a:lstStyle/>
          <a:p>
            <a:r>
              <a:rPr lang="en-SG" sz="2600" b="1" dirty="0" err="1" smtClean="0"/>
              <a:t>Teologis</a:t>
            </a:r>
            <a:r>
              <a:rPr lang="en-SG" sz="2600" b="1" dirty="0" smtClean="0"/>
              <a:t>;</a:t>
            </a:r>
          </a:p>
          <a:p>
            <a:pPr marL="0" indent="0">
              <a:buNone/>
            </a:pPr>
            <a:r>
              <a:rPr lang="en-SG" sz="2000" b="1" dirty="0"/>
              <a:t>	</a:t>
            </a:r>
            <a:r>
              <a:rPr lang="en-SG" sz="2000" b="1" dirty="0" smtClean="0"/>
              <a:t>	</a:t>
            </a:r>
            <a:r>
              <a:rPr lang="en-SG" sz="2000" b="1" dirty="0" err="1" smtClean="0"/>
              <a:t>beragama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itu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adalah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fitrah</a:t>
            </a:r>
            <a:r>
              <a:rPr lang="en-SG" sz="2000" b="1" dirty="0" smtClean="0"/>
              <a:t>, </a:t>
            </a:r>
            <a:r>
              <a:rPr lang="en-SG" sz="2000" b="1" dirty="0" err="1" smtClean="0"/>
              <a:t>jika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manusia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hidup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sesuai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fitrahnya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maka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ia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akan</a:t>
            </a:r>
            <a:r>
              <a:rPr lang="en-SG" sz="2000" b="1" dirty="0" smtClean="0"/>
              <a:t> 			</a:t>
            </a:r>
            <a:r>
              <a:rPr lang="en-SG" sz="2000" b="1" dirty="0" err="1" smtClean="0"/>
              <a:t>bahagia</a:t>
            </a:r>
            <a:r>
              <a:rPr lang="en-SG" sz="2000" b="1" dirty="0" smtClean="0"/>
              <a:t>.</a:t>
            </a:r>
          </a:p>
          <a:p>
            <a:r>
              <a:rPr lang="en-SG" sz="2600" b="1" dirty="0" err="1" smtClean="0"/>
              <a:t>Historis</a:t>
            </a:r>
            <a:r>
              <a:rPr lang="en-SG" sz="2600" b="1" dirty="0" smtClean="0"/>
              <a:t>;</a:t>
            </a:r>
          </a:p>
          <a:p>
            <a:pPr marL="0" indent="0">
              <a:buNone/>
            </a:pPr>
            <a:r>
              <a:rPr lang="en-SG" sz="2000" b="1" dirty="0"/>
              <a:t>	</a:t>
            </a:r>
            <a:r>
              <a:rPr lang="en-SG" sz="2000" b="1" dirty="0" smtClean="0"/>
              <a:t>	</a:t>
            </a:r>
            <a:r>
              <a:rPr lang="en-SG" sz="2000" b="1" dirty="0" err="1" smtClean="0"/>
              <a:t>sepanjang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sejarah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hidup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manusia</a:t>
            </a:r>
            <a:r>
              <a:rPr lang="en-SG" sz="2000" b="1" dirty="0" smtClean="0"/>
              <a:t>, </a:t>
            </a:r>
            <a:r>
              <a:rPr lang="en-SG" sz="2000" b="1" dirty="0" err="1" smtClean="0"/>
              <a:t>beragama</a:t>
            </a:r>
            <a:r>
              <a:rPr lang="en-SG" sz="2000" b="1" dirty="0" smtClean="0"/>
              <a:t>  </a:t>
            </a:r>
            <a:r>
              <a:rPr lang="en-SG" sz="2000" b="1" dirty="0" err="1" smtClean="0"/>
              <a:t>itu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merupakan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kebutuhan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dasar</a:t>
            </a:r>
            <a:r>
              <a:rPr lang="en-SG" sz="2000" b="1" dirty="0" smtClean="0"/>
              <a:t> 			</a:t>
            </a:r>
            <a:r>
              <a:rPr lang="en-SG" sz="2000" b="1" dirty="0" err="1" smtClean="0"/>
              <a:t>manusia</a:t>
            </a:r>
            <a:r>
              <a:rPr lang="en-SG" sz="2000" b="1" dirty="0" smtClean="0"/>
              <a:t> yang paling </a:t>
            </a:r>
            <a:r>
              <a:rPr lang="en-SG" sz="2000" b="1" dirty="0" err="1" smtClean="0"/>
              <a:t>hakiki</a:t>
            </a:r>
            <a:r>
              <a:rPr lang="en-SG" sz="2000" b="1" dirty="0" smtClean="0"/>
              <a:t>. Dari </a:t>
            </a:r>
            <a:r>
              <a:rPr lang="en-SG" sz="2000" b="1" dirty="0" err="1" smtClean="0"/>
              <a:t>mulai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masyarakat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primitif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sampai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masyarakat</a:t>
            </a:r>
            <a:r>
              <a:rPr lang="en-SG" sz="2000" b="1" dirty="0" smtClean="0"/>
              <a:t> 			modern.</a:t>
            </a:r>
          </a:p>
          <a:p>
            <a:pPr marL="0" indent="0">
              <a:buNone/>
            </a:pPr>
            <a:endParaRPr lang="en-SG" sz="2000" b="1" dirty="0" smtClean="0"/>
          </a:p>
          <a:p>
            <a:r>
              <a:rPr lang="en-SG" sz="2600" b="1" dirty="0" err="1" smtClean="0"/>
              <a:t>Filosofis</a:t>
            </a:r>
            <a:r>
              <a:rPr lang="en-SG" sz="2600" b="1" dirty="0" smtClean="0"/>
              <a:t> </a:t>
            </a:r>
            <a:endParaRPr lang="en-SG" sz="2600" b="1" dirty="0" smtClean="0"/>
          </a:p>
          <a:p>
            <a:pPr marL="0" indent="0">
              <a:buNone/>
            </a:pPr>
            <a:r>
              <a:rPr lang="en-SG" sz="2000" b="1" dirty="0"/>
              <a:t>	</a:t>
            </a:r>
            <a:r>
              <a:rPr lang="en-SG" sz="2000" b="1" dirty="0" smtClean="0"/>
              <a:t>	</a:t>
            </a:r>
            <a:r>
              <a:rPr lang="en-SG" sz="2000" b="1" dirty="0" err="1" smtClean="0"/>
              <a:t>Ibnu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tufail</a:t>
            </a:r>
            <a:r>
              <a:rPr lang="en-SG" sz="2000" b="1" dirty="0" smtClean="0"/>
              <a:t>; </a:t>
            </a:r>
            <a:r>
              <a:rPr lang="en-SG" sz="2000" b="1" dirty="0" err="1" smtClean="0"/>
              <a:t>bahwa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kebenaran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bisa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ditemukan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manakala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ada</a:t>
            </a:r>
            <a:r>
              <a:rPr lang="en-SG" sz="2000" b="1" dirty="0" smtClean="0"/>
              <a:t>  </a:t>
            </a:r>
            <a:r>
              <a:rPr lang="en-SG" sz="2000" b="1" dirty="0" err="1" smtClean="0"/>
              <a:t>keserasian</a:t>
            </a:r>
            <a:r>
              <a:rPr lang="en-SG" sz="2000" b="1" dirty="0" smtClean="0"/>
              <a:t> 		</a:t>
            </a:r>
            <a:r>
              <a:rPr lang="en-SG" sz="2000" b="1" dirty="0" smtClean="0"/>
              <a:t>	</a:t>
            </a:r>
            <a:r>
              <a:rPr lang="en-SG" sz="2000" b="1" dirty="0" err="1" smtClean="0"/>
              <a:t>antara</a:t>
            </a:r>
            <a:r>
              <a:rPr lang="en-SG" sz="2000" b="1" dirty="0" smtClean="0"/>
              <a:t>  </a:t>
            </a:r>
            <a:r>
              <a:rPr lang="en-SG" sz="2000" b="1" dirty="0" err="1" smtClean="0"/>
              <a:t>akal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manusia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dan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wahyu</a:t>
            </a:r>
            <a:r>
              <a:rPr lang="en-SG" sz="2000" b="1" dirty="0" smtClean="0"/>
              <a:t>.  </a:t>
            </a:r>
            <a:r>
              <a:rPr lang="en-SG" sz="2000" b="1" dirty="0" err="1" smtClean="0"/>
              <a:t>Dengan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akalnya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manusia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mencari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Tuhan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dan</a:t>
            </a:r>
            <a:r>
              <a:rPr lang="en-SG" sz="2000" b="1" dirty="0" smtClean="0"/>
              <a:t> 	</a:t>
            </a:r>
            <a:r>
              <a:rPr lang="en-SG" sz="2000" b="1" dirty="0" err="1" smtClean="0"/>
              <a:t>bisa</a:t>
            </a:r>
            <a:r>
              <a:rPr lang="en-SG" sz="2000" b="1" dirty="0" smtClean="0"/>
              <a:t> 		</a:t>
            </a:r>
            <a:r>
              <a:rPr lang="en-SG" sz="2000" b="1" dirty="0" err="1" smtClean="0"/>
              <a:t>sampai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keTuhan</a:t>
            </a:r>
            <a:r>
              <a:rPr lang="en-SG" sz="2000" b="1" dirty="0" smtClean="0"/>
              <a:t>. </a:t>
            </a:r>
          </a:p>
          <a:p>
            <a:pPr marL="0" indent="0">
              <a:buNone/>
            </a:pPr>
            <a:r>
              <a:rPr lang="en-SG" sz="2000" b="1" dirty="0"/>
              <a:t>	</a:t>
            </a:r>
            <a:r>
              <a:rPr lang="en-SG" sz="2000" b="1" dirty="0" smtClean="0"/>
              <a:t>	</a:t>
            </a:r>
            <a:r>
              <a:rPr lang="en-SG" sz="2000" b="1" dirty="0" err="1" smtClean="0"/>
              <a:t>Namun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penemuannya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itu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perlu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konfirmasi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dari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Tuhan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melalui</a:t>
            </a:r>
            <a:r>
              <a:rPr lang="en-SG" sz="2000" b="1" dirty="0" smtClean="0"/>
              <a:t> </a:t>
            </a:r>
            <a:r>
              <a:rPr lang="en-SG" sz="2000" b="1" dirty="0" err="1" smtClean="0"/>
              <a:t>wahyu</a:t>
            </a:r>
            <a:r>
              <a:rPr lang="en-SG" sz="2000" b="1" dirty="0" smtClean="0"/>
              <a:t>.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xmlns="" val="378523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181100"/>
            <a:ext cx="11353800" cy="5219700"/>
          </a:xfrm>
        </p:spPr>
        <p:txBody>
          <a:bodyPr>
            <a:normAutofit/>
          </a:bodyPr>
          <a:lstStyle/>
          <a:p>
            <a:r>
              <a:rPr lang="en-SG" sz="1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Psikologis</a:t>
            </a:r>
            <a:endParaRPr lang="en-SG" sz="1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</a:endParaRPr>
          </a:p>
          <a:p>
            <a:pPr marL="354013" indent="0">
              <a:buNone/>
            </a:pPr>
            <a:r>
              <a:rPr lang="en-SG" sz="1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Manusia</a:t>
            </a:r>
            <a:r>
              <a:rPr lang="en-SG" sz="1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 </a:t>
            </a:r>
            <a:r>
              <a:rPr lang="en-SG" sz="1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adalah</a:t>
            </a:r>
            <a:r>
              <a:rPr lang="en-SG" sz="1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 </a:t>
            </a:r>
            <a:r>
              <a:rPr lang="en-SG" sz="1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makhluk</a:t>
            </a:r>
            <a:r>
              <a:rPr lang="en-SG" sz="1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 </a:t>
            </a:r>
            <a:r>
              <a:rPr lang="en-SG" sz="1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rohani</a:t>
            </a:r>
            <a:r>
              <a:rPr lang="en-SG" sz="1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. </a:t>
            </a:r>
            <a:r>
              <a:rPr lang="en-SG" sz="1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Manusia</a:t>
            </a:r>
            <a:r>
              <a:rPr lang="en-SG" sz="1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 </a:t>
            </a:r>
            <a:r>
              <a:rPr lang="en-SG" sz="1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membutuhkan</a:t>
            </a:r>
            <a:r>
              <a:rPr lang="en-SG" sz="1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 </a:t>
            </a:r>
            <a:r>
              <a:rPr lang="en-SG" sz="1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ketenangan</a:t>
            </a:r>
            <a:r>
              <a:rPr lang="en-SG" sz="1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 </a:t>
            </a:r>
            <a:r>
              <a:rPr lang="en-SG" sz="1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jiwa</a:t>
            </a:r>
            <a:r>
              <a:rPr lang="en-SG" sz="1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 </a:t>
            </a:r>
            <a:r>
              <a:rPr lang="en-SG" sz="1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ketentraman</a:t>
            </a:r>
            <a:r>
              <a:rPr lang="en-SG" sz="1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 </a:t>
            </a:r>
            <a:r>
              <a:rPr lang="en-SG" sz="1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hati</a:t>
            </a:r>
            <a:r>
              <a:rPr lang="en-SG" sz="1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 </a:t>
            </a:r>
            <a:r>
              <a:rPr lang="en-SG" sz="1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 </a:t>
            </a:r>
            <a:r>
              <a:rPr lang="en-SG" sz="1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dan</a:t>
            </a:r>
            <a:r>
              <a:rPr lang="en-SG" sz="1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 </a:t>
            </a:r>
            <a:r>
              <a:rPr lang="en-SG" sz="1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kebahagiaan</a:t>
            </a:r>
            <a:r>
              <a:rPr lang="en-SG" sz="1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 </a:t>
            </a:r>
            <a:r>
              <a:rPr lang="en-SG" sz="1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rohani</a:t>
            </a:r>
            <a:r>
              <a:rPr lang="en-SG" sz="1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. </a:t>
            </a:r>
            <a:r>
              <a:rPr lang="en-SG" sz="1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Kebahagian</a:t>
            </a:r>
            <a:r>
              <a:rPr lang="en-SG" sz="1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 </a:t>
            </a:r>
            <a:r>
              <a:rPr lang="en-SG" sz="1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rohani</a:t>
            </a:r>
            <a:r>
              <a:rPr lang="en-SG" sz="1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 </a:t>
            </a:r>
            <a:r>
              <a:rPr lang="en-SG" sz="1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hanya</a:t>
            </a:r>
            <a:r>
              <a:rPr lang="en-SG" sz="1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 </a:t>
            </a:r>
            <a:r>
              <a:rPr lang="en-SG" sz="1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dapat</a:t>
            </a:r>
            <a:r>
              <a:rPr lang="en-SG" sz="1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 </a:t>
            </a:r>
            <a:r>
              <a:rPr lang="en-SG" sz="1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dicapai</a:t>
            </a:r>
            <a:r>
              <a:rPr lang="en-SG" sz="1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 </a:t>
            </a:r>
            <a:r>
              <a:rPr lang="en-SG" sz="1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jika</a:t>
            </a:r>
            <a:r>
              <a:rPr lang="en-SG" sz="1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 </a:t>
            </a:r>
            <a:r>
              <a:rPr lang="en-SG" sz="1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manusia</a:t>
            </a:r>
            <a:r>
              <a:rPr lang="en-SG" sz="1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 </a:t>
            </a:r>
            <a:r>
              <a:rPr lang="en-SG" sz="1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dekat</a:t>
            </a:r>
            <a:r>
              <a:rPr lang="en-SG" sz="1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 </a:t>
            </a:r>
            <a:r>
              <a:rPr lang="en-SG" sz="1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dengan</a:t>
            </a:r>
            <a:r>
              <a:rPr lang="en-SG" sz="1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 </a:t>
            </a:r>
            <a:r>
              <a:rPr lang="en-SG" sz="1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pemilik</a:t>
            </a:r>
            <a:r>
              <a:rPr lang="en-SG" sz="1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 </a:t>
            </a:r>
            <a:r>
              <a:rPr lang="en-SG" sz="1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kebahagian</a:t>
            </a:r>
            <a:r>
              <a:rPr lang="en-SG" sz="1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 yang </a:t>
            </a:r>
            <a:r>
              <a:rPr lang="en-SG" sz="1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hakiki</a:t>
            </a:r>
            <a:r>
              <a:rPr lang="en-SG" sz="1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.</a:t>
            </a:r>
          </a:p>
          <a:p>
            <a:pPr marL="354013" indent="0">
              <a:buNone/>
            </a:pPr>
            <a:r>
              <a:rPr lang="en-SG" sz="1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Agamalah</a:t>
            </a:r>
            <a:r>
              <a:rPr lang="en-SG" sz="1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 </a:t>
            </a:r>
            <a:r>
              <a:rPr lang="en-SG" sz="1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yang </a:t>
            </a:r>
            <a:r>
              <a:rPr lang="en-SG" sz="1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mampu</a:t>
            </a:r>
            <a:r>
              <a:rPr lang="en-SG" sz="1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 </a:t>
            </a:r>
            <a:r>
              <a:rPr lang="en-SG" sz="1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memberi</a:t>
            </a:r>
            <a:r>
              <a:rPr lang="en-SG" sz="1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 </a:t>
            </a:r>
            <a:r>
              <a:rPr lang="en-SG" sz="1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penjelasan</a:t>
            </a:r>
            <a:r>
              <a:rPr lang="en-SG" sz="1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 </a:t>
            </a:r>
            <a:r>
              <a:rPr lang="en-SG" sz="1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tersebut</a:t>
            </a:r>
            <a:r>
              <a:rPr lang="en-SG" sz="1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. </a:t>
            </a:r>
            <a:r>
              <a:rPr lang="en-SG" sz="1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Tanpa</a:t>
            </a:r>
            <a:r>
              <a:rPr lang="en-SG" sz="1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 agama </a:t>
            </a:r>
            <a:r>
              <a:rPr lang="en-SG" sz="1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manusia</a:t>
            </a:r>
            <a:r>
              <a:rPr lang="en-SG" sz="1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 </a:t>
            </a:r>
            <a:r>
              <a:rPr lang="en-SG" sz="1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akan</a:t>
            </a:r>
            <a:r>
              <a:rPr lang="en-SG" sz="1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 </a:t>
            </a:r>
            <a:r>
              <a:rPr lang="en-SG" sz="1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salah</a:t>
            </a:r>
            <a:r>
              <a:rPr lang="en-SG" sz="1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 </a:t>
            </a:r>
            <a:r>
              <a:rPr lang="en-SG" sz="1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jalan</a:t>
            </a:r>
            <a:r>
              <a:rPr lang="en-SG" sz="1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SG" sz="1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</a:endParaRPr>
          </a:p>
          <a:p>
            <a:r>
              <a:rPr lang="en-SG" sz="1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Sosiologis</a:t>
            </a:r>
            <a:endParaRPr lang="en-SG" sz="18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54013" indent="0">
              <a:buNone/>
            </a:pP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Manusia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adalah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makhluk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sosial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manusia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tidak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dapat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hidup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sendiri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tidak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bisa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mencapai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tujuan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hidupnya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tanpa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keterlibatan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orang lain.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manusia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tidak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mungkin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hidup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jika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terlepas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dari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kehidupan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masyarakatnya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pPr marL="354013" indent="0">
              <a:buNone/>
            </a:pP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Secara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horizontal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manusia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butuh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berinteraksi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dengan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sesamanya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lingkungannya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Secara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vertikal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manusia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butuh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berinteraksi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dengan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zat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yang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menjadi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sebab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dirinya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354013" indent="0">
              <a:buNone/>
            </a:pPr>
            <a:endParaRPr lang="en-SG" sz="1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SG" sz="1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Pedagogis</a:t>
            </a:r>
            <a:endParaRPr lang="en-SG" sz="18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54013" indent="-354013">
              <a:buNone/>
            </a:pP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Manusia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makluk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menciptakan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kebudayaan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dengan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berbudaya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itulah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manusia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berusaha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mencukupi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kebutuhan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hidupnya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Manusia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tidak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lepas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dari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kebudayaan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Dimana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manusia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disitu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kebudayaan</a:t>
            </a:r>
            <a:r>
              <a:rPr lang="en-SG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en-SG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8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16" y="182416"/>
            <a:ext cx="11684000" cy="640542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SG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SG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Dengan</a:t>
            </a:r>
            <a:r>
              <a:rPr lang="en-SG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adanya</a:t>
            </a:r>
            <a:r>
              <a:rPr lang="en-SG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keseimbangan</a:t>
            </a:r>
            <a:r>
              <a:rPr lang="en-SG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antara</a:t>
            </a:r>
            <a:r>
              <a:rPr lang="en-SG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hubungan</a:t>
            </a:r>
            <a:r>
              <a:rPr lang="en-SG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secara</a:t>
            </a:r>
            <a:r>
              <a:rPr lang="en-SG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horizontal </a:t>
            </a:r>
            <a:r>
              <a:rPr lang="en-SG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yakni</a:t>
            </a:r>
            <a:r>
              <a:rPr lang="en-SG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</a:t>
            </a:r>
            <a:r>
              <a:rPr lang="en-SG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dengan</a:t>
            </a:r>
            <a:r>
              <a:rPr lang="en-SG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sesama</a:t>
            </a:r>
            <a:r>
              <a:rPr lang="en-SG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manusia</a:t>
            </a:r>
            <a:r>
              <a:rPr lang="en-SG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SG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dan</a:t>
            </a:r>
            <a:r>
              <a:rPr lang="en-SG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secara</a:t>
            </a:r>
            <a:r>
              <a:rPr lang="en-SG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vertikal</a:t>
            </a:r>
            <a:r>
              <a:rPr lang="en-SG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dengan</a:t>
            </a:r>
            <a:r>
              <a:rPr lang="en-SG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pencipta</a:t>
            </a:r>
            <a:r>
              <a:rPr lang="en-SG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SG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SG" sz="24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 algn="ctr">
              <a:buNone/>
            </a:pPr>
            <a:endParaRPr lang="en-SG" sz="24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endParaRPr lang="en-SG" sz="24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manusia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akan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mendapatkan</a:t>
            </a:r>
            <a:endParaRPr lang="en-SG" sz="24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kebahagiaan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hakiki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0" indent="0" algn="ctr">
              <a:buNone/>
            </a:pP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Mustahil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mendapakan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kebahagiaan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tanpa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landasan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agama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</a:p>
          <a:p>
            <a:pPr marL="0" indent="0" algn="ctr">
              <a:buNone/>
            </a:pP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</a:p>
          <a:p>
            <a:pPr marL="0" indent="0" algn="ctr">
              <a:buNone/>
            </a:pPr>
            <a:endParaRPr lang="en-SG" sz="24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 rtl="1">
              <a:buNone/>
            </a:pPr>
            <a:r>
              <a:rPr lang="ar-AE" sz="2400" b="1" dirty="0" smtClean="0"/>
              <a:t>يَا </a:t>
            </a:r>
            <a:r>
              <a:rPr lang="ar-AE" sz="2400" b="1" dirty="0" smtClean="0"/>
              <a:t>أَيُّهَا الَّذِينَ آمَنُوا ادْخُلُوا فِي السِّلْمِ كَافَّةً وَلَا تَتَّبِعُوا خُطُوَاتِ الشَّيْطَانِ ۚ إِنَّهُ لَكُمْ عَدُوٌّ مُبِينٌ</a:t>
            </a:r>
          </a:p>
          <a:p>
            <a:pPr>
              <a:buNone/>
            </a:pPr>
            <a:r>
              <a:rPr lang="ar-AE" sz="2400" b="1" dirty="0" smtClean="0"/>
              <a:t/>
            </a:r>
            <a:br>
              <a:rPr lang="ar-AE" sz="2400" b="1" dirty="0" smtClean="0"/>
            </a:br>
            <a:r>
              <a:rPr lang="en-US" sz="2400" b="1" dirty="0" err="1" smtClean="0"/>
              <a:t>Hai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orang-orang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beriman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masuklah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kamu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dalam</a:t>
            </a:r>
            <a:r>
              <a:rPr lang="en-US" sz="2400" b="1" dirty="0" smtClean="0"/>
              <a:t> Islam </a:t>
            </a:r>
            <a:r>
              <a:rPr lang="en-US" sz="2400" b="1" dirty="0" err="1" smtClean="0"/>
              <a:t>keseluruhan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janganlah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kamu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turut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langkah-langkah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syaitan</a:t>
            </a:r>
            <a:r>
              <a:rPr lang="en-US" sz="2400" b="1" dirty="0" smtClean="0"/>
              <a:t>. </a:t>
            </a:r>
            <a:r>
              <a:rPr lang="en-US" sz="2400" b="1" dirty="0" err="1" smtClean="0"/>
              <a:t>Sesungguhnya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syaitan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itu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musuh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nyata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bagimu</a:t>
            </a:r>
            <a:r>
              <a:rPr lang="en-US" sz="2400" b="1" dirty="0" smtClean="0"/>
              <a:t>. </a:t>
            </a:r>
          </a:p>
          <a:p>
            <a:pPr algn="ctr">
              <a:buNone/>
            </a:pPr>
            <a:r>
              <a:rPr lang="en-US" sz="2400" b="1" dirty="0" smtClean="0"/>
              <a:t>QS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Albaqoroh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208</a:t>
            </a:r>
          </a:p>
          <a:p>
            <a:pPr marL="0" indent="0" algn="ctr">
              <a:buNone/>
            </a:pPr>
            <a:endParaRPr lang="en-SG" sz="24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endParaRPr lang="en-SG" sz="24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Maka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Dengan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memosisikan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diri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sebagai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Abdullah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i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khalifahtullah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secara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intergral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seimbang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manusia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meraih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mendapatkan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kebahagiaan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lahir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bathin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jasmani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rohani</a:t>
            </a:r>
            <a:r>
              <a:rPr lang="en-SG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SG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5320144" y="1205345"/>
            <a:ext cx="1371600" cy="706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Down Arrow 4"/>
          <p:cNvSpPr/>
          <p:nvPr/>
        </p:nvSpPr>
        <p:spPr>
          <a:xfrm>
            <a:off x="5514109" y="2930235"/>
            <a:ext cx="1115292" cy="4641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51922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8743250</TotalTime>
  <Words>613</Words>
  <Application>Microsoft Office PowerPoint</Application>
  <PresentationFormat>Custom</PresentationFormat>
  <Paragraphs>122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Trek</vt:lpstr>
      <vt:lpstr>BAGAIMANA AGAMA MENJAMIN KEBAHAGIAAN?</vt:lpstr>
      <vt:lpstr>Slide 2</vt:lpstr>
      <vt:lpstr>Refleksi  terhadap foto dan paparan diatas  </vt:lpstr>
      <vt:lpstr>Slide 4</vt:lpstr>
      <vt:lpstr>A.   Konsep dan Karakteristik Agama sebagai   jalan   menuju  Kebahagiaan</vt:lpstr>
      <vt:lpstr>B.    Mengapa manusia harus beragama?</vt:lpstr>
      <vt:lpstr>C. Sumber Historis, filosofis,  psikologis, sosiologis,Pedagogis    tentang agama sebagai jalan menuju kebahagiaan </vt:lpstr>
      <vt:lpstr>Slide 8</vt:lpstr>
      <vt:lpstr>Slide 9</vt:lpstr>
      <vt:lpstr>D. Tauhidullah sebagai satu - satunya   model beragama yang benar</vt:lpstr>
      <vt:lpstr>Slide 11</vt:lpstr>
      <vt:lpstr>Slide 12</vt:lpstr>
      <vt:lpstr>E. Komitmen terhadap nilai – nilai Tauhid   untuk mencapai Kebahagiaan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BAGAIMANA AGAMA MENJAMIN KEBAHAGIAAN?</dc:title>
  <dc:creator>toshiba</dc:creator>
  <cp:lastModifiedBy>bunda sari</cp:lastModifiedBy>
  <cp:revision>91</cp:revision>
  <dcterms:created xsi:type="dcterms:W3CDTF">2018-07-13T03:18:26Z</dcterms:created>
  <dcterms:modified xsi:type="dcterms:W3CDTF">2018-08-16T02:08:59Z</dcterms:modified>
</cp:coreProperties>
</file>