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7" r:id="rId3"/>
    <p:sldId id="264" r:id="rId4"/>
    <p:sldId id="258" r:id="rId5"/>
    <p:sldId id="271" r:id="rId6"/>
    <p:sldId id="259" r:id="rId7"/>
    <p:sldId id="272" r:id="rId8"/>
    <p:sldId id="273" r:id="rId9"/>
    <p:sldId id="260" r:id="rId10"/>
    <p:sldId id="263" r:id="rId11"/>
    <p:sldId id="274" r:id="rId12"/>
    <p:sldId id="275" r:id="rId13"/>
    <p:sldId id="276" r:id="rId14"/>
    <p:sldId id="261" r:id="rId15"/>
    <p:sldId id="277" r:id="rId16"/>
    <p:sldId id="262" r:id="rId17"/>
    <p:sldId id="26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9BEBB-12A8-46E0-AED5-30287DE47D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2A078-CECE-4792-B334-CD40D8B48965}">
      <dgm:prSet phldrT="[Text]" custT="1"/>
      <dgm:spPr/>
      <dgm:t>
        <a:bodyPr/>
        <a:lstStyle/>
        <a:p>
          <a:r>
            <a:rPr lang="en-US" sz="3200" dirty="0"/>
            <a:t>Al-</a:t>
          </a:r>
          <a:r>
            <a:rPr lang="en-US" sz="3200" dirty="0" err="1"/>
            <a:t>Bidayah</a:t>
          </a:r>
          <a:endParaRPr lang="en-US" sz="3200" dirty="0"/>
        </a:p>
      </dgm:t>
    </dgm:pt>
    <dgm:pt modelId="{EC211B8C-2DDF-4E08-85C0-680E88529DE1}" type="parTrans" cxnId="{A943DF4A-1D6D-4598-9663-B3E9D32CBE18}">
      <dgm:prSet/>
      <dgm:spPr/>
      <dgm:t>
        <a:bodyPr/>
        <a:lstStyle/>
        <a:p>
          <a:endParaRPr lang="en-US"/>
        </a:p>
      </dgm:t>
    </dgm:pt>
    <dgm:pt modelId="{3FC16516-D382-44A1-B5A7-B207F53AA19F}" type="sibTrans" cxnId="{A943DF4A-1D6D-4598-9663-B3E9D32CBE18}">
      <dgm:prSet/>
      <dgm:spPr/>
      <dgm:t>
        <a:bodyPr/>
        <a:lstStyle/>
        <a:p>
          <a:endParaRPr lang="en-US"/>
        </a:p>
      </dgm:t>
    </dgm:pt>
    <dgm:pt modelId="{7E545EF9-07D2-42DB-927A-6B0544E52D9C}">
      <dgm:prSet phldrT="[Text]"/>
      <dgm:spPr/>
      <dgm:t>
        <a:bodyPr/>
        <a:lstStyle/>
        <a:p>
          <a:r>
            <a:rPr lang="en-US" dirty="0"/>
            <a:t>Al-</a:t>
          </a:r>
          <a:r>
            <a:rPr lang="en-US" dirty="0" err="1"/>
            <a:t>Tawassuth</a:t>
          </a:r>
          <a:endParaRPr lang="en-US" dirty="0"/>
        </a:p>
      </dgm:t>
    </dgm:pt>
    <dgm:pt modelId="{82B4EF18-FF8B-4365-9B70-B0F7E5F689A0}" type="parTrans" cxnId="{806422B1-4544-410C-AFE6-27BE1B151DEF}">
      <dgm:prSet/>
      <dgm:spPr/>
      <dgm:t>
        <a:bodyPr/>
        <a:lstStyle/>
        <a:p>
          <a:endParaRPr lang="en-US"/>
        </a:p>
      </dgm:t>
    </dgm:pt>
    <dgm:pt modelId="{03C9C370-8B59-40BF-8C79-D882FEAC52DE}" type="sibTrans" cxnId="{806422B1-4544-410C-AFE6-27BE1B151DEF}">
      <dgm:prSet/>
      <dgm:spPr/>
      <dgm:t>
        <a:bodyPr/>
        <a:lstStyle/>
        <a:p>
          <a:endParaRPr lang="en-US"/>
        </a:p>
      </dgm:t>
    </dgm:pt>
    <dgm:pt modelId="{065EFD0A-E6BF-4191-B232-03DEB00AF500}">
      <dgm:prSet phldrT="[Text]"/>
      <dgm:spPr/>
      <dgm:t>
        <a:bodyPr/>
        <a:lstStyle/>
        <a:p>
          <a:r>
            <a:rPr lang="en-US" dirty="0"/>
            <a:t>Al-</a:t>
          </a:r>
          <a:r>
            <a:rPr lang="en-US" dirty="0" err="1"/>
            <a:t>Khitam</a:t>
          </a:r>
          <a:endParaRPr lang="en-US" dirty="0"/>
        </a:p>
      </dgm:t>
    </dgm:pt>
    <dgm:pt modelId="{CE56A20C-0ECC-4FEA-941B-0F6C9BEF1EEE}" type="parTrans" cxnId="{31AF9367-5D29-40C8-80E9-F389A884A9BB}">
      <dgm:prSet/>
      <dgm:spPr/>
      <dgm:t>
        <a:bodyPr/>
        <a:lstStyle/>
        <a:p>
          <a:endParaRPr lang="en-US"/>
        </a:p>
      </dgm:t>
    </dgm:pt>
    <dgm:pt modelId="{11E70C41-282D-4C53-BA88-58BFC6BE21DA}" type="sibTrans" cxnId="{31AF9367-5D29-40C8-80E9-F389A884A9BB}">
      <dgm:prSet/>
      <dgm:spPr/>
      <dgm:t>
        <a:bodyPr/>
        <a:lstStyle/>
        <a:p>
          <a:endParaRPr lang="en-US"/>
        </a:p>
      </dgm:t>
    </dgm:pt>
    <dgm:pt modelId="{D3A4D47E-0646-435F-A583-B5016D187FE5}" type="pres">
      <dgm:prSet presAssocID="{B519BEBB-12A8-46E0-AED5-30287DE47DF0}" presName="cycle" presStyleCnt="0">
        <dgm:presLayoutVars>
          <dgm:dir/>
          <dgm:resizeHandles val="exact"/>
        </dgm:presLayoutVars>
      </dgm:prSet>
      <dgm:spPr/>
    </dgm:pt>
    <dgm:pt modelId="{0C54A10F-C7E5-40AA-AFD9-7D2EA38441CE}" type="pres">
      <dgm:prSet presAssocID="{76D2A078-CECE-4792-B334-CD40D8B48965}" presName="dummy" presStyleCnt="0"/>
      <dgm:spPr/>
    </dgm:pt>
    <dgm:pt modelId="{0A20C4BF-E4D3-4B32-B303-16B8704EFB27}" type="pres">
      <dgm:prSet presAssocID="{76D2A078-CECE-4792-B334-CD40D8B48965}" presName="node" presStyleLbl="revTx" presStyleIdx="0" presStyleCnt="3">
        <dgm:presLayoutVars>
          <dgm:bulletEnabled val="1"/>
        </dgm:presLayoutVars>
      </dgm:prSet>
      <dgm:spPr/>
    </dgm:pt>
    <dgm:pt modelId="{FCB96DBF-CF22-46FB-8FF9-9481E0B35EE8}" type="pres">
      <dgm:prSet presAssocID="{3FC16516-D382-44A1-B5A7-B207F53AA19F}" presName="sibTrans" presStyleLbl="node1" presStyleIdx="0" presStyleCnt="3"/>
      <dgm:spPr/>
    </dgm:pt>
    <dgm:pt modelId="{DD1988DB-F34A-42B6-8F7C-11A5D7AB614A}" type="pres">
      <dgm:prSet presAssocID="{7E545EF9-07D2-42DB-927A-6B0544E52D9C}" presName="dummy" presStyleCnt="0"/>
      <dgm:spPr/>
    </dgm:pt>
    <dgm:pt modelId="{60083DB4-722A-419B-A975-9B5907662971}" type="pres">
      <dgm:prSet presAssocID="{7E545EF9-07D2-42DB-927A-6B0544E52D9C}" presName="node" presStyleLbl="revTx" presStyleIdx="1" presStyleCnt="3">
        <dgm:presLayoutVars>
          <dgm:bulletEnabled val="1"/>
        </dgm:presLayoutVars>
      </dgm:prSet>
      <dgm:spPr/>
    </dgm:pt>
    <dgm:pt modelId="{C033DC1D-7462-42C7-B969-65B91C68C913}" type="pres">
      <dgm:prSet presAssocID="{03C9C370-8B59-40BF-8C79-D882FEAC52DE}" presName="sibTrans" presStyleLbl="node1" presStyleIdx="1" presStyleCnt="3"/>
      <dgm:spPr/>
    </dgm:pt>
    <dgm:pt modelId="{146569C9-3F47-4A35-8BA5-700DEADA5E87}" type="pres">
      <dgm:prSet presAssocID="{065EFD0A-E6BF-4191-B232-03DEB00AF500}" presName="dummy" presStyleCnt="0"/>
      <dgm:spPr/>
    </dgm:pt>
    <dgm:pt modelId="{F64DAF87-E248-4553-A49F-989D9C99741E}" type="pres">
      <dgm:prSet presAssocID="{065EFD0A-E6BF-4191-B232-03DEB00AF500}" presName="node" presStyleLbl="revTx" presStyleIdx="2" presStyleCnt="3">
        <dgm:presLayoutVars>
          <dgm:bulletEnabled val="1"/>
        </dgm:presLayoutVars>
      </dgm:prSet>
      <dgm:spPr/>
    </dgm:pt>
    <dgm:pt modelId="{600CD117-BC91-4B62-8992-6487A10EEC89}" type="pres">
      <dgm:prSet presAssocID="{11E70C41-282D-4C53-BA88-58BFC6BE21DA}" presName="sibTrans" presStyleLbl="node1" presStyleIdx="2" presStyleCnt="3"/>
      <dgm:spPr/>
    </dgm:pt>
  </dgm:ptLst>
  <dgm:cxnLst>
    <dgm:cxn modelId="{96EAED15-82BC-4A9B-829E-0A627C75C457}" type="presOf" srcId="{76D2A078-CECE-4792-B334-CD40D8B48965}" destId="{0A20C4BF-E4D3-4B32-B303-16B8704EFB27}" srcOrd="0" destOrd="0" presId="urn:microsoft.com/office/officeart/2005/8/layout/cycle1"/>
    <dgm:cxn modelId="{04AFB81C-CB8F-4B63-8BCE-DD7B90021072}" type="presOf" srcId="{065EFD0A-E6BF-4191-B232-03DEB00AF500}" destId="{F64DAF87-E248-4553-A49F-989D9C99741E}" srcOrd="0" destOrd="0" presId="urn:microsoft.com/office/officeart/2005/8/layout/cycle1"/>
    <dgm:cxn modelId="{8DCE541F-790F-484F-9F58-92C82C665EFB}" type="presOf" srcId="{11E70C41-282D-4C53-BA88-58BFC6BE21DA}" destId="{600CD117-BC91-4B62-8992-6487A10EEC89}" srcOrd="0" destOrd="0" presId="urn:microsoft.com/office/officeart/2005/8/layout/cycle1"/>
    <dgm:cxn modelId="{31AF9367-5D29-40C8-80E9-F389A884A9BB}" srcId="{B519BEBB-12A8-46E0-AED5-30287DE47DF0}" destId="{065EFD0A-E6BF-4191-B232-03DEB00AF500}" srcOrd="2" destOrd="0" parTransId="{CE56A20C-0ECC-4FEA-941B-0F6C9BEF1EEE}" sibTransId="{11E70C41-282D-4C53-BA88-58BFC6BE21DA}"/>
    <dgm:cxn modelId="{49FBD948-6110-4CDB-AD45-11D771BF0C86}" type="presOf" srcId="{B519BEBB-12A8-46E0-AED5-30287DE47DF0}" destId="{D3A4D47E-0646-435F-A583-B5016D187FE5}" srcOrd="0" destOrd="0" presId="urn:microsoft.com/office/officeart/2005/8/layout/cycle1"/>
    <dgm:cxn modelId="{A943DF4A-1D6D-4598-9663-B3E9D32CBE18}" srcId="{B519BEBB-12A8-46E0-AED5-30287DE47DF0}" destId="{76D2A078-CECE-4792-B334-CD40D8B48965}" srcOrd="0" destOrd="0" parTransId="{EC211B8C-2DDF-4E08-85C0-680E88529DE1}" sibTransId="{3FC16516-D382-44A1-B5A7-B207F53AA19F}"/>
    <dgm:cxn modelId="{FF60E655-F5E8-44B7-80CA-9D7A3C6CFF21}" type="presOf" srcId="{03C9C370-8B59-40BF-8C79-D882FEAC52DE}" destId="{C033DC1D-7462-42C7-B969-65B91C68C913}" srcOrd="0" destOrd="0" presId="urn:microsoft.com/office/officeart/2005/8/layout/cycle1"/>
    <dgm:cxn modelId="{2D0D34A8-92FE-4C3D-951E-8CB0963D73B5}" type="presOf" srcId="{7E545EF9-07D2-42DB-927A-6B0544E52D9C}" destId="{60083DB4-722A-419B-A975-9B5907662971}" srcOrd="0" destOrd="0" presId="urn:microsoft.com/office/officeart/2005/8/layout/cycle1"/>
    <dgm:cxn modelId="{806422B1-4544-410C-AFE6-27BE1B151DEF}" srcId="{B519BEBB-12A8-46E0-AED5-30287DE47DF0}" destId="{7E545EF9-07D2-42DB-927A-6B0544E52D9C}" srcOrd="1" destOrd="0" parTransId="{82B4EF18-FF8B-4365-9B70-B0F7E5F689A0}" sibTransId="{03C9C370-8B59-40BF-8C79-D882FEAC52DE}"/>
    <dgm:cxn modelId="{AC9744B4-3825-4512-8DA2-4B9741823611}" type="presOf" srcId="{3FC16516-D382-44A1-B5A7-B207F53AA19F}" destId="{FCB96DBF-CF22-46FB-8FF9-9481E0B35EE8}" srcOrd="0" destOrd="0" presId="urn:microsoft.com/office/officeart/2005/8/layout/cycle1"/>
    <dgm:cxn modelId="{198F89E1-EA18-4531-A8F5-C4CB4D70BC1A}" type="presParOf" srcId="{D3A4D47E-0646-435F-A583-B5016D187FE5}" destId="{0C54A10F-C7E5-40AA-AFD9-7D2EA38441CE}" srcOrd="0" destOrd="0" presId="urn:microsoft.com/office/officeart/2005/8/layout/cycle1"/>
    <dgm:cxn modelId="{EFACD1DB-717F-41AE-B3CD-830BF8DA9EA3}" type="presParOf" srcId="{D3A4D47E-0646-435F-A583-B5016D187FE5}" destId="{0A20C4BF-E4D3-4B32-B303-16B8704EFB27}" srcOrd="1" destOrd="0" presId="urn:microsoft.com/office/officeart/2005/8/layout/cycle1"/>
    <dgm:cxn modelId="{D70F9E0F-6C4F-4BA9-BF83-AC099033CA1D}" type="presParOf" srcId="{D3A4D47E-0646-435F-A583-B5016D187FE5}" destId="{FCB96DBF-CF22-46FB-8FF9-9481E0B35EE8}" srcOrd="2" destOrd="0" presId="urn:microsoft.com/office/officeart/2005/8/layout/cycle1"/>
    <dgm:cxn modelId="{35C7E3C2-95A0-42E5-924C-3C534F5ED13F}" type="presParOf" srcId="{D3A4D47E-0646-435F-A583-B5016D187FE5}" destId="{DD1988DB-F34A-42B6-8F7C-11A5D7AB614A}" srcOrd="3" destOrd="0" presId="urn:microsoft.com/office/officeart/2005/8/layout/cycle1"/>
    <dgm:cxn modelId="{393D5F93-8DDA-40CF-8CC1-5DBEE6138BBE}" type="presParOf" srcId="{D3A4D47E-0646-435F-A583-B5016D187FE5}" destId="{60083DB4-722A-419B-A975-9B5907662971}" srcOrd="4" destOrd="0" presId="urn:microsoft.com/office/officeart/2005/8/layout/cycle1"/>
    <dgm:cxn modelId="{97B3A4BD-0BC0-4E1E-A902-D00B99E82200}" type="presParOf" srcId="{D3A4D47E-0646-435F-A583-B5016D187FE5}" destId="{C033DC1D-7462-42C7-B969-65B91C68C913}" srcOrd="5" destOrd="0" presId="urn:microsoft.com/office/officeart/2005/8/layout/cycle1"/>
    <dgm:cxn modelId="{B7518D0D-554B-48FD-9880-CEC172DB61A9}" type="presParOf" srcId="{D3A4D47E-0646-435F-A583-B5016D187FE5}" destId="{146569C9-3F47-4A35-8BA5-700DEADA5E87}" srcOrd="6" destOrd="0" presId="urn:microsoft.com/office/officeart/2005/8/layout/cycle1"/>
    <dgm:cxn modelId="{48602880-6AE6-4589-87EB-9B4B8666B4AE}" type="presParOf" srcId="{D3A4D47E-0646-435F-A583-B5016D187FE5}" destId="{F64DAF87-E248-4553-A49F-989D9C99741E}" srcOrd="7" destOrd="0" presId="urn:microsoft.com/office/officeart/2005/8/layout/cycle1"/>
    <dgm:cxn modelId="{91FB4A3B-BE80-4ADF-9E75-B00FADA27FFF}" type="presParOf" srcId="{D3A4D47E-0646-435F-A583-B5016D187FE5}" destId="{600CD117-BC91-4B62-8992-6487A10EEC8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3FAE9-7DC4-4249-97B3-0BB7596EB22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209F64C-6CA8-4812-96B9-A0B35243A55A}">
      <dgm:prSet phldrT="[Text]"/>
      <dgm:spPr/>
      <dgm:t>
        <a:bodyPr/>
        <a:lstStyle/>
        <a:p>
          <a:r>
            <a:rPr lang="en-US" dirty="0" err="1"/>
            <a:t>Basyar</a:t>
          </a:r>
          <a:r>
            <a:rPr lang="en-US" dirty="0"/>
            <a:t> (</a:t>
          </a:r>
          <a:r>
            <a:rPr lang="en-US" dirty="0" err="1"/>
            <a:t>Dimensi</a:t>
          </a:r>
          <a:r>
            <a:rPr lang="en-US" dirty="0"/>
            <a:t> </a:t>
          </a:r>
          <a:r>
            <a:rPr lang="en-US" dirty="0" err="1"/>
            <a:t>Biologis</a:t>
          </a:r>
          <a:r>
            <a:rPr lang="en-US" dirty="0"/>
            <a:t>)</a:t>
          </a:r>
        </a:p>
      </dgm:t>
    </dgm:pt>
    <dgm:pt modelId="{ACFF5BA7-6589-43AD-A79F-327D04FA3AD4}" type="parTrans" cxnId="{79555E44-21E7-4295-8140-FDBC528AEBC9}">
      <dgm:prSet/>
      <dgm:spPr/>
      <dgm:t>
        <a:bodyPr/>
        <a:lstStyle/>
        <a:p>
          <a:endParaRPr lang="en-US"/>
        </a:p>
      </dgm:t>
    </dgm:pt>
    <dgm:pt modelId="{3419746A-15FE-471D-9610-2AFB58593E0C}" type="sibTrans" cxnId="{79555E44-21E7-4295-8140-FDBC528AEBC9}">
      <dgm:prSet/>
      <dgm:spPr/>
      <dgm:t>
        <a:bodyPr/>
        <a:lstStyle/>
        <a:p>
          <a:endParaRPr lang="en-US"/>
        </a:p>
      </dgm:t>
    </dgm:pt>
    <dgm:pt modelId="{B7ADD460-42A3-4107-BA67-F8A025AFA56D}">
      <dgm:prSet phldrT="[Text]"/>
      <dgm:spPr/>
      <dgm:t>
        <a:bodyPr/>
        <a:lstStyle/>
        <a:p>
          <a:r>
            <a:rPr lang="en-US" dirty="0"/>
            <a:t>Al-</a:t>
          </a:r>
          <a:r>
            <a:rPr lang="en-US" dirty="0" err="1"/>
            <a:t>Insan</a:t>
          </a:r>
          <a:r>
            <a:rPr lang="en-US" dirty="0"/>
            <a:t> (</a:t>
          </a:r>
          <a:r>
            <a:rPr lang="en-US" dirty="0" err="1"/>
            <a:t>Dimensi</a:t>
          </a:r>
          <a:r>
            <a:rPr lang="en-US" dirty="0"/>
            <a:t> </a:t>
          </a:r>
          <a:r>
            <a:rPr lang="en-US" dirty="0" err="1"/>
            <a:t>Psikologis</a:t>
          </a:r>
          <a:r>
            <a:rPr lang="en-US" dirty="0"/>
            <a:t>)</a:t>
          </a:r>
        </a:p>
      </dgm:t>
    </dgm:pt>
    <dgm:pt modelId="{95B25BCB-CA69-43CA-BB59-3240908F0F27}" type="parTrans" cxnId="{2E68DBFF-501D-4727-8773-DD8D035035BB}">
      <dgm:prSet/>
      <dgm:spPr/>
      <dgm:t>
        <a:bodyPr/>
        <a:lstStyle/>
        <a:p>
          <a:endParaRPr lang="en-US"/>
        </a:p>
      </dgm:t>
    </dgm:pt>
    <dgm:pt modelId="{C578F104-18EA-441D-9712-A72A97E8CA0F}" type="sibTrans" cxnId="{2E68DBFF-501D-4727-8773-DD8D035035BB}">
      <dgm:prSet/>
      <dgm:spPr/>
      <dgm:t>
        <a:bodyPr/>
        <a:lstStyle/>
        <a:p>
          <a:endParaRPr lang="en-US"/>
        </a:p>
      </dgm:t>
    </dgm:pt>
    <dgm:pt modelId="{E724982D-9857-463E-ABEC-BAF2278064D7}">
      <dgm:prSet phldrT="[Text]"/>
      <dgm:spPr/>
      <dgm:t>
        <a:bodyPr/>
        <a:lstStyle/>
        <a:p>
          <a:r>
            <a:rPr lang="en-US" dirty="0"/>
            <a:t>Al-</a:t>
          </a:r>
          <a:r>
            <a:rPr lang="en-US" dirty="0" err="1"/>
            <a:t>Nas</a:t>
          </a:r>
          <a:r>
            <a:rPr lang="en-US" dirty="0"/>
            <a:t> (</a:t>
          </a:r>
          <a:r>
            <a:rPr lang="en-US" dirty="0" err="1"/>
            <a:t>Dimensi</a:t>
          </a:r>
          <a:r>
            <a:rPr lang="en-US" dirty="0"/>
            <a:t> </a:t>
          </a:r>
          <a:r>
            <a:rPr lang="en-US" dirty="0" err="1"/>
            <a:t>Sosiologis</a:t>
          </a:r>
          <a:r>
            <a:rPr lang="en-US" dirty="0"/>
            <a:t>)</a:t>
          </a:r>
        </a:p>
      </dgm:t>
    </dgm:pt>
    <dgm:pt modelId="{F7FAD9DC-E191-477F-81BF-C1103E6DB1D9}" type="parTrans" cxnId="{381EEA6D-6851-4784-AF1B-012D502F5DAA}">
      <dgm:prSet/>
      <dgm:spPr/>
      <dgm:t>
        <a:bodyPr/>
        <a:lstStyle/>
        <a:p>
          <a:endParaRPr lang="en-US"/>
        </a:p>
      </dgm:t>
    </dgm:pt>
    <dgm:pt modelId="{E850C17D-8835-47EC-9E76-D03B98412AF1}" type="sibTrans" cxnId="{381EEA6D-6851-4784-AF1B-012D502F5DAA}">
      <dgm:prSet/>
      <dgm:spPr/>
      <dgm:t>
        <a:bodyPr/>
        <a:lstStyle/>
        <a:p>
          <a:endParaRPr lang="en-US"/>
        </a:p>
      </dgm:t>
    </dgm:pt>
    <dgm:pt modelId="{5EAAD90A-C28E-400F-8AD9-E302B796E746}" type="pres">
      <dgm:prSet presAssocID="{0B73FAE9-7DC4-4249-97B3-0BB7596EB228}" presName="compositeShape" presStyleCnt="0">
        <dgm:presLayoutVars>
          <dgm:chMax val="7"/>
          <dgm:dir/>
          <dgm:resizeHandles val="exact"/>
        </dgm:presLayoutVars>
      </dgm:prSet>
      <dgm:spPr/>
    </dgm:pt>
    <dgm:pt modelId="{F39A8397-10AC-4A01-89F5-16D22FE1C9AC}" type="pres">
      <dgm:prSet presAssocID="{0B73FAE9-7DC4-4249-97B3-0BB7596EB228}" presName="wedge1" presStyleLbl="node1" presStyleIdx="0" presStyleCnt="3"/>
      <dgm:spPr/>
    </dgm:pt>
    <dgm:pt modelId="{4A40430D-D6FB-42D3-8EBA-B91D8218C296}" type="pres">
      <dgm:prSet presAssocID="{0B73FAE9-7DC4-4249-97B3-0BB7596EB228}" presName="dummy1a" presStyleCnt="0"/>
      <dgm:spPr/>
    </dgm:pt>
    <dgm:pt modelId="{3415B87F-6D1D-4C3B-894A-B24894C31A9B}" type="pres">
      <dgm:prSet presAssocID="{0B73FAE9-7DC4-4249-97B3-0BB7596EB228}" presName="dummy1b" presStyleCnt="0"/>
      <dgm:spPr/>
    </dgm:pt>
    <dgm:pt modelId="{C7693818-C4BF-42D0-BDD1-FFB15956C9BF}" type="pres">
      <dgm:prSet presAssocID="{0B73FAE9-7DC4-4249-97B3-0BB7596EB22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822288A-BBE5-4135-BAC1-6DE680049A8F}" type="pres">
      <dgm:prSet presAssocID="{0B73FAE9-7DC4-4249-97B3-0BB7596EB228}" presName="wedge2" presStyleLbl="node1" presStyleIdx="1" presStyleCnt="3"/>
      <dgm:spPr/>
    </dgm:pt>
    <dgm:pt modelId="{9E0A0CF9-190C-41A1-99AC-DD9AEAF10F99}" type="pres">
      <dgm:prSet presAssocID="{0B73FAE9-7DC4-4249-97B3-0BB7596EB228}" presName="dummy2a" presStyleCnt="0"/>
      <dgm:spPr/>
    </dgm:pt>
    <dgm:pt modelId="{3B3E9A4C-FEF6-4E39-B258-CF1577A5A173}" type="pres">
      <dgm:prSet presAssocID="{0B73FAE9-7DC4-4249-97B3-0BB7596EB228}" presName="dummy2b" presStyleCnt="0"/>
      <dgm:spPr/>
    </dgm:pt>
    <dgm:pt modelId="{0491BC05-7239-4BDB-9B83-163A52D5E520}" type="pres">
      <dgm:prSet presAssocID="{0B73FAE9-7DC4-4249-97B3-0BB7596EB22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9148A6-DA52-4417-87B3-98646DA759A4}" type="pres">
      <dgm:prSet presAssocID="{0B73FAE9-7DC4-4249-97B3-0BB7596EB228}" presName="wedge3" presStyleLbl="node1" presStyleIdx="2" presStyleCnt="3"/>
      <dgm:spPr/>
    </dgm:pt>
    <dgm:pt modelId="{08A4FDD1-13E8-4B1D-B924-415D87FACA89}" type="pres">
      <dgm:prSet presAssocID="{0B73FAE9-7DC4-4249-97B3-0BB7596EB228}" presName="dummy3a" presStyleCnt="0"/>
      <dgm:spPr/>
    </dgm:pt>
    <dgm:pt modelId="{E9232D7B-C2DB-445E-8668-694F6943BA0A}" type="pres">
      <dgm:prSet presAssocID="{0B73FAE9-7DC4-4249-97B3-0BB7596EB228}" presName="dummy3b" presStyleCnt="0"/>
      <dgm:spPr/>
    </dgm:pt>
    <dgm:pt modelId="{9D3ED4A7-7BF7-49C9-B44F-A98B6D67C6EF}" type="pres">
      <dgm:prSet presAssocID="{0B73FAE9-7DC4-4249-97B3-0BB7596EB22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5AE6DFB-34D4-4890-8559-C6D426D77C39}" type="pres">
      <dgm:prSet presAssocID="{3419746A-15FE-471D-9610-2AFB58593E0C}" presName="arrowWedge1" presStyleLbl="fgSibTrans2D1" presStyleIdx="0" presStyleCnt="3"/>
      <dgm:spPr/>
    </dgm:pt>
    <dgm:pt modelId="{2C5D3AF1-EAA9-4CBA-9B7C-B76F2BF748EA}" type="pres">
      <dgm:prSet presAssocID="{C578F104-18EA-441D-9712-A72A97E8CA0F}" presName="arrowWedge2" presStyleLbl="fgSibTrans2D1" presStyleIdx="1" presStyleCnt="3"/>
      <dgm:spPr/>
    </dgm:pt>
    <dgm:pt modelId="{1A7F52FE-1836-447E-B75F-E1E03A4B302B}" type="pres">
      <dgm:prSet presAssocID="{E850C17D-8835-47EC-9E76-D03B98412AF1}" presName="arrowWedge3" presStyleLbl="fgSibTrans2D1" presStyleIdx="2" presStyleCnt="3"/>
      <dgm:spPr/>
    </dgm:pt>
  </dgm:ptLst>
  <dgm:cxnLst>
    <dgm:cxn modelId="{2513E95D-7817-48E0-8F29-EBA153588508}" type="presOf" srcId="{C209F64C-6CA8-4812-96B9-A0B35243A55A}" destId="{F39A8397-10AC-4A01-89F5-16D22FE1C9AC}" srcOrd="0" destOrd="0" presId="urn:microsoft.com/office/officeart/2005/8/layout/cycle8"/>
    <dgm:cxn modelId="{38864B60-8F90-43FC-8BC0-D5BC77078A9E}" type="presOf" srcId="{E724982D-9857-463E-ABEC-BAF2278064D7}" destId="{9D3ED4A7-7BF7-49C9-B44F-A98B6D67C6EF}" srcOrd="1" destOrd="0" presId="urn:microsoft.com/office/officeart/2005/8/layout/cycle8"/>
    <dgm:cxn modelId="{79555E44-21E7-4295-8140-FDBC528AEBC9}" srcId="{0B73FAE9-7DC4-4249-97B3-0BB7596EB228}" destId="{C209F64C-6CA8-4812-96B9-A0B35243A55A}" srcOrd="0" destOrd="0" parTransId="{ACFF5BA7-6589-43AD-A79F-327D04FA3AD4}" sibTransId="{3419746A-15FE-471D-9610-2AFB58593E0C}"/>
    <dgm:cxn modelId="{F05A8564-E4E5-4805-83D0-BDFB3235FDD2}" type="presOf" srcId="{B7ADD460-42A3-4107-BA67-F8A025AFA56D}" destId="{7822288A-BBE5-4135-BAC1-6DE680049A8F}" srcOrd="0" destOrd="0" presId="urn:microsoft.com/office/officeart/2005/8/layout/cycle8"/>
    <dgm:cxn modelId="{381EEA6D-6851-4784-AF1B-012D502F5DAA}" srcId="{0B73FAE9-7DC4-4249-97B3-0BB7596EB228}" destId="{E724982D-9857-463E-ABEC-BAF2278064D7}" srcOrd="2" destOrd="0" parTransId="{F7FAD9DC-E191-477F-81BF-C1103E6DB1D9}" sibTransId="{E850C17D-8835-47EC-9E76-D03B98412AF1}"/>
    <dgm:cxn modelId="{85607057-40B1-450A-B9AD-F3E5DACA456D}" type="presOf" srcId="{B7ADD460-42A3-4107-BA67-F8A025AFA56D}" destId="{0491BC05-7239-4BDB-9B83-163A52D5E520}" srcOrd="1" destOrd="0" presId="urn:microsoft.com/office/officeart/2005/8/layout/cycle8"/>
    <dgm:cxn modelId="{68B6807B-C17D-44B3-B1ED-393DAC1A8DAD}" type="presOf" srcId="{C209F64C-6CA8-4812-96B9-A0B35243A55A}" destId="{C7693818-C4BF-42D0-BDD1-FFB15956C9BF}" srcOrd="1" destOrd="0" presId="urn:microsoft.com/office/officeart/2005/8/layout/cycle8"/>
    <dgm:cxn modelId="{4928AF7B-4365-4580-9445-7537ACBE2476}" type="presOf" srcId="{0B73FAE9-7DC4-4249-97B3-0BB7596EB228}" destId="{5EAAD90A-C28E-400F-8AD9-E302B796E746}" srcOrd="0" destOrd="0" presId="urn:microsoft.com/office/officeart/2005/8/layout/cycle8"/>
    <dgm:cxn modelId="{5AC9D09F-8BD2-4E70-8ED9-68F26273EA9F}" type="presOf" srcId="{E724982D-9857-463E-ABEC-BAF2278064D7}" destId="{1F9148A6-DA52-4417-87B3-98646DA759A4}" srcOrd="0" destOrd="0" presId="urn:microsoft.com/office/officeart/2005/8/layout/cycle8"/>
    <dgm:cxn modelId="{2E68DBFF-501D-4727-8773-DD8D035035BB}" srcId="{0B73FAE9-7DC4-4249-97B3-0BB7596EB228}" destId="{B7ADD460-42A3-4107-BA67-F8A025AFA56D}" srcOrd="1" destOrd="0" parTransId="{95B25BCB-CA69-43CA-BB59-3240908F0F27}" sibTransId="{C578F104-18EA-441D-9712-A72A97E8CA0F}"/>
    <dgm:cxn modelId="{BB436F37-AD05-4CDE-B3A3-DAC9BBC9767C}" type="presParOf" srcId="{5EAAD90A-C28E-400F-8AD9-E302B796E746}" destId="{F39A8397-10AC-4A01-89F5-16D22FE1C9AC}" srcOrd="0" destOrd="0" presId="urn:microsoft.com/office/officeart/2005/8/layout/cycle8"/>
    <dgm:cxn modelId="{52BE895D-0997-4C74-989A-B71382EFBB6C}" type="presParOf" srcId="{5EAAD90A-C28E-400F-8AD9-E302B796E746}" destId="{4A40430D-D6FB-42D3-8EBA-B91D8218C296}" srcOrd="1" destOrd="0" presId="urn:microsoft.com/office/officeart/2005/8/layout/cycle8"/>
    <dgm:cxn modelId="{78208867-E478-4D11-ACA6-17424EDD3A17}" type="presParOf" srcId="{5EAAD90A-C28E-400F-8AD9-E302B796E746}" destId="{3415B87F-6D1D-4C3B-894A-B24894C31A9B}" srcOrd="2" destOrd="0" presId="urn:microsoft.com/office/officeart/2005/8/layout/cycle8"/>
    <dgm:cxn modelId="{3746504D-251C-47BB-A184-1AD847012D37}" type="presParOf" srcId="{5EAAD90A-C28E-400F-8AD9-E302B796E746}" destId="{C7693818-C4BF-42D0-BDD1-FFB15956C9BF}" srcOrd="3" destOrd="0" presId="urn:microsoft.com/office/officeart/2005/8/layout/cycle8"/>
    <dgm:cxn modelId="{CD7CA1C4-A0F5-45A4-AE21-357D8EC9A766}" type="presParOf" srcId="{5EAAD90A-C28E-400F-8AD9-E302B796E746}" destId="{7822288A-BBE5-4135-BAC1-6DE680049A8F}" srcOrd="4" destOrd="0" presId="urn:microsoft.com/office/officeart/2005/8/layout/cycle8"/>
    <dgm:cxn modelId="{1E01BCC3-F43C-445C-8478-2C216382C586}" type="presParOf" srcId="{5EAAD90A-C28E-400F-8AD9-E302B796E746}" destId="{9E0A0CF9-190C-41A1-99AC-DD9AEAF10F99}" srcOrd="5" destOrd="0" presId="urn:microsoft.com/office/officeart/2005/8/layout/cycle8"/>
    <dgm:cxn modelId="{D7F88740-A276-4339-A3CF-EEE9B8E3BCE7}" type="presParOf" srcId="{5EAAD90A-C28E-400F-8AD9-E302B796E746}" destId="{3B3E9A4C-FEF6-4E39-B258-CF1577A5A173}" srcOrd="6" destOrd="0" presId="urn:microsoft.com/office/officeart/2005/8/layout/cycle8"/>
    <dgm:cxn modelId="{8A3ADEA5-16E0-4B50-9E98-76FB189E9731}" type="presParOf" srcId="{5EAAD90A-C28E-400F-8AD9-E302B796E746}" destId="{0491BC05-7239-4BDB-9B83-163A52D5E520}" srcOrd="7" destOrd="0" presId="urn:microsoft.com/office/officeart/2005/8/layout/cycle8"/>
    <dgm:cxn modelId="{1676BC43-4FC6-4BBA-BB48-7A6CF004635B}" type="presParOf" srcId="{5EAAD90A-C28E-400F-8AD9-E302B796E746}" destId="{1F9148A6-DA52-4417-87B3-98646DA759A4}" srcOrd="8" destOrd="0" presId="urn:microsoft.com/office/officeart/2005/8/layout/cycle8"/>
    <dgm:cxn modelId="{5E83082E-E518-41EC-817E-CA17283BD5BE}" type="presParOf" srcId="{5EAAD90A-C28E-400F-8AD9-E302B796E746}" destId="{08A4FDD1-13E8-4B1D-B924-415D87FACA89}" srcOrd="9" destOrd="0" presId="urn:microsoft.com/office/officeart/2005/8/layout/cycle8"/>
    <dgm:cxn modelId="{C9927F19-EC0F-45D2-8918-999954E9D9A3}" type="presParOf" srcId="{5EAAD90A-C28E-400F-8AD9-E302B796E746}" destId="{E9232D7B-C2DB-445E-8668-694F6943BA0A}" srcOrd="10" destOrd="0" presId="urn:microsoft.com/office/officeart/2005/8/layout/cycle8"/>
    <dgm:cxn modelId="{270211B2-AEC5-4D5B-B8C7-924CE3C1FEF9}" type="presParOf" srcId="{5EAAD90A-C28E-400F-8AD9-E302B796E746}" destId="{9D3ED4A7-7BF7-49C9-B44F-A98B6D67C6EF}" srcOrd="11" destOrd="0" presId="urn:microsoft.com/office/officeart/2005/8/layout/cycle8"/>
    <dgm:cxn modelId="{B299698D-6407-4462-8B01-5468DB0F6AB5}" type="presParOf" srcId="{5EAAD90A-C28E-400F-8AD9-E302B796E746}" destId="{C5AE6DFB-34D4-4890-8559-C6D426D77C39}" srcOrd="12" destOrd="0" presId="urn:microsoft.com/office/officeart/2005/8/layout/cycle8"/>
    <dgm:cxn modelId="{3D6EE0E9-3A0B-47F1-BF7F-F896F70704D2}" type="presParOf" srcId="{5EAAD90A-C28E-400F-8AD9-E302B796E746}" destId="{2C5D3AF1-EAA9-4CBA-9B7C-B76F2BF748EA}" srcOrd="13" destOrd="0" presId="urn:microsoft.com/office/officeart/2005/8/layout/cycle8"/>
    <dgm:cxn modelId="{DB2D01F6-9DA3-44AA-BE38-5599F05BA147}" type="presParOf" srcId="{5EAAD90A-C28E-400F-8AD9-E302B796E746}" destId="{1A7F52FE-1836-447E-B75F-E1E03A4B302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0C4BF-E4D3-4B32-B303-16B8704EFB27}">
      <dsp:nvSpPr>
        <dsp:cNvPr id="0" name=""/>
        <dsp:cNvSpPr/>
      </dsp:nvSpPr>
      <dsp:spPr>
        <a:xfrm>
          <a:off x="5780222" y="344135"/>
          <a:ext cx="1755874" cy="175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Al-</a:t>
          </a:r>
          <a:r>
            <a:rPr lang="en-US" sz="3200" kern="1200" dirty="0" err="1"/>
            <a:t>Bidayah</a:t>
          </a:r>
          <a:endParaRPr lang="en-US" sz="3200" kern="1200" dirty="0"/>
        </a:p>
      </dsp:txBody>
      <dsp:txXfrm>
        <a:off x="5780222" y="344135"/>
        <a:ext cx="1755874" cy="1755874"/>
      </dsp:txXfrm>
    </dsp:sp>
    <dsp:sp modelId="{FCB96DBF-CF22-46FB-8FF9-9481E0B35EE8}">
      <dsp:nvSpPr>
        <dsp:cNvPr id="0" name=""/>
        <dsp:cNvSpPr/>
      </dsp:nvSpPr>
      <dsp:spPr>
        <a:xfrm>
          <a:off x="3105687" y="-1348"/>
          <a:ext cx="4151825" cy="4151825"/>
        </a:xfrm>
        <a:prstGeom prst="circularArrow">
          <a:avLst>
            <a:gd name="adj1" fmla="val 8247"/>
            <a:gd name="adj2" fmla="val 575981"/>
            <a:gd name="adj3" fmla="val 2964477"/>
            <a:gd name="adj4" fmla="val 5130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83DB4-722A-419B-A975-9B5907662971}">
      <dsp:nvSpPr>
        <dsp:cNvPr id="0" name=""/>
        <dsp:cNvSpPr/>
      </dsp:nvSpPr>
      <dsp:spPr>
        <a:xfrm>
          <a:off x="4303662" y="2901611"/>
          <a:ext cx="1755874" cy="175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Al-</a:t>
          </a:r>
          <a:r>
            <a:rPr lang="en-US" sz="2900" kern="1200" dirty="0" err="1"/>
            <a:t>Tawassuth</a:t>
          </a:r>
          <a:endParaRPr lang="en-US" sz="2900" kern="1200" dirty="0"/>
        </a:p>
      </dsp:txBody>
      <dsp:txXfrm>
        <a:off x="4303662" y="2901611"/>
        <a:ext cx="1755874" cy="1755874"/>
      </dsp:txXfrm>
    </dsp:sp>
    <dsp:sp modelId="{C033DC1D-7462-42C7-B969-65B91C68C913}">
      <dsp:nvSpPr>
        <dsp:cNvPr id="0" name=""/>
        <dsp:cNvSpPr/>
      </dsp:nvSpPr>
      <dsp:spPr>
        <a:xfrm>
          <a:off x="3105687" y="-1348"/>
          <a:ext cx="4151825" cy="4151825"/>
        </a:xfrm>
        <a:prstGeom prst="circularArrow">
          <a:avLst>
            <a:gd name="adj1" fmla="val 8247"/>
            <a:gd name="adj2" fmla="val 575981"/>
            <a:gd name="adj3" fmla="val 10172712"/>
            <a:gd name="adj4" fmla="val 7259542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AF87-E248-4553-A49F-989D9C99741E}">
      <dsp:nvSpPr>
        <dsp:cNvPr id="0" name=""/>
        <dsp:cNvSpPr/>
      </dsp:nvSpPr>
      <dsp:spPr>
        <a:xfrm>
          <a:off x="2827103" y="344135"/>
          <a:ext cx="1755874" cy="175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Al-</a:t>
          </a:r>
          <a:r>
            <a:rPr lang="en-US" sz="2900" kern="1200" dirty="0" err="1"/>
            <a:t>Khitam</a:t>
          </a:r>
          <a:endParaRPr lang="en-US" sz="2900" kern="1200" dirty="0"/>
        </a:p>
      </dsp:txBody>
      <dsp:txXfrm>
        <a:off x="2827103" y="344135"/>
        <a:ext cx="1755874" cy="1755874"/>
      </dsp:txXfrm>
    </dsp:sp>
    <dsp:sp modelId="{600CD117-BC91-4B62-8992-6487A10EEC89}">
      <dsp:nvSpPr>
        <dsp:cNvPr id="0" name=""/>
        <dsp:cNvSpPr/>
      </dsp:nvSpPr>
      <dsp:spPr>
        <a:xfrm>
          <a:off x="3105687" y="-1348"/>
          <a:ext cx="4151825" cy="4151825"/>
        </a:xfrm>
        <a:prstGeom prst="circularArrow">
          <a:avLst>
            <a:gd name="adj1" fmla="val 8247"/>
            <a:gd name="adj2" fmla="val 575981"/>
            <a:gd name="adj3" fmla="val 16857301"/>
            <a:gd name="adj4" fmla="val 14966718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A8397-10AC-4A01-89F5-16D22FE1C9AC}">
      <dsp:nvSpPr>
        <dsp:cNvPr id="0" name=""/>
        <dsp:cNvSpPr/>
      </dsp:nvSpPr>
      <dsp:spPr>
        <a:xfrm>
          <a:off x="3133327" y="330612"/>
          <a:ext cx="4272533" cy="427253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Basyar</a:t>
          </a:r>
          <a:r>
            <a:rPr lang="en-US" sz="2400" kern="1200" dirty="0"/>
            <a:t> (</a:t>
          </a:r>
          <a:r>
            <a:rPr lang="en-US" sz="2400" kern="1200" dirty="0" err="1"/>
            <a:t>Dimensi</a:t>
          </a:r>
          <a:r>
            <a:rPr lang="en-US" sz="2400" kern="1200" dirty="0"/>
            <a:t> </a:t>
          </a:r>
          <a:r>
            <a:rPr lang="en-US" sz="2400" kern="1200" dirty="0" err="1"/>
            <a:t>Biologis</a:t>
          </a:r>
          <a:r>
            <a:rPr lang="en-US" sz="2400" kern="1200" dirty="0"/>
            <a:t>)</a:t>
          </a:r>
        </a:p>
      </dsp:txBody>
      <dsp:txXfrm>
        <a:off x="5385053" y="1235982"/>
        <a:ext cx="1525904" cy="1271587"/>
      </dsp:txXfrm>
    </dsp:sp>
    <dsp:sp modelId="{7822288A-BBE5-4135-BAC1-6DE680049A8F}">
      <dsp:nvSpPr>
        <dsp:cNvPr id="0" name=""/>
        <dsp:cNvSpPr/>
      </dsp:nvSpPr>
      <dsp:spPr>
        <a:xfrm>
          <a:off x="3045333" y="483203"/>
          <a:ext cx="4272533" cy="427253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Al-</a:t>
          </a:r>
          <a:r>
            <a:rPr lang="en-US" sz="2400" kern="1200" dirty="0" err="1"/>
            <a:t>Insan</a:t>
          </a:r>
          <a:r>
            <a:rPr lang="en-US" sz="2400" kern="1200" dirty="0"/>
            <a:t> (</a:t>
          </a:r>
          <a:r>
            <a:rPr lang="en-US" sz="2400" kern="1200" dirty="0" err="1"/>
            <a:t>Dimensi</a:t>
          </a:r>
          <a:r>
            <a:rPr lang="en-US" sz="2400" kern="1200" dirty="0"/>
            <a:t> </a:t>
          </a:r>
          <a:r>
            <a:rPr lang="en-US" sz="2400" kern="1200" dirty="0" err="1"/>
            <a:t>Psikologis</a:t>
          </a:r>
          <a:r>
            <a:rPr lang="en-US" sz="2400" kern="1200" dirty="0"/>
            <a:t>)</a:t>
          </a:r>
        </a:p>
      </dsp:txBody>
      <dsp:txXfrm>
        <a:off x="4062603" y="3255263"/>
        <a:ext cx="2288857" cy="1118996"/>
      </dsp:txXfrm>
    </dsp:sp>
    <dsp:sp modelId="{1F9148A6-DA52-4417-87B3-98646DA759A4}">
      <dsp:nvSpPr>
        <dsp:cNvPr id="0" name=""/>
        <dsp:cNvSpPr/>
      </dsp:nvSpPr>
      <dsp:spPr>
        <a:xfrm>
          <a:off x="2957339" y="330612"/>
          <a:ext cx="4272533" cy="427253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Al-</a:t>
          </a:r>
          <a:r>
            <a:rPr lang="en-US" sz="2400" kern="1200" dirty="0" err="1"/>
            <a:t>Nas</a:t>
          </a:r>
          <a:r>
            <a:rPr lang="en-US" sz="2400" kern="1200" dirty="0"/>
            <a:t> (</a:t>
          </a:r>
          <a:r>
            <a:rPr lang="en-US" sz="2400" kern="1200" dirty="0" err="1"/>
            <a:t>Dimensi</a:t>
          </a:r>
          <a:r>
            <a:rPr lang="en-US" sz="2400" kern="1200" dirty="0"/>
            <a:t> </a:t>
          </a:r>
          <a:r>
            <a:rPr lang="en-US" sz="2400" kern="1200" dirty="0" err="1"/>
            <a:t>Sosiologis</a:t>
          </a:r>
          <a:r>
            <a:rPr lang="en-US" sz="2400" kern="1200" dirty="0"/>
            <a:t>)</a:t>
          </a:r>
        </a:p>
      </dsp:txBody>
      <dsp:txXfrm>
        <a:off x="3452241" y="1235982"/>
        <a:ext cx="1525904" cy="1271587"/>
      </dsp:txXfrm>
    </dsp:sp>
    <dsp:sp modelId="{C5AE6DFB-34D4-4890-8559-C6D426D77C39}">
      <dsp:nvSpPr>
        <dsp:cNvPr id="0" name=""/>
        <dsp:cNvSpPr/>
      </dsp:nvSpPr>
      <dsp:spPr>
        <a:xfrm>
          <a:off x="2869189" y="66122"/>
          <a:ext cx="4801513" cy="480151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D3AF1-EAA9-4CBA-9B7C-B76F2BF748EA}">
      <dsp:nvSpPr>
        <dsp:cNvPr id="0" name=""/>
        <dsp:cNvSpPr/>
      </dsp:nvSpPr>
      <dsp:spPr>
        <a:xfrm>
          <a:off x="2780843" y="218442"/>
          <a:ext cx="4801513" cy="480151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F52FE-1836-447E-B75F-E1E03A4B302B}">
      <dsp:nvSpPr>
        <dsp:cNvPr id="0" name=""/>
        <dsp:cNvSpPr/>
      </dsp:nvSpPr>
      <dsp:spPr>
        <a:xfrm>
          <a:off x="2692496" y="66122"/>
          <a:ext cx="4801513" cy="480151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1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3BA2-E46A-4BDE-B3E0-78D22866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10692528" cy="1373070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Mengintegrasikan</a:t>
            </a:r>
            <a:r>
              <a:rPr lang="en-US" dirty="0">
                <a:solidFill>
                  <a:srgbClr val="FFFF00"/>
                </a:solidFill>
              </a:rPr>
              <a:t> Iman, Islam, dan Ihsan </a:t>
            </a:r>
            <a:r>
              <a:rPr lang="en-US" dirty="0" err="1">
                <a:solidFill>
                  <a:srgbClr val="FFFF00"/>
                </a:solidFill>
              </a:rPr>
              <a:t>dalam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Membentuk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Insan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kamil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6303-B2D8-4E4E-B09D-49A4E6E7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7833"/>
          </a:xfrm>
        </p:spPr>
        <p:txBody>
          <a:bodyPr>
            <a:normAutofit/>
          </a:bodyPr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 al-</a:t>
            </a:r>
            <a:r>
              <a:rPr lang="en-US" dirty="0" err="1"/>
              <a:t>Jilli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BE6C9-A9DF-4EA9-9897-D9A7BFD2392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04045496"/>
              </p:ext>
            </p:extLst>
          </p:nvPr>
        </p:nvGraphicFramePr>
        <p:xfrm>
          <a:off x="914400" y="1581151"/>
          <a:ext cx="10363200" cy="465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BF3F-50D0-462A-877F-05A3BD75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27922"/>
          </a:xfrm>
        </p:spPr>
        <p:txBody>
          <a:bodyPr/>
          <a:lstStyle/>
          <a:p>
            <a:r>
              <a:rPr lang="en-US" dirty="0" err="1"/>
              <a:t>Sejauhmana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9B4-5FB3-46E6-97D8-69BB9AC657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38350"/>
            <a:ext cx="10363826" cy="4381500"/>
          </a:xfrm>
        </p:spPr>
        <p:txBody>
          <a:bodyPr>
            <a:normAutofit/>
          </a:bodyPr>
          <a:lstStyle/>
          <a:p>
            <a:r>
              <a:rPr lang="en-US" dirty="0" err="1"/>
              <a:t>Apakah</a:t>
            </a:r>
            <a:r>
              <a:rPr lang="en-US" dirty="0"/>
              <a:t> Anda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Malaikat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,?</a:t>
            </a:r>
          </a:p>
          <a:p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Ilahun</a:t>
            </a:r>
            <a:r>
              <a:rPr lang="en-US" dirty="0"/>
              <a:t>, </a:t>
            </a:r>
            <a:r>
              <a:rPr lang="en-US" dirty="0" err="1"/>
              <a:t>Robbun</a:t>
            </a:r>
            <a:r>
              <a:rPr lang="en-US" dirty="0"/>
              <a:t>, Sang Hyang </a:t>
            </a:r>
            <a:r>
              <a:rPr lang="en-US" dirty="0" err="1"/>
              <a:t>Widi</a:t>
            </a:r>
            <a:r>
              <a:rPr lang="en-US" dirty="0"/>
              <a:t> </a:t>
            </a:r>
            <a:r>
              <a:rPr lang="en-US" dirty="0" err="1"/>
              <a:t>Wasa</a:t>
            </a:r>
            <a:r>
              <a:rPr lang="en-US" dirty="0"/>
              <a:t>, </a:t>
            </a:r>
            <a:r>
              <a:rPr lang="en-US" dirty="0" err="1"/>
              <a:t>Pengeran</a:t>
            </a:r>
            <a:r>
              <a:rPr lang="en-US" dirty="0"/>
              <a:t>, </a:t>
            </a:r>
            <a:r>
              <a:rPr lang="en-US" dirty="0" err="1"/>
              <a:t>Hermeus</a:t>
            </a:r>
            <a:r>
              <a:rPr lang="en-US" dirty="0"/>
              <a:t>, juga </a:t>
            </a:r>
            <a:r>
              <a:rPr lang="en-US" dirty="0" err="1"/>
              <a:t>percaya</a:t>
            </a:r>
            <a:r>
              <a:rPr lang="en-US" dirty="0"/>
              <a:t> pada </a:t>
            </a:r>
            <a:r>
              <a:rPr lang="en-US" dirty="0" err="1"/>
              <a:t>malaikat</a:t>
            </a:r>
            <a:r>
              <a:rPr lang="en-US" dirty="0"/>
              <a:t> : angel, </a:t>
            </a:r>
            <a:r>
              <a:rPr lang="en-US" dirty="0" err="1"/>
              <a:t>dewa-dewi</a:t>
            </a:r>
            <a:r>
              <a:rPr lang="en-US" dirty="0"/>
              <a:t>, 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beriman</a:t>
            </a:r>
            <a:endParaRPr lang="en-US" dirty="0"/>
          </a:p>
          <a:p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Nabi Muhammad saw.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ajaran-ajarannya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batasannya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orang-orang Islam-</a:t>
            </a:r>
            <a:r>
              <a:rPr lang="en-US" dirty="0" err="1"/>
              <a:t>lah</a:t>
            </a:r>
            <a:r>
              <a:rPr lang="en-US" dirty="0"/>
              <a:t> yang </a:t>
            </a:r>
            <a:r>
              <a:rPr lang="en-US" dirty="0" err="1"/>
              <a:t>beriman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orang-orang di </a:t>
            </a:r>
            <a:r>
              <a:rPr lang="en-US" dirty="0" err="1"/>
              <a:t>luar</a:t>
            </a:r>
            <a:r>
              <a:rPr lang="en-US" dirty="0"/>
              <a:t> Islam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mengimani</a:t>
            </a:r>
            <a:r>
              <a:rPr lang="en-US" dirty="0"/>
              <a:t> Nabi Muhammad saw.  </a:t>
            </a:r>
          </a:p>
        </p:txBody>
      </p:sp>
    </p:spTree>
    <p:extLst>
      <p:ext uri="{BB962C8B-B14F-4D97-AF65-F5344CB8AC3E}">
        <p14:creationId xmlns:p14="http://schemas.microsoft.com/office/powerpoint/2010/main" val="7646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14F4-38F6-4A58-92C3-1C24DCF1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59" y="406103"/>
            <a:ext cx="10733641" cy="717847"/>
          </a:xfrm>
        </p:spPr>
        <p:txBody>
          <a:bodyPr>
            <a:normAutofit/>
          </a:bodyPr>
          <a:lstStyle/>
          <a:p>
            <a:r>
              <a:rPr lang="en-US" sz="2800" dirty="0" err="1"/>
              <a:t>Hubungan</a:t>
            </a:r>
            <a:r>
              <a:rPr lang="en-US" sz="2800" dirty="0"/>
              <a:t> Iman, Islam dan Ihsan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islam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C41218-59E1-4547-9751-2E3E04AE4F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5117500"/>
              </p:ext>
            </p:extLst>
          </p:nvPr>
        </p:nvGraphicFramePr>
        <p:xfrm>
          <a:off x="781050" y="1524000"/>
          <a:ext cx="1049655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10">
                  <a:extLst>
                    <a:ext uri="{9D8B030D-6E8A-4147-A177-3AD203B41FA5}">
                      <a16:colId xmlns:a16="http://schemas.microsoft.com/office/drawing/2014/main" val="2780165331"/>
                    </a:ext>
                  </a:extLst>
                </a:gridCol>
                <a:gridCol w="2334711">
                  <a:extLst>
                    <a:ext uri="{9D8B030D-6E8A-4147-A177-3AD203B41FA5}">
                      <a16:colId xmlns:a16="http://schemas.microsoft.com/office/drawing/2014/main" val="3143899369"/>
                    </a:ext>
                  </a:extLst>
                </a:gridCol>
                <a:gridCol w="3202991">
                  <a:extLst>
                    <a:ext uri="{9D8B030D-6E8A-4147-A177-3AD203B41FA5}">
                      <a16:colId xmlns:a16="http://schemas.microsoft.com/office/drawing/2014/main" val="2897562327"/>
                    </a:ext>
                  </a:extLst>
                </a:gridCol>
                <a:gridCol w="4206338">
                  <a:extLst>
                    <a:ext uri="{9D8B030D-6E8A-4147-A177-3AD203B41FA5}">
                      <a16:colId xmlns:a16="http://schemas.microsoft.com/office/drawing/2014/main" val="245566194"/>
                    </a:ext>
                  </a:extLst>
                </a:gridCol>
              </a:tblGrid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Unsur</a:t>
                      </a:r>
                      <a:r>
                        <a:rPr lang="en-US" sz="2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Ilmu</a:t>
                      </a:r>
                      <a:r>
                        <a:rPr lang="en-US" sz="2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Objek</a:t>
                      </a:r>
                      <a:r>
                        <a:rPr lang="en-US" sz="2400" b="0" dirty="0"/>
                        <a:t> Kajian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12045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Islam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Syariat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</a:t>
                      </a:r>
                      <a:r>
                        <a:rPr lang="en-US" sz="2400" dirty="0" err="1"/>
                        <a:t>rukun</a:t>
                      </a:r>
                      <a:r>
                        <a:rPr lang="en-US" sz="2400" dirty="0"/>
                        <a:t> Islam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20934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Akidah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 </a:t>
                      </a:r>
                      <a:r>
                        <a:rPr lang="en-US" sz="2400" dirty="0" err="1"/>
                        <a:t>rukun</a:t>
                      </a:r>
                      <a:r>
                        <a:rPr lang="en-US" sz="2400" dirty="0"/>
                        <a:t> Iman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9818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Ihsan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Akhlaq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Bagusnya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akhlak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sebagai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buah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dari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keimanan</a:t>
                      </a:r>
                      <a:r>
                        <a:rPr lang="en-US" sz="2400" dirty="0"/>
                        <a:t> dan </a:t>
                      </a:r>
                      <a:r>
                        <a:rPr lang="en-US" sz="2400" dirty="0" err="1"/>
                        <a:t>peribadatan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568D-F6AB-40D2-8368-129C1BEA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4697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Ma’rifat</a:t>
            </a:r>
            <a:r>
              <a:rPr lang="en-US" dirty="0"/>
              <a:t> </a:t>
            </a:r>
            <a:r>
              <a:rPr lang="en-US" dirty="0" err="1"/>
              <a:t>Billah</a:t>
            </a:r>
            <a:r>
              <a:rPr lang="en-US" dirty="0"/>
              <a:t> dan </a:t>
            </a:r>
            <a:r>
              <a:rPr lang="en-US" dirty="0" err="1"/>
              <a:t>Ma’rifat</a:t>
            </a:r>
            <a:r>
              <a:rPr lang="en-US" dirty="0"/>
              <a:t> Bi </a:t>
            </a:r>
            <a:r>
              <a:rPr lang="en-US" dirty="0" err="1"/>
              <a:t>Dzatillah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F502-BADC-4BCC-8696-46D70D6FDB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0200"/>
            <a:ext cx="10363826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... dan Allah </a:t>
            </a:r>
            <a:r>
              <a:rPr lang="en-US" dirty="0" err="1"/>
              <a:t>sekali</a:t>
            </a:r>
            <a:r>
              <a:rPr lang="en-US" dirty="0"/>
              <a:t>-kali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gaib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Allah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dikehendaki</a:t>
            </a:r>
            <a:r>
              <a:rPr lang="en-US" dirty="0"/>
              <a:t>-Nya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rasul</a:t>
            </a:r>
            <a:r>
              <a:rPr lang="en-US" dirty="0"/>
              <a:t>-</a:t>
            </a:r>
            <a:r>
              <a:rPr lang="en-US" dirty="0" err="1"/>
              <a:t>rasul</a:t>
            </a:r>
            <a:r>
              <a:rPr lang="en-US" dirty="0"/>
              <a:t>-Nya. Karena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berimanlah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dan </a:t>
            </a:r>
            <a:r>
              <a:rPr lang="en-US" dirty="0" err="1"/>
              <a:t>rasul</a:t>
            </a:r>
            <a:r>
              <a:rPr lang="en-US" dirty="0"/>
              <a:t>-</a:t>
            </a:r>
            <a:r>
              <a:rPr lang="en-US" dirty="0" err="1"/>
              <a:t>rasul</a:t>
            </a:r>
            <a:r>
              <a:rPr lang="en-US" dirty="0"/>
              <a:t>-Nya;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dan </a:t>
            </a:r>
            <a:r>
              <a:rPr lang="en-US" dirty="0" err="1"/>
              <a:t>bertakwa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bagimu</a:t>
            </a:r>
            <a:r>
              <a:rPr lang="en-US" dirty="0"/>
              <a:t> </a:t>
            </a:r>
            <a:r>
              <a:rPr lang="en-US" dirty="0" err="1"/>
              <a:t>pahala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 (QS Ali Imran/3:179)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(QS Al-</a:t>
            </a:r>
            <a:r>
              <a:rPr lang="en-US" dirty="0" err="1"/>
              <a:t>Jin</a:t>
            </a:r>
            <a:r>
              <a:rPr lang="en-US" dirty="0"/>
              <a:t>/72: 26-27).</a:t>
            </a:r>
          </a:p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Allah </a:t>
            </a:r>
            <a:r>
              <a:rPr lang="en-US" dirty="0" err="1"/>
              <a:t>sekali</a:t>
            </a:r>
            <a:r>
              <a:rPr lang="en-US" dirty="0"/>
              <a:t>-kali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perihal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-Nya yang </a:t>
            </a:r>
            <a:r>
              <a:rPr lang="en-US" dirty="0" err="1"/>
              <a:t>gaib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Allah </a:t>
            </a:r>
            <a:r>
              <a:rPr lang="en-US" dirty="0" err="1"/>
              <a:t>memilih</a:t>
            </a:r>
            <a:r>
              <a:rPr lang="en-US" dirty="0"/>
              <a:t> para </a:t>
            </a:r>
            <a:r>
              <a:rPr lang="en-US" dirty="0" err="1"/>
              <a:t>rasul</a:t>
            </a:r>
            <a:r>
              <a:rPr lang="en-US" dirty="0"/>
              <a:t>-Nya yang </a:t>
            </a:r>
            <a:r>
              <a:rPr lang="en-US" dirty="0" err="1"/>
              <a:t>dikehendaki</a:t>
            </a:r>
            <a:r>
              <a:rPr lang="en-US" dirty="0"/>
              <a:t> oleh-Nya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Allah.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Allah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menampakkan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-Nya di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-Nya.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i="1" dirty="0" err="1"/>
              <a:t>ma’rifat</a:t>
            </a:r>
            <a:r>
              <a:rPr lang="en-US" i="1" dirty="0"/>
              <a:t> </a:t>
            </a:r>
            <a:r>
              <a:rPr lang="en-US" i="1" dirty="0" err="1"/>
              <a:t>billāh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Al-Quran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zikir</a:t>
            </a:r>
            <a:r>
              <a:rPr lang="en-US" dirty="0"/>
              <a:t>,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firman</a:t>
            </a:r>
            <a:r>
              <a:rPr lang="en-US" dirty="0"/>
              <a:t>-Nya, “</a:t>
            </a:r>
            <a:r>
              <a:rPr lang="en-US" i="1" dirty="0" err="1"/>
              <a:t>Fas`alū</a:t>
            </a:r>
            <a:r>
              <a:rPr lang="en-US" dirty="0"/>
              <a:t> </a:t>
            </a:r>
            <a:r>
              <a:rPr lang="en-US" i="1" dirty="0" err="1"/>
              <a:t>ahladz-dzikri</a:t>
            </a:r>
            <a:r>
              <a:rPr lang="en-US" i="1" dirty="0"/>
              <a:t> in </a:t>
            </a:r>
            <a:r>
              <a:rPr lang="en-US" i="1" dirty="0" err="1"/>
              <a:t>kuntum</a:t>
            </a:r>
            <a:r>
              <a:rPr lang="en-US" i="1" dirty="0"/>
              <a:t> </a:t>
            </a:r>
            <a:r>
              <a:rPr lang="en-US" i="1" dirty="0" err="1"/>
              <a:t>lā</a:t>
            </a:r>
            <a:r>
              <a:rPr lang="en-US" dirty="0"/>
              <a:t> </a:t>
            </a:r>
            <a:r>
              <a:rPr lang="en-US" i="1" dirty="0" err="1"/>
              <a:t>ta’lamūn</a:t>
            </a:r>
            <a:r>
              <a:rPr lang="en-US" i="1" dirty="0"/>
              <a:t> </a:t>
            </a:r>
            <a:r>
              <a:rPr lang="en-US" dirty="0"/>
              <a:t>(QS An-</a:t>
            </a:r>
            <a:r>
              <a:rPr lang="en-US" dirty="0" err="1"/>
              <a:t>Nahl</a:t>
            </a:r>
            <a:r>
              <a:rPr lang="en-US" dirty="0"/>
              <a:t>/16: 43, dan QS Al-</a:t>
            </a:r>
            <a:r>
              <a:rPr lang="en-US" dirty="0" err="1"/>
              <a:t>Anbiya</a:t>
            </a:r>
            <a:r>
              <a:rPr lang="en-US" dirty="0"/>
              <a:t>/21:7).</a:t>
            </a:r>
          </a:p>
        </p:txBody>
      </p:sp>
    </p:spTree>
    <p:extLst>
      <p:ext uri="{BB962C8B-B14F-4D97-AF65-F5344CB8AC3E}">
        <p14:creationId xmlns:p14="http://schemas.microsoft.com/office/powerpoint/2010/main" val="35796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575F-8CCA-49CD-A20B-9EDD091E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2627"/>
            <a:ext cx="10364451" cy="623723"/>
          </a:xfrm>
        </p:spPr>
        <p:txBody>
          <a:bodyPr>
            <a:normAutofit/>
          </a:bodyPr>
          <a:lstStyle/>
          <a:p>
            <a:r>
              <a:rPr lang="id-ID" dirty="0"/>
              <a:t>Unsur manusia insan kamil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61E8-93D8-480A-9ECC-4BA38BE644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3050"/>
            <a:ext cx="10363826" cy="5314950"/>
          </a:xfrm>
        </p:spPr>
        <p:txBody>
          <a:bodyPr>
            <a:noAutofit/>
          </a:bodyPr>
          <a:lstStyle/>
          <a:p>
            <a:r>
              <a:rPr lang="en-US" sz="2800" dirty="0"/>
              <a:t>Al-Ghazali </a:t>
            </a:r>
            <a:r>
              <a:rPr lang="en-US" sz="2800" dirty="0" err="1"/>
              <a:t>menyebutkan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(</a:t>
            </a:r>
            <a:r>
              <a:rPr lang="en-US" sz="2800" dirty="0" err="1"/>
              <a:t>tubuh</a:t>
            </a:r>
            <a:r>
              <a:rPr lang="en-US" sz="2800" dirty="0"/>
              <a:t>) dan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(</a:t>
            </a:r>
            <a:r>
              <a:rPr lang="en-US" sz="2800" dirty="0" err="1"/>
              <a:t>batin</a:t>
            </a:r>
            <a:r>
              <a:rPr lang="en-US" sz="2800" dirty="0"/>
              <a:t>).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dirty="0" err="1"/>
              <a:t>tubuh</a:t>
            </a:r>
            <a:r>
              <a:rPr lang="en-US" sz="2800" dirty="0"/>
              <a:t> </a:t>
            </a:r>
            <a:r>
              <a:rPr lang="en-US" sz="2800" dirty="0" err="1"/>
              <a:t>menyangkut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tubuh</a:t>
            </a:r>
            <a:r>
              <a:rPr lang="en-US" sz="2800" dirty="0"/>
              <a:t> dan </a:t>
            </a:r>
            <a:r>
              <a:rPr lang="en-US" sz="2800" dirty="0" err="1"/>
              <a:t>pancaindra</a:t>
            </a:r>
            <a:r>
              <a:rPr lang="en-US" sz="2800" dirty="0"/>
              <a:t>;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dirty="0" err="1"/>
              <a:t>batin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hati</a:t>
            </a:r>
            <a:r>
              <a:rPr lang="en-US" sz="2800" dirty="0"/>
              <a:t>, </a:t>
            </a:r>
            <a:r>
              <a:rPr lang="en-US" sz="2800" dirty="0" err="1"/>
              <a:t>akal</a:t>
            </a:r>
            <a:r>
              <a:rPr lang="en-US" sz="2800" dirty="0"/>
              <a:t>, </a:t>
            </a:r>
            <a:r>
              <a:rPr lang="en-US" sz="2800" dirty="0" err="1"/>
              <a:t>nafsu</a:t>
            </a:r>
            <a:r>
              <a:rPr lang="en-US" sz="2800" dirty="0"/>
              <a:t>, dan </a:t>
            </a:r>
            <a:r>
              <a:rPr lang="en-US" sz="2800" dirty="0" err="1"/>
              <a:t>hasrat</a:t>
            </a:r>
            <a:r>
              <a:rPr lang="en-US" sz="2800" dirty="0"/>
              <a:t>.</a:t>
            </a:r>
            <a:endParaRPr lang="id-ID" sz="2800" dirty="0"/>
          </a:p>
          <a:p>
            <a:r>
              <a:rPr lang="en-US" sz="2800" dirty="0"/>
              <a:t>Al-Ghazali </a:t>
            </a:r>
            <a:r>
              <a:rPr lang="en-US" sz="2800" dirty="0" err="1"/>
              <a:t>menekankan</a:t>
            </a:r>
            <a:r>
              <a:rPr lang="en-US" sz="2800" dirty="0"/>
              <a:t> </a:t>
            </a:r>
            <a:r>
              <a:rPr lang="en-US" sz="2800" dirty="0" err="1"/>
              <a:t>pentingnya</a:t>
            </a:r>
            <a:r>
              <a:rPr lang="en-US" sz="2800" dirty="0"/>
              <a:t> </a:t>
            </a:r>
            <a:r>
              <a:rPr lang="en-US" sz="2800" b="1" dirty="0" err="1"/>
              <a:t>hati</a:t>
            </a:r>
            <a:r>
              <a:rPr lang="en-US" sz="2800" dirty="0"/>
              <a:t> (</a:t>
            </a:r>
            <a:r>
              <a:rPr lang="en-US" sz="2800" i="1" dirty="0" err="1"/>
              <a:t>qalb</a:t>
            </a:r>
            <a:r>
              <a:rPr lang="en-US" sz="2800" dirty="0"/>
              <a:t>), yang </a:t>
            </a:r>
            <a:r>
              <a:rPr lang="en-US" sz="2800" dirty="0" err="1"/>
              <a:t>diibaratkan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”raja”,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b="1" dirty="0" err="1"/>
              <a:t>akal</a:t>
            </a:r>
            <a:r>
              <a:rPr lang="en-US" sz="2800" dirty="0"/>
              <a:t> (</a:t>
            </a:r>
            <a:r>
              <a:rPr lang="en-US" sz="2800" i="1" dirty="0"/>
              <a:t>’</a:t>
            </a:r>
            <a:r>
              <a:rPr lang="en-US" sz="2800" i="1" dirty="0" err="1"/>
              <a:t>aql</a:t>
            </a:r>
            <a:r>
              <a:rPr lang="en-US" sz="2800" dirty="0"/>
              <a:t>), yang </a:t>
            </a:r>
            <a:r>
              <a:rPr lang="en-US" sz="2800" dirty="0" err="1"/>
              <a:t>sebagai</a:t>
            </a:r>
            <a:r>
              <a:rPr lang="en-US" sz="2800" dirty="0"/>
              <a:t> ”</a:t>
            </a:r>
            <a:r>
              <a:rPr lang="en-US" sz="2800" dirty="0" err="1"/>
              <a:t>perdana</a:t>
            </a:r>
            <a:r>
              <a:rPr lang="en-US" sz="2800" dirty="0"/>
              <a:t> </a:t>
            </a:r>
            <a:r>
              <a:rPr lang="en-US" sz="2800" dirty="0" err="1"/>
              <a:t>menteri</a:t>
            </a:r>
            <a:r>
              <a:rPr lang="en-US" sz="2800" dirty="0"/>
              <a:t>”;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b="1" dirty="0" err="1"/>
              <a:t>lainnya</a:t>
            </a:r>
            <a:r>
              <a:rPr lang="en-US" sz="2800" b="1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pelayan</a:t>
            </a:r>
            <a:r>
              <a:rPr lang="en-US" sz="2800" dirty="0"/>
              <a:t> dan </a:t>
            </a:r>
            <a:r>
              <a:rPr lang="en-US" sz="2800" dirty="0" err="1"/>
              <a:t>pengikut</a:t>
            </a:r>
            <a:r>
              <a:rPr lang="en-US" sz="2800" dirty="0"/>
              <a:t>. </a:t>
            </a: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juga</a:t>
            </a:r>
            <a:r>
              <a:rPr lang="en-US" sz="2800" b="1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rawan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 err="1"/>
              <a:t>nafsu</a:t>
            </a:r>
            <a:r>
              <a:rPr lang="en-US" sz="2800" dirty="0"/>
              <a:t> dan </a:t>
            </a:r>
            <a:r>
              <a:rPr lang="en-US" sz="2800" b="1" dirty="0" err="1"/>
              <a:t>hasrat</a:t>
            </a:r>
            <a:r>
              <a:rPr lang="en-US" sz="2800" dirty="0"/>
              <a:t>.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tunduk</a:t>
            </a:r>
            <a:r>
              <a:rPr lang="en-US" sz="2800" dirty="0"/>
              <a:t> </a:t>
            </a:r>
            <a:r>
              <a:rPr lang="en-US" sz="2800" dirty="0" err="1"/>
              <a:t>dikendalikan</a:t>
            </a:r>
            <a:r>
              <a:rPr lang="en-US" sz="2800" dirty="0"/>
              <a:t> oleh </a:t>
            </a:r>
            <a:r>
              <a:rPr lang="en-US" sz="2800" dirty="0" err="1"/>
              <a:t>akal</a:t>
            </a:r>
            <a:r>
              <a:rPr lang="en-US" sz="2800" dirty="0"/>
              <a:t>,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hati</a:t>
            </a:r>
            <a:r>
              <a:rPr lang="en-US" sz="2800" dirty="0"/>
              <a:t>. Akan </a:t>
            </a:r>
            <a:r>
              <a:rPr lang="en-US" sz="2800" dirty="0" err="1"/>
              <a:t>tetapi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(</a:t>
            </a:r>
            <a:r>
              <a:rPr lang="en-US" sz="2800" b="1" dirty="0" err="1"/>
              <a:t>nafsu</a:t>
            </a:r>
            <a:r>
              <a:rPr lang="en-US" sz="2800" dirty="0"/>
              <a:t> dan </a:t>
            </a:r>
            <a:r>
              <a:rPr lang="en-US" sz="2800" b="1" dirty="0" err="1"/>
              <a:t>hasrat</a:t>
            </a:r>
            <a:r>
              <a:rPr lang="en-US" sz="2800" dirty="0"/>
              <a:t>) </a:t>
            </a:r>
            <a:r>
              <a:rPr lang="en-US" sz="2800" dirty="0" err="1"/>
              <a:t>malah</a:t>
            </a:r>
            <a:r>
              <a:rPr lang="en-US" sz="2800" dirty="0"/>
              <a:t> </a:t>
            </a:r>
            <a:r>
              <a:rPr lang="en-US" sz="2800" dirty="0" err="1"/>
              <a:t>mengendalikan</a:t>
            </a:r>
            <a:r>
              <a:rPr lang="en-US" sz="2800" dirty="0"/>
              <a:t> </a:t>
            </a:r>
            <a:r>
              <a:rPr lang="en-US" sz="2800" b="1" dirty="0" err="1"/>
              <a:t>akal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kudeta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”raja”</a:t>
            </a:r>
          </a:p>
        </p:txBody>
      </p:sp>
    </p:spTree>
    <p:extLst>
      <p:ext uri="{BB962C8B-B14F-4D97-AF65-F5344CB8AC3E}">
        <p14:creationId xmlns:p14="http://schemas.microsoft.com/office/powerpoint/2010/main" val="1006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8755-951A-4D3D-B991-47D66D47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732672"/>
          </a:xfrm>
        </p:spPr>
        <p:txBody>
          <a:bodyPr/>
          <a:lstStyle/>
          <a:p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tertipu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C5EE-20F0-420D-8D97-AADB4E3D37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363826" cy="4533900"/>
          </a:xfrm>
        </p:spPr>
        <p:txBody>
          <a:bodyPr>
            <a:normAutofit/>
          </a:bodyPr>
          <a:lstStyle/>
          <a:p>
            <a:r>
              <a:rPr lang="en-US" dirty="0"/>
              <a:t>Imam Ghazali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ibadah-ibadah</a:t>
            </a:r>
            <a:r>
              <a:rPr lang="en-US" dirty="0"/>
              <a:t> yang </a:t>
            </a:r>
            <a:r>
              <a:rPr lang="en-US" dirty="0" err="1"/>
              <a:t>sesat</a:t>
            </a:r>
            <a:r>
              <a:rPr lang="en-US" dirty="0"/>
              <a:t>. </a:t>
            </a:r>
            <a:r>
              <a:rPr lang="en-US" dirty="0" err="1"/>
              <a:t>Maksudnya</a:t>
            </a:r>
            <a:r>
              <a:rPr lang="en-US" dirty="0"/>
              <a:t>, orang </a:t>
            </a:r>
            <a:r>
              <a:rPr lang="en-US" dirty="0" err="1"/>
              <a:t>melakukan</a:t>
            </a:r>
            <a:r>
              <a:rPr lang="en-US" dirty="0"/>
              <a:t> salat, zakat, </a:t>
            </a:r>
            <a:r>
              <a:rPr lang="en-US" dirty="0" err="1"/>
              <a:t>puasa</a:t>
            </a:r>
            <a:r>
              <a:rPr lang="en-US" dirty="0"/>
              <a:t>, dan haji,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ibadah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tertolak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Allah. Al-Ghazali </a:t>
            </a:r>
            <a:r>
              <a:rPr lang="en-US" dirty="0" err="1"/>
              <a:t>membahas</a:t>
            </a:r>
            <a:r>
              <a:rPr lang="en-US" dirty="0"/>
              <a:t> "</a:t>
            </a:r>
            <a:r>
              <a:rPr lang="en-US" dirty="0" err="1"/>
              <a:t>Penggolongan</a:t>
            </a:r>
            <a:r>
              <a:rPr lang="en-US" dirty="0"/>
              <a:t> Ahli </a:t>
            </a:r>
            <a:r>
              <a:rPr lang="en-US" dirty="0" err="1"/>
              <a:t>Ibadat</a:t>
            </a:r>
            <a:r>
              <a:rPr lang="en-US" dirty="0"/>
              <a:t> yang </a:t>
            </a:r>
            <a:r>
              <a:rPr lang="en-US" dirty="0" err="1"/>
              <a:t>Tertipu</a:t>
            </a:r>
            <a:r>
              <a:rPr lang="en-US" dirty="0"/>
              <a:t>"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ibadah</a:t>
            </a:r>
            <a:r>
              <a:rPr lang="en-US" dirty="0"/>
              <a:t> haji. “</a:t>
            </a:r>
            <a:r>
              <a:rPr lang="en-US" dirty="0" err="1"/>
              <a:t>Sayang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,” kata Al-Ghazali, “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keharaman</a:t>
            </a:r>
            <a:r>
              <a:rPr lang="en-US" dirty="0"/>
              <a:t>”.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, </a:t>
            </a:r>
            <a:r>
              <a:rPr lang="en-US" dirty="0" err="1"/>
              <a:t>pengelabuan</a:t>
            </a:r>
            <a:r>
              <a:rPr lang="en-US" dirty="0"/>
              <a:t>, </a:t>
            </a:r>
            <a:r>
              <a:rPr lang="en-US" dirty="0" err="1"/>
              <a:t>penganiayaan</a:t>
            </a:r>
            <a:r>
              <a:rPr lang="en-US" dirty="0"/>
              <a:t>, </a:t>
            </a:r>
            <a:r>
              <a:rPr lang="en-US" dirty="0" err="1"/>
              <a:t>pencolengan</a:t>
            </a:r>
            <a:r>
              <a:rPr lang="en-US" dirty="0"/>
              <a:t>, dan lain-lain.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hutang-hutangnya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Bekal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haji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halal. Yang </a:t>
            </a:r>
            <a:r>
              <a:rPr lang="en-US" dirty="0" err="1"/>
              <a:t>dilakukannya</a:t>
            </a:r>
            <a:r>
              <a:rPr lang="en-US" dirty="0"/>
              <a:t> pun </a:t>
            </a:r>
            <a:r>
              <a:rPr lang="en-US" dirty="0" err="1"/>
              <a:t>malah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haji </a:t>
            </a:r>
            <a:r>
              <a:rPr lang="en-US" dirty="0" err="1"/>
              <a:t>wajib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haji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,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 (Al-</a:t>
            </a:r>
            <a:r>
              <a:rPr lang="en-US" dirty="0" err="1"/>
              <a:t>Qasimi</a:t>
            </a:r>
            <a:r>
              <a:rPr lang="en-US" dirty="0"/>
              <a:t>, 1986: 832).</a:t>
            </a:r>
          </a:p>
        </p:txBody>
      </p:sp>
    </p:spTree>
    <p:extLst>
      <p:ext uri="{BB962C8B-B14F-4D97-AF65-F5344CB8AC3E}">
        <p14:creationId xmlns:p14="http://schemas.microsoft.com/office/powerpoint/2010/main" val="18718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222-6271-4A95-93CC-83A515A7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4033"/>
          </a:xfrm>
        </p:spPr>
        <p:txBody>
          <a:bodyPr>
            <a:normAutofit/>
          </a:bodyPr>
          <a:lstStyle/>
          <a:p>
            <a:r>
              <a:rPr lang="id-ID" sz="2800" dirty="0"/>
              <a:t>Instrumen mencari pengetahuan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D511-1D7C-49F1-83B8-05F6C898D5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2550"/>
            <a:ext cx="10363826" cy="4886933"/>
          </a:xfrm>
        </p:spPr>
        <p:txBody>
          <a:bodyPr>
            <a:noAutofit/>
          </a:bodyPr>
          <a:lstStyle/>
          <a:p>
            <a:r>
              <a:rPr lang="en-US" sz="2800" b="1" dirty="0" err="1"/>
              <a:t>pancaindra</a:t>
            </a:r>
            <a:r>
              <a:rPr lang="en-US" sz="2800" dirty="0"/>
              <a:t>. </a:t>
            </a:r>
            <a:r>
              <a:rPr lang="en-US" sz="2800" dirty="0" err="1"/>
              <a:t>Pancaindra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keterbatasan</a:t>
            </a:r>
            <a:r>
              <a:rPr lang="en-US" sz="2800" dirty="0"/>
              <a:t>,</a:t>
            </a:r>
            <a:r>
              <a:rPr lang="en-US" sz="2800" i="1" dirty="0"/>
              <a:t> </a:t>
            </a:r>
            <a:r>
              <a:rPr lang="en-US" sz="2800" dirty="0"/>
              <a:t>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”</a:t>
            </a:r>
            <a:r>
              <a:rPr lang="en-US" sz="2800" dirty="0" err="1"/>
              <a:t>pengetahuan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”,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dinilai</a:t>
            </a:r>
            <a:r>
              <a:rPr lang="en-US" sz="2800" dirty="0"/>
              <a:t> oleh </a:t>
            </a:r>
            <a:r>
              <a:rPr lang="en-US" sz="2800" dirty="0" err="1"/>
              <a:t>akal</a:t>
            </a:r>
            <a:r>
              <a:rPr lang="en-US" sz="2800" dirty="0"/>
              <a:t>.</a:t>
            </a:r>
            <a:endParaRPr lang="id-ID" sz="2800" dirty="0"/>
          </a:p>
          <a:p>
            <a:r>
              <a:rPr lang="en-US" sz="2800" b="1" dirty="0" err="1"/>
              <a:t>akal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,</a:t>
            </a:r>
            <a:r>
              <a:rPr lang="en-US" sz="2800" i="1" dirty="0"/>
              <a:t> </a:t>
            </a:r>
            <a:r>
              <a:rPr lang="en-US" sz="2800" dirty="0" err="1"/>
              <a:t>seharusnya</a:t>
            </a:r>
            <a:r>
              <a:rPr lang="en-US" sz="2800" dirty="0"/>
              <a:t> orang pun </a:t>
            </a:r>
            <a:r>
              <a:rPr lang="en-US" sz="2800" dirty="0" err="1"/>
              <a:t>menilai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akal</a:t>
            </a:r>
            <a:r>
              <a:rPr lang="en-US" sz="2800" dirty="0"/>
              <a:t>. Orang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oleh </a:t>
            </a:r>
            <a:r>
              <a:rPr lang="en-US" sz="2800" dirty="0" err="1"/>
              <a:t>akal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menilai</a:t>
            </a:r>
            <a:r>
              <a:rPr lang="en-US" sz="2800" dirty="0"/>
              <a:t> </a:t>
            </a:r>
            <a:r>
              <a:rPr lang="en-US" sz="2800" dirty="0" err="1"/>
              <a:t>kekeliruan</a:t>
            </a:r>
            <a:r>
              <a:rPr lang="en-US" sz="2800" dirty="0"/>
              <a:t> </a:t>
            </a:r>
            <a:r>
              <a:rPr lang="en-US" sz="2800" dirty="0" err="1"/>
              <a:t>pancaindra</a:t>
            </a:r>
            <a:r>
              <a:rPr lang="en-US" sz="2800" dirty="0"/>
              <a:t>.</a:t>
            </a:r>
            <a:endParaRPr lang="id-ID" sz="2800" dirty="0"/>
          </a:p>
          <a:p>
            <a:r>
              <a:rPr lang="id-ID" sz="2800" b="1" dirty="0"/>
              <a:t>nur Ilahi 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mengenal</a:t>
            </a:r>
            <a:r>
              <a:rPr lang="en-US" sz="2800" dirty="0"/>
              <a:t> Allah (</a:t>
            </a:r>
            <a:r>
              <a:rPr lang="en-US" sz="2800" i="1" dirty="0" err="1"/>
              <a:t>ma’rifat</a:t>
            </a:r>
            <a:r>
              <a:rPr lang="en-US" sz="2800" i="1" dirty="0"/>
              <a:t> </a:t>
            </a:r>
            <a:r>
              <a:rPr lang="en-US" sz="2800" i="1" dirty="0" err="1"/>
              <a:t>billāh</a:t>
            </a:r>
            <a:r>
              <a:rPr lang="en-US" sz="2800" dirty="0"/>
              <a:t>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diperolehnya</a:t>
            </a:r>
            <a:r>
              <a:rPr lang="en-US" sz="2800" dirty="0"/>
              <a:t> </a:t>
            </a:r>
            <a:r>
              <a:rPr lang="en-US" sz="2800" b="1" dirty="0" err="1"/>
              <a:t>nur</a:t>
            </a:r>
            <a:r>
              <a:rPr lang="en-US" sz="2800" b="1" dirty="0"/>
              <a:t> </a:t>
            </a:r>
            <a:r>
              <a:rPr lang="en-US" sz="2800" b="1" dirty="0" err="1"/>
              <a:t>Ilahi</a:t>
            </a:r>
            <a:r>
              <a:rPr lang="en-US" sz="2800" dirty="0"/>
              <a:t>, Al-Ghazali </a:t>
            </a:r>
            <a:r>
              <a:rPr lang="en-US" sz="2800" dirty="0" err="1"/>
              <a:t>menekankan</a:t>
            </a:r>
            <a:r>
              <a:rPr lang="en-US" sz="2800" dirty="0"/>
              <a:t>, ”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dicari</a:t>
            </a:r>
            <a:r>
              <a:rPr lang="en-US" sz="2800" dirty="0"/>
              <a:t> dan </a:t>
            </a:r>
            <a:r>
              <a:rPr lang="en-US" sz="2800" dirty="0" err="1"/>
              <a:t>didapat</a:t>
            </a:r>
            <a:r>
              <a:rPr lang="en-US" sz="2800" dirty="0"/>
              <a:t>.”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bersandar</a:t>
            </a:r>
            <a:r>
              <a:rPr lang="en-US" sz="2800" dirty="0"/>
              <a:t> pada </a:t>
            </a:r>
            <a:r>
              <a:rPr lang="en-US" sz="2800" dirty="0" err="1"/>
              <a:t>taklid</a:t>
            </a:r>
            <a:r>
              <a:rPr lang="en-US" sz="2800" dirty="0"/>
              <a:t> dan </a:t>
            </a:r>
            <a:r>
              <a:rPr lang="en-US" sz="2800" dirty="0" err="1"/>
              <a:t>pandangan</a:t>
            </a:r>
            <a:r>
              <a:rPr lang="en-US" sz="2800" dirty="0"/>
              <a:t> </a:t>
            </a:r>
            <a:r>
              <a:rPr lang="en-US" sz="2800" dirty="0" err="1"/>
              <a:t>mayoritas</a:t>
            </a:r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310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4AD9-15DC-4F73-822B-D9302F16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1183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</a:t>
            </a:r>
            <a:r>
              <a:rPr lang="en-US" dirty="0" err="1"/>
              <a:t>quran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1E82A0-B710-402E-ADCE-8556ED4A56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40981"/>
              </p:ext>
            </p:extLst>
          </p:nvPr>
        </p:nvGraphicFramePr>
        <p:xfrm>
          <a:off x="914400" y="1543050"/>
          <a:ext cx="10363200" cy="508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0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DAC5-7F00-4518-BCB4-F338BE6C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6361-FA7E-4CCE-ADFE-351C016197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5500"/>
            <a:ext cx="10363826" cy="4009272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Allah (</a:t>
            </a:r>
            <a:r>
              <a:rPr lang="en-US" i="1" dirty="0" err="1"/>
              <a:t>ma’rifat</a:t>
            </a:r>
            <a:r>
              <a:rPr lang="en-US" i="1" dirty="0"/>
              <a:t> </a:t>
            </a:r>
            <a:r>
              <a:rPr lang="en-US" i="1" dirty="0" err="1"/>
              <a:t>billāh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diperolehnya</a:t>
            </a:r>
            <a:r>
              <a:rPr lang="en-US" dirty="0"/>
              <a:t> </a:t>
            </a:r>
            <a:r>
              <a:rPr lang="en-US" b="1" dirty="0" err="1"/>
              <a:t>nur</a:t>
            </a:r>
            <a:r>
              <a:rPr lang="en-US" b="1" dirty="0"/>
              <a:t> </a:t>
            </a:r>
            <a:r>
              <a:rPr lang="en-US" b="1" dirty="0" err="1"/>
              <a:t>Ilahi</a:t>
            </a:r>
            <a:r>
              <a:rPr lang="en-US" dirty="0"/>
              <a:t>, Al-Ghazali </a:t>
            </a:r>
            <a:r>
              <a:rPr lang="en-US" dirty="0" err="1"/>
              <a:t>menekankan</a:t>
            </a:r>
            <a:r>
              <a:rPr lang="en-US" dirty="0"/>
              <a:t>, ”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dan </a:t>
            </a:r>
            <a:r>
              <a:rPr lang="en-US" dirty="0" err="1"/>
              <a:t>didapat</a:t>
            </a:r>
            <a:r>
              <a:rPr lang="en-US" dirty="0"/>
              <a:t>.” (Othman, 1987: 34).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bersandar</a:t>
            </a:r>
            <a:r>
              <a:rPr lang="en-US" dirty="0"/>
              <a:t> pada </a:t>
            </a:r>
            <a:r>
              <a:rPr lang="en-US" dirty="0" err="1"/>
              <a:t>taklid</a:t>
            </a:r>
            <a:r>
              <a:rPr lang="en-US" dirty="0"/>
              <a:t> dan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(Othman, 1987: 24-29).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Al-Ghazali (yang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guru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i="1" dirty="0" err="1"/>
              <a:t>Hujjatul</a:t>
            </a:r>
            <a:r>
              <a:rPr lang="en-US" i="1" dirty="0"/>
              <a:t> </a:t>
            </a:r>
            <a:r>
              <a:rPr lang="en-US" i="1" dirty="0" err="1"/>
              <a:t>Islām</a:t>
            </a:r>
            <a:r>
              <a:rPr lang="en-US" dirty="0"/>
              <a:t>)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”</a:t>
            </a:r>
            <a:r>
              <a:rPr lang="en-US" dirty="0" err="1"/>
              <a:t>Syekh</a:t>
            </a:r>
            <a:r>
              <a:rPr lang="en-US" dirty="0"/>
              <a:t>” (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i="1" dirty="0"/>
              <a:t>Guru </a:t>
            </a:r>
            <a:r>
              <a:rPr lang="en-US" i="1" dirty="0" err="1"/>
              <a:t>Mursyid</a:t>
            </a:r>
            <a:r>
              <a:rPr lang="en-US" i="1" dirty="0"/>
              <a:t>”</a:t>
            </a:r>
            <a:r>
              <a:rPr lang="en-US" dirty="0"/>
              <a:t>).</a:t>
            </a:r>
          </a:p>
          <a:p>
            <a:r>
              <a:rPr lang="en-US" dirty="0" err="1"/>
              <a:t>Perlunya</a:t>
            </a:r>
            <a:r>
              <a:rPr lang="en-US" dirty="0"/>
              <a:t> guru, </a:t>
            </a:r>
            <a:r>
              <a:rPr lang="en-US" dirty="0" err="1"/>
              <a:t>Murabbi</a:t>
            </a:r>
            <a:r>
              <a:rPr lang="en-US" dirty="0"/>
              <a:t> </a:t>
            </a:r>
            <a:r>
              <a:rPr lang="en-US" dirty="0" err="1"/>
              <a:t>Ruhi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ma’rifat</a:t>
            </a:r>
            <a:r>
              <a:rPr lang="en-US" dirty="0"/>
              <a:t> </a:t>
            </a:r>
            <a:r>
              <a:rPr lang="en-US" dirty="0" err="1"/>
              <a:t>billah</a:t>
            </a:r>
            <a:r>
              <a:rPr lang="en-US" dirty="0"/>
              <a:t> </a:t>
            </a:r>
            <a:r>
              <a:rPr lang="en-US" dirty="0" err="1"/>
              <a:t>ma’rifat</a:t>
            </a:r>
            <a:r>
              <a:rPr lang="en-US" dirty="0"/>
              <a:t> </a:t>
            </a:r>
            <a:r>
              <a:rPr lang="en-US" dirty="0" err="1"/>
              <a:t>bidzatillah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4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78B-AB73-45BD-ADEA-529A8FF6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9283"/>
          </a:xfrm>
        </p:spPr>
        <p:txBody>
          <a:bodyPr/>
          <a:lstStyle/>
          <a:p>
            <a:r>
              <a:rPr lang="id-ID" dirty="0"/>
              <a:t>Capaian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9CA6-5598-4176-86C0-802537F609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47800"/>
            <a:ext cx="10363826" cy="50863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i="1" dirty="0" err="1"/>
              <a:t>wara</a:t>
            </a:r>
            <a:r>
              <a:rPr lang="en-US" i="1" dirty="0"/>
              <a:t>’</a:t>
            </a:r>
            <a:r>
              <a:rPr lang="en-US" dirty="0"/>
              <a:t> (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berhati-hati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dan </a:t>
            </a:r>
            <a:r>
              <a:rPr lang="en-US" dirty="0" err="1"/>
              <a:t>berprilaku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halal dan </a:t>
            </a:r>
            <a:r>
              <a:rPr lang="en-US" dirty="0" err="1"/>
              <a:t>baik</a:t>
            </a:r>
            <a:endParaRPr lang="id-ID" dirty="0"/>
          </a:p>
          <a:p>
            <a:r>
              <a:rPr lang="en-US" dirty="0" err="1"/>
              <a:t>zuhud</a:t>
            </a:r>
            <a:r>
              <a:rPr lang="en-US" dirty="0"/>
              <a:t> (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akhirat</a:t>
            </a:r>
            <a:r>
              <a:rPr lang="en-US" dirty="0"/>
              <a:t>)</a:t>
            </a:r>
            <a:endParaRPr lang="id-ID" dirty="0"/>
          </a:p>
          <a:p>
            <a:r>
              <a:rPr lang="en-US" dirty="0" err="1"/>
              <a:t>sabar</a:t>
            </a:r>
            <a:r>
              <a:rPr lang="en-US" dirty="0"/>
              <a:t> dan </a:t>
            </a:r>
            <a:r>
              <a:rPr lang="en-US" dirty="0" err="1"/>
              <a:t>tawakal</a:t>
            </a:r>
            <a:r>
              <a:rPr lang="en-US" dirty="0"/>
              <a:t> (</a:t>
            </a:r>
            <a:r>
              <a:rPr lang="en-US" dirty="0" err="1"/>
              <a:t>menyikapi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problematika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menerimanya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)</a:t>
            </a:r>
            <a:endParaRPr lang="id-ID" dirty="0"/>
          </a:p>
          <a:p>
            <a:r>
              <a:rPr lang="en-US" dirty="0" err="1"/>
              <a:t>mensyukuri</a:t>
            </a:r>
            <a:r>
              <a:rPr lang="en-US" dirty="0"/>
              <a:t> </a:t>
            </a:r>
            <a:r>
              <a:rPr lang="en-US" dirty="0" err="1"/>
              <a:t>karunia</a:t>
            </a:r>
            <a:r>
              <a:rPr lang="en-US" dirty="0"/>
              <a:t> Allah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, Islam, dan </a:t>
            </a:r>
            <a:r>
              <a:rPr lang="en-US" dirty="0" err="1"/>
              <a:t>kehidupan</a:t>
            </a:r>
            <a:endParaRPr lang="id-ID" dirty="0"/>
          </a:p>
          <a:p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(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pamrih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Allah)</a:t>
            </a:r>
            <a:endParaRPr lang="id-ID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, Islam, dan </a:t>
            </a:r>
            <a:r>
              <a:rPr lang="en-US" dirty="0" err="1"/>
              <a:t>ihsan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mengkreasi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dan </a:t>
            </a:r>
            <a:r>
              <a:rPr lang="en-US" dirty="0" err="1"/>
              <a:t>koherensi</a:t>
            </a:r>
            <a:r>
              <a:rPr lang="en-US" dirty="0"/>
              <a:t> </a:t>
            </a:r>
            <a:r>
              <a:rPr lang="en-US" dirty="0" err="1"/>
              <a:t>pokok-pokok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, Islam, dan </a:t>
            </a:r>
            <a:r>
              <a:rPr lang="en-US" dirty="0" err="1"/>
              <a:t>ihsan</a:t>
            </a:r>
            <a:r>
              <a:rPr lang="en-US"/>
              <a:t> ((KD 1.2; 1.3; 1.4; 1.5; 1.6; 3.4; dan 4.4))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19D2-5D6F-4DAA-BA8E-078ACBAD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6433"/>
          </a:xfrm>
        </p:spPr>
        <p:txBody>
          <a:bodyPr/>
          <a:lstStyle/>
          <a:p>
            <a:r>
              <a:rPr lang="en-US" dirty="0"/>
              <a:t>Ayat </a:t>
            </a:r>
            <a:r>
              <a:rPr lang="en-US" dirty="0" err="1"/>
              <a:t>terkait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1755-51A1-45C3-9EB1-BBF9CF512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6400"/>
            <a:ext cx="10363826" cy="4563083"/>
          </a:xfrm>
        </p:spPr>
        <p:txBody>
          <a:bodyPr/>
          <a:lstStyle/>
          <a:p>
            <a:r>
              <a:rPr lang="en-US" dirty="0"/>
              <a:t>QS Ali Imran/3:179</a:t>
            </a:r>
          </a:p>
          <a:p>
            <a:r>
              <a:rPr lang="en-US" dirty="0"/>
              <a:t>QS Al-</a:t>
            </a:r>
            <a:r>
              <a:rPr lang="en-US" dirty="0" err="1"/>
              <a:t>Jin</a:t>
            </a:r>
            <a:r>
              <a:rPr lang="en-US" dirty="0"/>
              <a:t>/72: 26-27</a:t>
            </a:r>
          </a:p>
          <a:p>
            <a:r>
              <a:rPr lang="en-US" dirty="0"/>
              <a:t>QS An-</a:t>
            </a:r>
            <a:r>
              <a:rPr lang="en-US" dirty="0" err="1"/>
              <a:t>Nisa</a:t>
            </a:r>
            <a:r>
              <a:rPr lang="en-US" dirty="0"/>
              <a:t>`/4: 59.</a:t>
            </a:r>
          </a:p>
          <a:p>
            <a:r>
              <a:rPr lang="en-US" dirty="0"/>
              <a:t>(QS Al-</a:t>
            </a:r>
            <a:r>
              <a:rPr lang="en-US" dirty="0" err="1"/>
              <a:t>Israa</a:t>
            </a:r>
            <a:r>
              <a:rPr lang="en-US" dirty="0"/>
              <a:t>‟/17:70)</a:t>
            </a:r>
          </a:p>
          <a:p>
            <a:r>
              <a:rPr lang="en-US" dirty="0"/>
              <a:t>(QS Al-</a:t>
            </a:r>
            <a:r>
              <a:rPr lang="en-US" dirty="0" err="1"/>
              <a:t>Ahzab</a:t>
            </a:r>
            <a:r>
              <a:rPr lang="en-US" dirty="0"/>
              <a:t>/33:21)</a:t>
            </a:r>
          </a:p>
        </p:txBody>
      </p:sp>
    </p:spTree>
    <p:extLst>
      <p:ext uri="{BB962C8B-B14F-4D97-AF65-F5344CB8AC3E}">
        <p14:creationId xmlns:p14="http://schemas.microsoft.com/office/powerpoint/2010/main" val="39662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3D49-8B7B-4611-AA6F-28D72109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6433"/>
          </a:xfrm>
        </p:spPr>
        <p:txBody>
          <a:bodyPr/>
          <a:lstStyle/>
          <a:p>
            <a:r>
              <a:rPr lang="id-ID" dirty="0"/>
              <a:t>Latar belakang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6D82-FA6B-4983-9079-E389F23F27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5000"/>
            <a:ext cx="10363826" cy="4781550"/>
          </a:xfrm>
        </p:spPr>
        <p:txBody>
          <a:bodyPr>
            <a:normAutofit/>
          </a:bodyPr>
          <a:lstStyle/>
          <a:p>
            <a:r>
              <a:rPr lang="id-ID" sz="2800" dirty="0"/>
              <a:t>dunia akan sepi tanpa kehadiran sesosok khalifah yang bernama manusia. </a:t>
            </a:r>
          </a:p>
          <a:p>
            <a:r>
              <a:rPr lang="id-ID" sz="2800" dirty="0"/>
              <a:t>namun, jauh-jauh hari, iblis mengatakan </a:t>
            </a:r>
            <a:r>
              <a:rPr lang="id-ID" sz="2800" i="1" dirty="0"/>
              <a:t>aba was takbara </a:t>
            </a:r>
            <a:r>
              <a:rPr lang="id-ID" sz="2800" dirty="0"/>
              <a:t>dan </a:t>
            </a:r>
            <a:r>
              <a:rPr lang="id-ID" sz="2800" i="1" dirty="0"/>
              <a:t>ana khoirun minhu</a:t>
            </a:r>
            <a:r>
              <a:rPr lang="en-US" sz="2800" i="1" dirty="0"/>
              <a:t>,</a:t>
            </a:r>
            <a:r>
              <a:rPr lang="id-ID" sz="2800" i="1" dirty="0"/>
              <a:t> </a:t>
            </a:r>
            <a:r>
              <a:rPr lang="id-ID" sz="2800" dirty="0"/>
              <a:t> hanya malaikat saja yang mau bersujud kepada sang kholifah sebagaimana perintah allah.</a:t>
            </a:r>
          </a:p>
          <a:p>
            <a:r>
              <a:rPr lang="id-ID" sz="2800" dirty="0"/>
              <a:t>siapakah kholifah yang dimaksud sehingga penghuni  surga disuruh bersujud kepadanya, inilah sosok ideal yang benar-benar mampu menjadi tajalli</a:t>
            </a:r>
            <a:r>
              <a:rPr lang="en-US" sz="2800" dirty="0"/>
              <a:t> (</a:t>
            </a:r>
            <a:r>
              <a:rPr lang="en-US" sz="2800" dirty="0" err="1"/>
              <a:t>cermin</a:t>
            </a:r>
            <a:r>
              <a:rPr lang="en-US" sz="2800" dirty="0"/>
              <a:t>) </a:t>
            </a:r>
            <a:r>
              <a:rPr lang="en-US" sz="2800" dirty="0" err="1"/>
              <a:t>terang</a:t>
            </a:r>
            <a:r>
              <a:rPr lang="id-ID" sz="2800" dirty="0"/>
              <a:t> allah swt di dunia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0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F26-98E0-4786-B7C5-945EF35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Renungan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3E43-5DCB-43AC-9F05-96E2E830D1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4166"/>
            <a:ext cx="10363826" cy="3957033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 err="1"/>
              <a:t>Buatlah</a:t>
            </a:r>
            <a:r>
              <a:rPr lang="en-US" sz="4800" dirty="0"/>
              <a:t> </a:t>
            </a:r>
            <a:r>
              <a:rPr lang="en-US" sz="4800" dirty="0" err="1"/>
              <a:t>uraian</a:t>
            </a:r>
            <a:r>
              <a:rPr lang="en-US" sz="4800" dirty="0"/>
              <a:t> </a:t>
            </a:r>
            <a:r>
              <a:rPr lang="en-US" sz="4800" dirty="0" err="1"/>
              <a:t>koherensi</a:t>
            </a:r>
            <a:r>
              <a:rPr lang="en-US" sz="4800" dirty="0"/>
              <a:t> </a:t>
            </a:r>
            <a:r>
              <a:rPr lang="en-US" sz="4800" dirty="0" err="1"/>
              <a:t>antara</a:t>
            </a:r>
            <a:r>
              <a:rPr lang="en-US" sz="4800" dirty="0"/>
              <a:t> zakat, </a:t>
            </a:r>
            <a:r>
              <a:rPr lang="en-US" sz="4800" dirty="0" err="1"/>
              <a:t>dikir</a:t>
            </a:r>
            <a:r>
              <a:rPr lang="en-US" sz="4800" dirty="0"/>
              <a:t> dan </a:t>
            </a:r>
            <a:r>
              <a:rPr lang="en-US" sz="4800" dirty="0" err="1"/>
              <a:t>iktikaf</a:t>
            </a:r>
            <a:r>
              <a:rPr lang="en-US" sz="4800" dirty="0"/>
              <a:t> (</a:t>
            </a:r>
            <a:r>
              <a:rPr lang="en-US" sz="4800" dirty="0" err="1"/>
              <a:t>hablun</a:t>
            </a:r>
            <a:r>
              <a:rPr lang="en-US" sz="4800" dirty="0"/>
              <a:t> min al-</a:t>
            </a:r>
            <a:r>
              <a:rPr lang="en-US" sz="4800" dirty="0" err="1"/>
              <a:t>Lah</a:t>
            </a:r>
            <a:r>
              <a:rPr lang="en-US" sz="4800" dirty="0"/>
              <a:t>)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kerja-kerja</a:t>
            </a:r>
            <a:r>
              <a:rPr lang="en-US" sz="4800" dirty="0"/>
              <a:t> social (</a:t>
            </a:r>
            <a:r>
              <a:rPr lang="en-US" sz="4800" dirty="0" err="1"/>
              <a:t>hablun</a:t>
            </a:r>
            <a:r>
              <a:rPr lang="en-US" sz="4800" dirty="0"/>
              <a:t> min al-</a:t>
            </a:r>
            <a:r>
              <a:rPr lang="en-US" sz="4800" dirty="0" err="1"/>
              <a:t>Nas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Susunlah</a:t>
            </a:r>
            <a:r>
              <a:rPr lang="en-US" sz="4800" dirty="0"/>
              <a:t> peta </a:t>
            </a:r>
            <a:r>
              <a:rPr lang="en-US" sz="4800" dirty="0" err="1"/>
              <a:t>konseptual</a:t>
            </a:r>
            <a:r>
              <a:rPr lang="en-US" sz="4800" dirty="0"/>
              <a:t> </a:t>
            </a:r>
            <a:r>
              <a:rPr lang="en-US" sz="4800" dirty="0" err="1"/>
              <a:t>Iman,Islam</a:t>
            </a:r>
            <a:r>
              <a:rPr lang="en-US" sz="4800" dirty="0"/>
              <a:t> dan Ihsan dan </a:t>
            </a:r>
            <a:r>
              <a:rPr lang="en-US" sz="4800" dirty="0" err="1"/>
              <a:t>hubungan</a:t>
            </a:r>
            <a:r>
              <a:rPr lang="en-US" sz="4800" dirty="0"/>
              <a:t> </a:t>
            </a:r>
            <a:r>
              <a:rPr lang="en-US" sz="4800" dirty="0" err="1"/>
              <a:t>ketiganya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membentuk</a:t>
            </a:r>
            <a:r>
              <a:rPr lang="en-US" sz="4800" dirty="0"/>
              <a:t> </a:t>
            </a:r>
            <a:r>
              <a:rPr lang="en-US" sz="4800" dirty="0" err="1"/>
              <a:t>insan</a:t>
            </a:r>
            <a:r>
              <a:rPr lang="en-US" sz="4800" dirty="0"/>
              <a:t> </a:t>
            </a:r>
            <a:r>
              <a:rPr lang="en-US" sz="4800" dirty="0" err="1"/>
              <a:t>kamil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0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D0A1-B8DB-423C-80AA-1BBBAD53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4983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Konsep</a:t>
            </a:r>
            <a:r>
              <a:rPr lang="en-US" sz="2800" b="1" dirty="0"/>
              <a:t> dan </a:t>
            </a:r>
            <a:r>
              <a:rPr lang="en-US" sz="2800" b="1" dirty="0" err="1"/>
              <a:t>Urgensi</a:t>
            </a:r>
            <a:r>
              <a:rPr lang="en-US" sz="2800" b="1" dirty="0"/>
              <a:t> Islam, Iman dan Ihsan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Membentuk</a:t>
            </a:r>
            <a:r>
              <a:rPr lang="en-US" sz="2800" b="1" dirty="0"/>
              <a:t> </a:t>
            </a:r>
            <a:r>
              <a:rPr lang="en-US" sz="2800" b="1" dirty="0" err="1"/>
              <a:t>Insan</a:t>
            </a:r>
            <a:r>
              <a:rPr lang="en-US" sz="2800" b="1" dirty="0"/>
              <a:t> </a:t>
            </a:r>
            <a:r>
              <a:rPr lang="en-US" sz="2800" b="1" dirty="0" err="1"/>
              <a:t>Kamil</a:t>
            </a:r>
            <a:r>
              <a:rPr lang="en-US" sz="2800" b="1" dirty="0"/>
              <a:t> (</a:t>
            </a:r>
            <a:r>
              <a:rPr lang="en-US" sz="2800" b="1" dirty="0" err="1"/>
              <a:t>Manusia</a:t>
            </a:r>
            <a:r>
              <a:rPr lang="en-US" sz="2800" b="1" dirty="0"/>
              <a:t> </a:t>
            </a:r>
            <a:r>
              <a:rPr lang="en-US" sz="2800" b="1" dirty="0" err="1"/>
              <a:t>Sempurna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9036-EFC5-4DC1-820D-94CF45BA44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4500"/>
            <a:ext cx="10363826" cy="4076699"/>
          </a:xfrm>
        </p:spPr>
        <p:txBody>
          <a:bodyPr>
            <a:normAutofit/>
          </a:bodyPr>
          <a:lstStyle/>
          <a:p>
            <a:r>
              <a:rPr lang="id-ID" dirty="0"/>
              <a:t>ISLAM : </a:t>
            </a:r>
            <a:r>
              <a:rPr lang="en-US" i="1" dirty="0" err="1"/>
              <a:t>bersaksi</a:t>
            </a:r>
            <a:r>
              <a:rPr lang="en-US" i="1" dirty="0"/>
              <a:t>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sesungguhnya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ilah</a:t>
            </a:r>
            <a:r>
              <a:rPr lang="en-US" i="1" dirty="0"/>
              <a:t> </a:t>
            </a:r>
            <a:r>
              <a:rPr lang="en-US" i="1" dirty="0" err="1"/>
              <a:t>kecuali</a:t>
            </a:r>
            <a:r>
              <a:rPr lang="en-US" i="1" dirty="0"/>
              <a:t> Allah dan </a:t>
            </a:r>
            <a:r>
              <a:rPr lang="en-US" i="1" dirty="0" err="1"/>
              <a:t>sesungguhnya</a:t>
            </a:r>
            <a:r>
              <a:rPr lang="en-US" i="1" dirty="0"/>
              <a:t> Muhammad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utusan</a:t>
            </a:r>
            <a:r>
              <a:rPr lang="en-US" i="1" dirty="0"/>
              <a:t> Allah,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mendirikan</a:t>
            </a:r>
            <a:r>
              <a:rPr lang="en-US" i="1" dirty="0"/>
              <a:t> </a:t>
            </a:r>
            <a:r>
              <a:rPr lang="en-US" i="1" dirty="0" err="1"/>
              <a:t>shalat</a:t>
            </a:r>
            <a:r>
              <a:rPr lang="en-US" i="1" dirty="0"/>
              <a:t>,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menunaikan</a:t>
            </a:r>
            <a:r>
              <a:rPr lang="en-US" i="1" dirty="0"/>
              <a:t> zakat,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berpuasa</a:t>
            </a:r>
            <a:r>
              <a:rPr lang="en-US" i="1" dirty="0"/>
              <a:t> pada </a:t>
            </a:r>
            <a:r>
              <a:rPr lang="en-US" i="1" dirty="0" err="1"/>
              <a:t>bulan</a:t>
            </a:r>
            <a:r>
              <a:rPr lang="en-US" i="1" dirty="0"/>
              <a:t> Ramadan, dan </a:t>
            </a:r>
            <a:r>
              <a:rPr lang="en-US" i="1" dirty="0" err="1"/>
              <a:t>berhaji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Baitullah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melaksanakannya</a:t>
            </a:r>
            <a:r>
              <a:rPr lang="en-US" i="1" dirty="0"/>
              <a:t>.”</a:t>
            </a:r>
            <a:endParaRPr lang="id-ID" i="1" dirty="0"/>
          </a:p>
          <a:p>
            <a:r>
              <a:rPr lang="id-ID" i="1" dirty="0"/>
              <a:t>IMAN :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beriman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Allah dan </a:t>
            </a:r>
            <a:r>
              <a:rPr lang="en-US" i="1" dirty="0" err="1"/>
              <a:t>malaikat</a:t>
            </a:r>
            <a:r>
              <a:rPr lang="en-US" i="1" dirty="0"/>
              <a:t>-Nya, dan kitab-kitab-Nya, dan </a:t>
            </a:r>
            <a:r>
              <a:rPr lang="en-US" i="1" dirty="0" err="1"/>
              <a:t>rasul</a:t>
            </a:r>
            <a:r>
              <a:rPr lang="en-US" i="1" dirty="0"/>
              <a:t>-</a:t>
            </a:r>
            <a:r>
              <a:rPr lang="en-US" i="1" dirty="0" err="1"/>
              <a:t>rasul</a:t>
            </a:r>
            <a:r>
              <a:rPr lang="en-US" i="1" dirty="0"/>
              <a:t>-Nya, dan </a:t>
            </a:r>
            <a:r>
              <a:rPr lang="en-US" i="1" dirty="0" err="1"/>
              <a:t>hari</a:t>
            </a:r>
            <a:r>
              <a:rPr lang="en-US" i="1" dirty="0"/>
              <a:t> </a:t>
            </a:r>
            <a:r>
              <a:rPr lang="en-US" i="1" dirty="0" err="1"/>
              <a:t>akhir</a:t>
            </a:r>
            <a:r>
              <a:rPr lang="en-US" i="1" dirty="0"/>
              <a:t>, dan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beriman</a:t>
            </a:r>
            <a:r>
              <a:rPr lang="en-US" i="1" dirty="0"/>
              <a:t> pada </a:t>
            </a:r>
            <a:r>
              <a:rPr lang="en-US" i="1" dirty="0" err="1"/>
              <a:t>qadar</a:t>
            </a:r>
            <a:r>
              <a:rPr lang="en-US" i="1" dirty="0"/>
              <a:t> (</a:t>
            </a:r>
            <a:r>
              <a:rPr lang="en-US" i="1" dirty="0" err="1"/>
              <a:t>takdir</a:t>
            </a:r>
            <a:r>
              <a:rPr lang="en-US" i="1" dirty="0"/>
              <a:t>) </a:t>
            </a:r>
            <a:r>
              <a:rPr lang="en-US" i="1" dirty="0" err="1"/>
              <a:t>baik</a:t>
            </a:r>
            <a:r>
              <a:rPr lang="en-US" i="1" dirty="0"/>
              <a:t> dan </a:t>
            </a:r>
            <a:r>
              <a:rPr lang="en-US" i="1" dirty="0" err="1"/>
              <a:t>buruk</a:t>
            </a:r>
            <a:r>
              <a:rPr lang="en-US" i="1" dirty="0"/>
              <a:t>.</a:t>
            </a:r>
            <a:endParaRPr lang="id-ID" i="1" dirty="0"/>
          </a:p>
          <a:p>
            <a:r>
              <a:rPr lang="id-ID" i="1" dirty="0"/>
              <a:t>IHSAN : </a:t>
            </a:r>
            <a:r>
              <a:rPr lang="en-US" i="1" dirty="0"/>
              <a:t>“</a:t>
            </a:r>
            <a:r>
              <a:rPr lang="en-US" i="1" dirty="0" err="1"/>
              <a:t>Beribadahlah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Allah </a:t>
            </a:r>
            <a:r>
              <a:rPr lang="en-US" i="1" dirty="0" err="1"/>
              <a:t>seakan-akan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-Nya;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-Nya,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sesungguhnya</a:t>
            </a:r>
            <a:r>
              <a:rPr lang="en-US" i="1" dirty="0"/>
              <a:t> </a:t>
            </a:r>
            <a:r>
              <a:rPr lang="en-US" i="1" dirty="0" err="1"/>
              <a:t>Dia</a:t>
            </a:r>
            <a:r>
              <a:rPr lang="en-US" i="1" dirty="0"/>
              <a:t> </a:t>
            </a:r>
            <a:r>
              <a:rPr lang="en-US" i="1" dirty="0" err="1"/>
              <a:t>melihatmu</a:t>
            </a:r>
            <a:r>
              <a:rPr lang="en-US" i="1" dirty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C87-0E10-46A1-B40C-FF60E9E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mengimani</a:t>
            </a:r>
            <a:r>
              <a:rPr lang="en-US" dirty="0"/>
              <a:t> Allah </a:t>
            </a:r>
            <a:r>
              <a:rPr lang="en-US" dirty="0" err="1"/>
              <a:t>menurut</a:t>
            </a:r>
            <a:r>
              <a:rPr lang="en-US" dirty="0"/>
              <a:t> Ibn ‘</a:t>
            </a:r>
            <a:r>
              <a:rPr lang="en-US" dirty="0" err="1"/>
              <a:t>Araby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C2C-D752-4E7B-9D0C-45A3CE1BCA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4166"/>
            <a:ext cx="10363826" cy="3957033"/>
          </a:xfrm>
        </p:spPr>
        <p:txBody>
          <a:bodyPr/>
          <a:lstStyle/>
          <a:p>
            <a:r>
              <a:rPr lang="en-US" i="1" dirty="0" err="1"/>
              <a:t>Pertama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mengimani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penyaksian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“</a:t>
            </a:r>
            <a:r>
              <a:rPr lang="en-US" dirty="0" err="1"/>
              <a:t>menyaksikan</a:t>
            </a:r>
            <a:r>
              <a:rPr lang="en-US" dirty="0"/>
              <a:t>” </a:t>
            </a:r>
            <a:r>
              <a:rPr lang="en-US" dirty="0" err="1"/>
              <a:t>Tuhan</a:t>
            </a:r>
            <a:r>
              <a:rPr lang="en-US" dirty="0"/>
              <a:t>;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menyembah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disaksikannya</a:t>
            </a:r>
            <a:r>
              <a:rPr lang="en-US" dirty="0"/>
              <a:t>. </a:t>
            </a:r>
          </a:p>
          <a:p>
            <a:r>
              <a:rPr lang="en-US" i="1" dirty="0" err="1"/>
              <a:t>Kedua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mengimani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menyaksikan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dan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(</a:t>
            </a:r>
            <a:r>
              <a:rPr lang="en-US" i="1" dirty="0" err="1"/>
              <a:t>Asmā`ul</a:t>
            </a:r>
            <a:r>
              <a:rPr lang="en-US" dirty="0"/>
              <a:t> </a:t>
            </a:r>
            <a:r>
              <a:rPr lang="en-US" i="1" u="sng" dirty="0" err="1"/>
              <a:t>H</a:t>
            </a:r>
            <a:r>
              <a:rPr lang="en-US" i="1" dirty="0" err="1"/>
              <a:t>usna</a:t>
            </a:r>
            <a:r>
              <a:rPr lang="en-US" dirty="0"/>
              <a:t>).</a:t>
            </a:r>
          </a:p>
          <a:p>
            <a:r>
              <a:rPr lang="en-US" dirty="0"/>
              <a:t>Kita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490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0E53-3BD0-461F-B283-B5536FE2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85072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290F-7A71-478E-BF27-8FDC3520DC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1200"/>
            <a:ext cx="10363826" cy="3829050"/>
          </a:xfrm>
        </p:spPr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orang-orang Islam </a:t>
            </a:r>
            <a:r>
              <a:rPr lang="en-US" dirty="0" err="1"/>
              <a:t>dapat</a:t>
            </a:r>
            <a:r>
              <a:rPr lang="en-US" dirty="0"/>
              <a:t> “</a:t>
            </a:r>
            <a:r>
              <a:rPr lang="en-US" dirty="0" err="1"/>
              <a:t>menyaksikan</a:t>
            </a:r>
            <a:r>
              <a:rPr lang="en-US" dirty="0"/>
              <a:t>” </a:t>
            </a:r>
            <a:r>
              <a:rPr lang="en-US" dirty="0" err="1"/>
              <a:t>Tuhan</a:t>
            </a:r>
            <a:r>
              <a:rPr lang="en-US" dirty="0"/>
              <a:t>?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menyaksikan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orang-orang Islam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;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i="1" dirty="0" err="1"/>
              <a:t>ma’rifat</a:t>
            </a:r>
            <a:r>
              <a:rPr lang="en-US" dirty="0"/>
              <a:t>;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i="1" dirty="0" err="1"/>
              <a:t>ma’rifat</a:t>
            </a:r>
            <a:r>
              <a:rPr lang="en-US" i="1" dirty="0"/>
              <a:t> </a:t>
            </a:r>
            <a:r>
              <a:rPr lang="en-US" i="1" dirty="0" err="1"/>
              <a:t>billāh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 err="1"/>
              <a:t>ma’rifat</a:t>
            </a:r>
            <a:r>
              <a:rPr lang="en-US" i="1" dirty="0"/>
              <a:t> bi </a:t>
            </a:r>
            <a:r>
              <a:rPr lang="en-US" i="1" dirty="0" err="1"/>
              <a:t>Dzātillāh</a:t>
            </a:r>
            <a:r>
              <a:rPr lang="en-US" dirty="0"/>
              <a:t>. </a:t>
            </a:r>
          </a:p>
          <a:p>
            <a:r>
              <a:rPr lang="en-US" dirty="0" err="1"/>
              <a:t>Pertanyaannya</a:t>
            </a:r>
            <a:r>
              <a:rPr lang="en-US" dirty="0"/>
              <a:t>, </a:t>
            </a:r>
            <a:r>
              <a:rPr lang="en-US" dirty="0" err="1"/>
              <a:t>bagaimanakah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menyaksikan</a:t>
            </a:r>
            <a:r>
              <a:rPr lang="en-US" i="1" dirty="0"/>
              <a:t> </a:t>
            </a:r>
            <a:r>
              <a:rPr lang="en-US" dirty="0" err="1"/>
              <a:t>Tuhan</a:t>
            </a:r>
            <a:r>
              <a:rPr lang="en-US" dirty="0"/>
              <a:t>?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menyaksikan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?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konkretnya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orang-orang Islam,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penyaksian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20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6EB6-C4DA-4732-B986-7E365985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4983"/>
          </a:xfrm>
        </p:spPr>
        <p:txBody>
          <a:bodyPr>
            <a:normAutofit/>
          </a:bodyPr>
          <a:lstStyle/>
          <a:p>
            <a:r>
              <a:rPr lang="id-ID" dirty="0"/>
              <a:t>Jenis manusia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D7AE-1835-415B-BEC5-9A7EBA2CA2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33500"/>
            <a:ext cx="10363826" cy="4905983"/>
          </a:xfrm>
        </p:spPr>
        <p:txBody>
          <a:bodyPr/>
          <a:lstStyle/>
          <a:p>
            <a:r>
              <a:rPr lang="id-ID" dirty="0"/>
              <a:t>Ibnu Araby (Pencetus Konsep Insan Kamil) : Manusia Setengah Monster, Insan Kamil</a:t>
            </a:r>
          </a:p>
          <a:p>
            <a:r>
              <a:rPr lang="id-ID" dirty="0"/>
              <a:t>Menurut Al-jilli : Insan Kamil Terbagi Jadi 3 :</a:t>
            </a:r>
          </a:p>
          <a:p>
            <a:pPr lvl="0"/>
            <a:r>
              <a:rPr lang="en-US" dirty="0"/>
              <a:t>Tingkat </a:t>
            </a:r>
            <a:r>
              <a:rPr lang="en-US" dirty="0" err="1"/>
              <a:t>Permulaan</a:t>
            </a:r>
            <a:r>
              <a:rPr lang="en-US" dirty="0"/>
              <a:t> (</a:t>
            </a:r>
            <a:r>
              <a:rPr lang="en-US" i="1" dirty="0"/>
              <a:t>Al-</a:t>
            </a:r>
            <a:r>
              <a:rPr lang="en-US" i="1" dirty="0" err="1"/>
              <a:t>bidāyah</a:t>
            </a:r>
            <a:r>
              <a:rPr lang="en-US" dirty="0"/>
              <a:t>). Pada Tingkat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Asma Dan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Ilahi</a:t>
            </a:r>
            <a:r>
              <a:rPr lang="en-US" dirty="0"/>
              <a:t> Pada </a:t>
            </a:r>
            <a:r>
              <a:rPr lang="en-US" dirty="0" err="1"/>
              <a:t>Dirinya</a:t>
            </a:r>
            <a:r>
              <a:rPr lang="en-US" dirty="0"/>
              <a:t>. </a:t>
            </a:r>
          </a:p>
          <a:p>
            <a:r>
              <a:rPr lang="en-US" dirty="0"/>
              <a:t>Tingkat </a:t>
            </a:r>
            <a:r>
              <a:rPr lang="en-US" dirty="0" err="1"/>
              <a:t>Menengah</a:t>
            </a:r>
            <a:r>
              <a:rPr lang="en-US" dirty="0"/>
              <a:t> (</a:t>
            </a:r>
            <a:r>
              <a:rPr lang="en-US" i="1" dirty="0"/>
              <a:t>At-</a:t>
            </a:r>
            <a:r>
              <a:rPr lang="en-US" i="1" dirty="0" err="1"/>
              <a:t>tawasuth</a:t>
            </a:r>
            <a:r>
              <a:rPr lang="en-US" i="1" dirty="0"/>
              <a:t>).</a:t>
            </a:r>
            <a:r>
              <a:rPr lang="en-US" dirty="0"/>
              <a:t> Pada Tingkat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Orbit </a:t>
            </a:r>
            <a:r>
              <a:rPr lang="en-US" dirty="0" err="1"/>
              <a:t>Kehalusan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Kasih </a:t>
            </a:r>
            <a:r>
              <a:rPr lang="en-US" dirty="0" err="1"/>
              <a:t>Tuhan</a:t>
            </a:r>
            <a:r>
              <a:rPr lang="en-US" dirty="0"/>
              <a:t> (</a:t>
            </a:r>
            <a:r>
              <a:rPr lang="en-US" i="1" dirty="0"/>
              <a:t>Al-</a:t>
            </a:r>
            <a:r>
              <a:rPr lang="en-US" i="1" dirty="0" err="1"/>
              <a:t>haqāiq</a:t>
            </a:r>
            <a:r>
              <a:rPr lang="en-US" i="1" dirty="0"/>
              <a:t> </a:t>
            </a:r>
            <a:r>
              <a:rPr lang="en-US" i="1" dirty="0" err="1"/>
              <a:t>Ar</a:t>
            </a:r>
            <a:r>
              <a:rPr lang="en-US" i="1" dirty="0"/>
              <a:t>-ra</a:t>
            </a:r>
            <a:r>
              <a:rPr lang="id-ID" i="1" dirty="0"/>
              <a:t>h</a:t>
            </a:r>
            <a:r>
              <a:rPr lang="en-US" i="1" dirty="0" err="1"/>
              <a:t>māniyyah</a:t>
            </a:r>
            <a:r>
              <a:rPr lang="en-US" i="1" dirty="0"/>
              <a:t>)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/>
              <a:t>Tingkat 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i="1" dirty="0"/>
              <a:t>Al-</a:t>
            </a:r>
            <a:r>
              <a:rPr lang="en-US" i="1" dirty="0" err="1"/>
              <a:t>khitām</a:t>
            </a:r>
            <a:r>
              <a:rPr lang="en-US" i="1" dirty="0"/>
              <a:t>)</a:t>
            </a:r>
            <a:r>
              <a:rPr lang="en-US" dirty="0"/>
              <a:t>. Pada Tingkat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Kamil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i="1" dirty="0"/>
              <a:t> </a:t>
            </a:r>
            <a:r>
              <a:rPr lang="en-US" dirty="0" err="1"/>
              <a:t>Merealisasikan</a:t>
            </a:r>
            <a:r>
              <a:rPr lang="en-US" dirty="0"/>
              <a:t> Citra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236</TotalTime>
  <Words>1402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Mengintegrasikan Iman, Islam, dan Ihsan dalam Membentuk Insan kamil</vt:lpstr>
      <vt:lpstr>Capaian </vt:lpstr>
      <vt:lpstr>Ayat terkait</vt:lpstr>
      <vt:lpstr>Latar belakang </vt:lpstr>
      <vt:lpstr>Renungan </vt:lpstr>
      <vt:lpstr>Konsep dan Urgensi Islam, Iman dan Ihsan dalam Membentuk Insan Kamil (Manusia Sempurna)</vt:lpstr>
      <vt:lpstr>Cara mengimani Allah menurut Ibn ‘Araby</vt:lpstr>
      <vt:lpstr>Sebuah pertanyaan ??</vt:lpstr>
      <vt:lpstr>Jenis manusia</vt:lpstr>
      <vt:lpstr>Siklus insan kamil al-Jilli</vt:lpstr>
      <vt:lpstr>Sejauhmana keimanan kita ?</vt:lpstr>
      <vt:lpstr>Hubungan Iman, Islam dan Ihsan dengan ilmu islam lainnya </vt:lpstr>
      <vt:lpstr>Cara Ma’rifat Billah dan Ma’rifat Bi Dzatillah</vt:lpstr>
      <vt:lpstr>Unsur manusia insan kamil </vt:lpstr>
      <vt:lpstr>Mereka yang tertipu</vt:lpstr>
      <vt:lpstr>Instrumen mencari pengetahuan </vt:lpstr>
      <vt:lpstr>Konsep manusia dalam al-quran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Mengintegrasikan Iman, Islam, dan Ihsan dalam Membentuk Insan kamil</dc:title>
  <dc:creator>Admin</dc:creator>
  <cp:lastModifiedBy>Admin</cp:lastModifiedBy>
  <cp:revision>31</cp:revision>
  <dcterms:created xsi:type="dcterms:W3CDTF">2018-08-07T15:40:53Z</dcterms:created>
  <dcterms:modified xsi:type="dcterms:W3CDTF">2018-08-23T03:26:01Z</dcterms:modified>
</cp:coreProperties>
</file>