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sldIdLst>
    <p:sldId id="256" r:id="rId2"/>
    <p:sldId id="257" r:id="rId3"/>
    <p:sldId id="271" r:id="rId4"/>
    <p:sldId id="272" r:id="rId5"/>
    <p:sldId id="266" r:id="rId6"/>
    <p:sldId id="273" r:id="rId7"/>
    <p:sldId id="274" r:id="rId8"/>
    <p:sldId id="275" r:id="rId9"/>
    <p:sldId id="276" r:id="rId10"/>
    <p:sldId id="277" r:id="rId11"/>
    <p:sldId id="267" r:id="rId12"/>
    <p:sldId id="268" r:id="rId13"/>
    <p:sldId id="269" r:id="rId14"/>
    <p:sldId id="270" r:id="rId15"/>
    <p:sldId id="278"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p:cViewPr varScale="1">
        <p:scale>
          <a:sx n="50" d="100"/>
          <a:sy n="50" d="100"/>
        </p:scale>
        <p:origin x="6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2A2E93-15A3-41EF-BAE2-674DB6BC96E8}" type="doc">
      <dgm:prSet loTypeId="urn:microsoft.com/office/officeart/2005/8/layout/pyramid2" loCatId="list" qsTypeId="urn:microsoft.com/office/officeart/2005/8/quickstyle/simple1" qsCatId="simple" csTypeId="urn:microsoft.com/office/officeart/2005/8/colors/accent1_2" csCatId="accent1" phldr="1"/>
      <dgm:spPr/>
    </dgm:pt>
    <dgm:pt modelId="{C1764FD9-02FC-4623-B409-D56E2400E454}">
      <dgm:prSet phldrT="[Text]"/>
      <dgm:spPr/>
      <dgm:t>
        <a:bodyPr/>
        <a:lstStyle/>
        <a:p>
          <a:r>
            <a:rPr lang="en-US" dirty="0" err="1"/>
            <a:t>Jasad</a:t>
          </a:r>
          <a:r>
            <a:rPr lang="en-US" dirty="0"/>
            <a:t> </a:t>
          </a:r>
        </a:p>
      </dgm:t>
    </dgm:pt>
    <dgm:pt modelId="{F62B4A16-9A8E-453D-A1A2-BB284BACCE6E}" type="parTrans" cxnId="{DB2CE522-D42D-478E-BCC0-77995D0264E6}">
      <dgm:prSet/>
      <dgm:spPr/>
      <dgm:t>
        <a:bodyPr/>
        <a:lstStyle/>
        <a:p>
          <a:endParaRPr lang="en-US"/>
        </a:p>
      </dgm:t>
    </dgm:pt>
    <dgm:pt modelId="{7C6BE464-EB79-49FA-B086-3A19B6F01C72}" type="sibTrans" cxnId="{DB2CE522-D42D-478E-BCC0-77995D0264E6}">
      <dgm:prSet/>
      <dgm:spPr/>
      <dgm:t>
        <a:bodyPr/>
        <a:lstStyle/>
        <a:p>
          <a:endParaRPr lang="en-US"/>
        </a:p>
      </dgm:t>
    </dgm:pt>
    <dgm:pt modelId="{57A18F76-8FF9-4BE5-8EF6-3F051514307A}">
      <dgm:prSet phldrT="[Text]"/>
      <dgm:spPr/>
      <dgm:t>
        <a:bodyPr/>
        <a:lstStyle/>
        <a:p>
          <a:r>
            <a:rPr lang="en-US" dirty="0" err="1"/>
            <a:t>Hati</a:t>
          </a:r>
          <a:r>
            <a:rPr lang="en-US" dirty="0"/>
            <a:t> </a:t>
          </a:r>
          <a:r>
            <a:rPr lang="en-US" dirty="0" err="1"/>
            <a:t>Nurani</a:t>
          </a:r>
          <a:endParaRPr lang="en-US" dirty="0"/>
        </a:p>
      </dgm:t>
    </dgm:pt>
    <dgm:pt modelId="{B7F18A62-CB43-4CE6-A3DE-886AC1DEEB4B}" type="parTrans" cxnId="{F0D55277-C5EC-4A74-8A44-F02914EA3F61}">
      <dgm:prSet/>
      <dgm:spPr/>
      <dgm:t>
        <a:bodyPr/>
        <a:lstStyle/>
        <a:p>
          <a:endParaRPr lang="en-US"/>
        </a:p>
      </dgm:t>
    </dgm:pt>
    <dgm:pt modelId="{AE53609F-8B88-4280-98EA-3FEF28736547}" type="sibTrans" cxnId="{F0D55277-C5EC-4A74-8A44-F02914EA3F61}">
      <dgm:prSet/>
      <dgm:spPr/>
      <dgm:t>
        <a:bodyPr/>
        <a:lstStyle/>
        <a:p>
          <a:endParaRPr lang="en-US"/>
        </a:p>
      </dgm:t>
    </dgm:pt>
    <dgm:pt modelId="{FC2D3ADB-40E5-4FC6-B5D4-039DF0F35E05}">
      <dgm:prSet phldrT="[Text]"/>
      <dgm:spPr/>
      <dgm:t>
        <a:bodyPr/>
        <a:lstStyle/>
        <a:p>
          <a:r>
            <a:rPr lang="en-US" dirty="0" err="1"/>
            <a:t>Roh</a:t>
          </a:r>
          <a:r>
            <a:rPr lang="en-US" dirty="0"/>
            <a:t> </a:t>
          </a:r>
        </a:p>
      </dgm:t>
    </dgm:pt>
    <dgm:pt modelId="{D57FD2A9-ACF1-481A-B3A4-A99F33619067}" type="parTrans" cxnId="{D81CD135-1A77-4D8B-A85A-46C6F4C0F7A1}">
      <dgm:prSet/>
      <dgm:spPr/>
      <dgm:t>
        <a:bodyPr/>
        <a:lstStyle/>
        <a:p>
          <a:endParaRPr lang="en-US"/>
        </a:p>
      </dgm:t>
    </dgm:pt>
    <dgm:pt modelId="{DCAA0E3C-459E-4F31-9CFB-158B1126115E}" type="sibTrans" cxnId="{D81CD135-1A77-4D8B-A85A-46C6F4C0F7A1}">
      <dgm:prSet/>
      <dgm:spPr/>
      <dgm:t>
        <a:bodyPr/>
        <a:lstStyle/>
        <a:p>
          <a:endParaRPr lang="en-US"/>
        </a:p>
      </dgm:t>
    </dgm:pt>
    <dgm:pt modelId="{D394F23D-40B8-4766-B51E-D8ADD5DF5C06}">
      <dgm:prSet/>
      <dgm:spPr/>
      <dgm:t>
        <a:bodyPr/>
        <a:lstStyle/>
        <a:p>
          <a:r>
            <a:rPr lang="en-US" dirty="0" err="1"/>
            <a:t>Sirr</a:t>
          </a:r>
          <a:r>
            <a:rPr lang="en-US" dirty="0"/>
            <a:t> (rasa) </a:t>
          </a:r>
        </a:p>
      </dgm:t>
    </dgm:pt>
    <dgm:pt modelId="{280FD4A1-AA8E-4C28-A7AE-0CD2682D1A58}" type="parTrans" cxnId="{77231614-40BA-406D-8D2C-7810B5DAA4E4}">
      <dgm:prSet/>
      <dgm:spPr/>
      <dgm:t>
        <a:bodyPr/>
        <a:lstStyle/>
        <a:p>
          <a:endParaRPr lang="en-US"/>
        </a:p>
      </dgm:t>
    </dgm:pt>
    <dgm:pt modelId="{8FA63660-C046-4BC9-A128-74FAB06B38F5}" type="sibTrans" cxnId="{77231614-40BA-406D-8D2C-7810B5DAA4E4}">
      <dgm:prSet/>
      <dgm:spPr/>
      <dgm:t>
        <a:bodyPr/>
        <a:lstStyle/>
        <a:p>
          <a:endParaRPr lang="en-US"/>
        </a:p>
      </dgm:t>
    </dgm:pt>
    <dgm:pt modelId="{3CD99B07-07DD-4A27-B31A-21D42C057185}" type="pres">
      <dgm:prSet presAssocID="{682A2E93-15A3-41EF-BAE2-674DB6BC96E8}" presName="compositeShape" presStyleCnt="0">
        <dgm:presLayoutVars>
          <dgm:dir/>
          <dgm:resizeHandles/>
        </dgm:presLayoutVars>
      </dgm:prSet>
      <dgm:spPr/>
    </dgm:pt>
    <dgm:pt modelId="{C7875A18-A6FF-46A2-ADE1-C40B343FA404}" type="pres">
      <dgm:prSet presAssocID="{682A2E93-15A3-41EF-BAE2-674DB6BC96E8}" presName="pyramid" presStyleLbl="node1" presStyleIdx="0" presStyleCnt="1"/>
      <dgm:spPr/>
    </dgm:pt>
    <dgm:pt modelId="{25562AA9-752F-4802-8C8A-607678E44B75}" type="pres">
      <dgm:prSet presAssocID="{682A2E93-15A3-41EF-BAE2-674DB6BC96E8}" presName="theList" presStyleCnt="0"/>
      <dgm:spPr/>
    </dgm:pt>
    <dgm:pt modelId="{21034872-096F-4668-AB5E-07C406FA2C06}" type="pres">
      <dgm:prSet presAssocID="{C1764FD9-02FC-4623-B409-D56E2400E454}" presName="aNode" presStyleLbl="fgAcc1" presStyleIdx="0" presStyleCnt="4">
        <dgm:presLayoutVars>
          <dgm:bulletEnabled val="1"/>
        </dgm:presLayoutVars>
      </dgm:prSet>
      <dgm:spPr/>
    </dgm:pt>
    <dgm:pt modelId="{B9E14CC6-3AA1-4661-8DF5-42A5F48617E3}" type="pres">
      <dgm:prSet presAssocID="{C1764FD9-02FC-4623-B409-D56E2400E454}" presName="aSpace" presStyleCnt="0"/>
      <dgm:spPr/>
    </dgm:pt>
    <dgm:pt modelId="{EC381F5C-1A2A-4250-8DD2-82EFE290A096}" type="pres">
      <dgm:prSet presAssocID="{57A18F76-8FF9-4BE5-8EF6-3F051514307A}" presName="aNode" presStyleLbl="fgAcc1" presStyleIdx="1" presStyleCnt="4">
        <dgm:presLayoutVars>
          <dgm:bulletEnabled val="1"/>
        </dgm:presLayoutVars>
      </dgm:prSet>
      <dgm:spPr/>
    </dgm:pt>
    <dgm:pt modelId="{247E782C-1F44-4456-A573-7DAB938118F6}" type="pres">
      <dgm:prSet presAssocID="{57A18F76-8FF9-4BE5-8EF6-3F051514307A}" presName="aSpace" presStyleCnt="0"/>
      <dgm:spPr/>
    </dgm:pt>
    <dgm:pt modelId="{4F1658A4-2F12-4BD1-8290-3F38E65EC754}" type="pres">
      <dgm:prSet presAssocID="{FC2D3ADB-40E5-4FC6-B5D4-039DF0F35E05}" presName="aNode" presStyleLbl="fgAcc1" presStyleIdx="2" presStyleCnt="4">
        <dgm:presLayoutVars>
          <dgm:bulletEnabled val="1"/>
        </dgm:presLayoutVars>
      </dgm:prSet>
      <dgm:spPr/>
    </dgm:pt>
    <dgm:pt modelId="{4CE4EBCE-19D3-4EEB-806A-CF66CD3BC00E}" type="pres">
      <dgm:prSet presAssocID="{FC2D3ADB-40E5-4FC6-B5D4-039DF0F35E05}" presName="aSpace" presStyleCnt="0"/>
      <dgm:spPr/>
    </dgm:pt>
    <dgm:pt modelId="{0C1E0564-70CE-4CED-B948-93308C05E7EE}" type="pres">
      <dgm:prSet presAssocID="{D394F23D-40B8-4766-B51E-D8ADD5DF5C06}" presName="aNode" presStyleLbl="fgAcc1" presStyleIdx="3" presStyleCnt="4">
        <dgm:presLayoutVars>
          <dgm:bulletEnabled val="1"/>
        </dgm:presLayoutVars>
      </dgm:prSet>
      <dgm:spPr/>
    </dgm:pt>
    <dgm:pt modelId="{996FEF20-52B0-4943-92C2-C7D3F74BE1BA}" type="pres">
      <dgm:prSet presAssocID="{D394F23D-40B8-4766-B51E-D8ADD5DF5C06}" presName="aSpace" presStyleCnt="0"/>
      <dgm:spPr/>
    </dgm:pt>
  </dgm:ptLst>
  <dgm:cxnLst>
    <dgm:cxn modelId="{77231614-40BA-406D-8D2C-7810B5DAA4E4}" srcId="{682A2E93-15A3-41EF-BAE2-674DB6BC96E8}" destId="{D394F23D-40B8-4766-B51E-D8ADD5DF5C06}" srcOrd="3" destOrd="0" parTransId="{280FD4A1-AA8E-4C28-A7AE-0CD2682D1A58}" sibTransId="{8FA63660-C046-4BC9-A128-74FAB06B38F5}"/>
    <dgm:cxn modelId="{68F3B718-482A-4FB5-872B-E843C201A49D}" type="presOf" srcId="{57A18F76-8FF9-4BE5-8EF6-3F051514307A}" destId="{EC381F5C-1A2A-4250-8DD2-82EFE290A096}" srcOrd="0" destOrd="0" presId="urn:microsoft.com/office/officeart/2005/8/layout/pyramid2"/>
    <dgm:cxn modelId="{DB2CE522-D42D-478E-BCC0-77995D0264E6}" srcId="{682A2E93-15A3-41EF-BAE2-674DB6BC96E8}" destId="{C1764FD9-02FC-4623-B409-D56E2400E454}" srcOrd="0" destOrd="0" parTransId="{F62B4A16-9A8E-453D-A1A2-BB284BACCE6E}" sibTransId="{7C6BE464-EB79-49FA-B086-3A19B6F01C72}"/>
    <dgm:cxn modelId="{714FBB2B-ACC8-4D33-BB11-607E7B660F82}" type="presOf" srcId="{D394F23D-40B8-4766-B51E-D8ADD5DF5C06}" destId="{0C1E0564-70CE-4CED-B948-93308C05E7EE}" srcOrd="0" destOrd="0" presId="urn:microsoft.com/office/officeart/2005/8/layout/pyramid2"/>
    <dgm:cxn modelId="{D81CD135-1A77-4D8B-A85A-46C6F4C0F7A1}" srcId="{682A2E93-15A3-41EF-BAE2-674DB6BC96E8}" destId="{FC2D3ADB-40E5-4FC6-B5D4-039DF0F35E05}" srcOrd="2" destOrd="0" parTransId="{D57FD2A9-ACF1-481A-B3A4-A99F33619067}" sibTransId="{DCAA0E3C-459E-4F31-9CFB-158B1126115E}"/>
    <dgm:cxn modelId="{F0D55277-C5EC-4A74-8A44-F02914EA3F61}" srcId="{682A2E93-15A3-41EF-BAE2-674DB6BC96E8}" destId="{57A18F76-8FF9-4BE5-8EF6-3F051514307A}" srcOrd="1" destOrd="0" parTransId="{B7F18A62-CB43-4CE6-A3DE-886AC1DEEB4B}" sibTransId="{AE53609F-8B88-4280-98EA-3FEF28736547}"/>
    <dgm:cxn modelId="{73CD43AE-FD04-4202-8AEB-966E4E4E33FC}" type="presOf" srcId="{682A2E93-15A3-41EF-BAE2-674DB6BC96E8}" destId="{3CD99B07-07DD-4A27-B31A-21D42C057185}" srcOrd="0" destOrd="0" presId="urn:microsoft.com/office/officeart/2005/8/layout/pyramid2"/>
    <dgm:cxn modelId="{EE2A2ED4-5A26-4152-A92D-B380074CB225}" type="presOf" srcId="{FC2D3ADB-40E5-4FC6-B5D4-039DF0F35E05}" destId="{4F1658A4-2F12-4BD1-8290-3F38E65EC754}" srcOrd="0" destOrd="0" presId="urn:microsoft.com/office/officeart/2005/8/layout/pyramid2"/>
    <dgm:cxn modelId="{C69B12D5-929E-40C9-8917-201CB4DCEDB4}" type="presOf" srcId="{C1764FD9-02FC-4623-B409-D56E2400E454}" destId="{21034872-096F-4668-AB5E-07C406FA2C06}" srcOrd="0" destOrd="0" presId="urn:microsoft.com/office/officeart/2005/8/layout/pyramid2"/>
    <dgm:cxn modelId="{C123B531-7025-460C-982D-EA1F9156BF5F}" type="presParOf" srcId="{3CD99B07-07DD-4A27-B31A-21D42C057185}" destId="{C7875A18-A6FF-46A2-ADE1-C40B343FA404}" srcOrd="0" destOrd="0" presId="urn:microsoft.com/office/officeart/2005/8/layout/pyramid2"/>
    <dgm:cxn modelId="{6788DCE2-EA24-4956-B4AD-C2B3351632A8}" type="presParOf" srcId="{3CD99B07-07DD-4A27-B31A-21D42C057185}" destId="{25562AA9-752F-4802-8C8A-607678E44B75}" srcOrd="1" destOrd="0" presId="urn:microsoft.com/office/officeart/2005/8/layout/pyramid2"/>
    <dgm:cxn modelId="{51B148DE-8F0E-4B93-BAF3-788262A0146B}" type="presParOf" srcId="{25562AA9-752F-4802-8C8A-607678E44B75}" destId="{21034872-096F-4668-AB5E-07C406FA2C06}" srcOrd="0" destOrd="0" presId="urn:microsoft.com/office/officeart/2005/8/layout/pyramid2"/>
    <dgm:cxn modelId="{D0F64BCD-304B-4332-84AB-F1513C04B07E}" type="presParOf" srcId="{25562AA9-752F-4802-8C8A-607678E44B75}" destId="{B9E14CC6-3AA1-4661-8DF5-42A5F48617E3}" srcOrd="1" destOrd="0" presId="urn:microsoft.com/office/officeart/2005/8/layout/pyramid2"/>
    <dgm:cxn modelId="{5CBBB90F-020E-4374-8FC4-93BA52EB2723}" type="presParOf" srcId="{25562AA9-752F-4802-8C8A-607678E44B75}" destId="{EC381F5C-1A2A-4250-8DD2-82EFE290A096}" srcOrd="2" destOrd="0" presId="urn:microsoft.com/office/officeart/2005/8/layout/pyramid2"/>
    <dgm:cxn modelId="{2C46531A-E99C-4A85-9F82-6B91F77F6A40}" type="presParOf" srcId="{25562AA9-752F-4802-8C8A-607678E44B75}" destId="{247E782C-1F44-4456-A573-7DAB938118F6}" srcOrd="3" destOrd="0" presId="urn:microsoft.com/office/officeart/2005/8/layout/pyramid2"/>
    <dgm:cxn modelId="{72FB0B58-B9BD-4C10-AFB4-E361257D7C68}" type="presParOf" srcId="{25562AA9-752F-4802-8C8A-607678E44B75}" destId="{4F1658A4-2F12-4BD1-8290-3F38E65EC754}" srcOrd="4" destOrd="0" presId="urn:microsoft.com/office/officeart/2005/8/layout/pyramid2"/>
    <dgm:cxn modelId="{22D77B4C-34CF-44AC-B275-E7EE9D90F05B}" type="presParOf" srcId="{25562AA9-752F-4802-8C8A-607678E44B75}" destId="{4CE4EBCE-19D3-4EEB-806A-CF66CD3BC00E}" srcOrd="5" destOrd="0" presId="urn:microsoft.com/office/officeart/2005/8/layout/pyramid2"/>
    <dgm:cxn modelId="{1DC1F40C-F35B-4906-A369-EA46DFEF7BCC}" type="presParOf" srcId="{25562AA9-752F-4802-8C8A-607678E44B75}" destId="{0C1E0564-70CE-4CED-B948-93308C05E7EE}" srcOrd="6" destOrd="0" presId="urn:microsoft.com/office/officeart/2005/8/layout/pyramid2"/>
    <dgm:cxn modelId="{0DFAAE40-14A7-4CC3-B203-D94E0879BA7C}" type="presParOf" srcId="{25562AA9-752F-4802-8C8A-607678E44B75}" destId="{996FEF20-52B0-4943-92C2-C7D3F74BE1BA}"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088D8-2AAC-4368-BA1D-02E9D58A1DA3}" type="doc">
      <dgm:prSet loTypeId="urn:microsoft.com/office/officeart/2005/8/layout/pyramid1" loCatId="pyramid" qsTypeId="urn:microsoft.com/office/officeart/2005/8/quickstyle/simple1" qsCatId="simple" csTypeId="urn:microsoft.com/office/officeart/2005/8/colors/accent1_2" csCatId="accent1" phldr="1"/>
      <dgm:spPr/>
      <dgm:t>
        <a:bodyPr/>
        <a:lstStyle/>
        <a:p>
          <a:endParaRPr lang="en-US"/>
        </a:p>
      </dgm:t>
    </dgm:pt>
    <dgm:pt modelId="{6DDDC24E-6A78-4731-A26E-8BF02F8BCBD3}">
      <dgm:prSet phldrT="[Text]"/>
      <dgm:spPr/>
      <dgm:t>
        <a:bodyPr/>
        <a:lstStyle/>
        <a:p>
          <a:r>
            <a:rPr lang="en-US" dirty="0"/>
            <a:t>Kamilah </a:t>
          </a:r>
        </a:p>
      </dgm:t>
    </dgm:pt>
    <dgm:pt modelId="{DAE09F48-9359-49A9-BAB6-2449D134FE7D}" type="parTrans" cxnId="{32FCE6D3-0CDB-4E9D-81B2-1D414C10EF9D}">
      <dgm:prSet/>
      <dgm:spPr/>
      <dgm:t>
        <a:bodyPr/>
        <a:lstStyle/>
        <a:p>
          <a:endParaRPr lang="en-US"/>
        </a:p>
      </dgm:t>
    </dgm:pt>
    <dgm:pt modelId="{F5B79421-2153-40B4-8995-A74087BB9BBD}" type="sibTrans" cxnId="{32FCE6D3-0CDB-4E9D-81B2-1D414C10EF9D}">
      <dgm:prSet/>
      <dgm:spPr/>
      <dgm:t>
        <a:bodyPr/>
        <a:lstStyle/>
        <a:p>
          <a:endParaRPr lang="en-US"/>
        </a:p>
      </dgm:t>
    </dgm:pt>
    <dgm:pt modelId="{559F710B-C12B-4A7D-8A05-4C4A57FECA6B}">
      <dgm:prSet phldrT="[Text]"/>
      <dgm:spPr/>
      <dgm:t>
        <a:bodyPr/>
        <a:lstStyle/>
        <a:p>
          <a:r>
            <a:rPr lang="en-US" dirty="0" err="1"/>
            <a:t>Mardliyah</a:t>
          </a:r>
          <a:r>
            <a:rPr lang="en-US" dirty="0"/>
            <a:t> </a:t>
          </a:r>
        </a:p>
      </dgm:t>
    </dgm:pt>
    <dgm:pt modelId="{75AEBB0A-9D4A-4D3E-BEE2-C202C265379B}" type="parTrans" cxnId="{FD3D6758-9EF7-4663-8BA5-637D1FB475FD}">
      <dgm:prSet/>
      <dgm:spPr/>
      <dgm:t>
        <a:bodyPr/>
        <a:lstStyle/>
        <a:p>
          <a:endParaRPr lang="en-US"/>
        </a:p>
      </dgm:t>
    </dgm:pt>
    <dgm:pt modelId="{9A993218-054F-4589-9125-1B42EB91184A}" type="sibTrans" cxnId="{FD3D6758-9EF7-4663-8BA5-637D1FB475FD}">
      <dgm:prSet/>
      <dgm:spPr/>
      <dgm:t>
        <a:bodyPr/>
        <a:lstStyle/>
        <a:p>
          <a:endParaRPr lang="en-US"/>
        </a:p>
      </dgm:t>
    </dgm:pt>
    <dgm:pt modelId="{F7888E37-FB15-4B3B-AA0C-E7377AD578CB}">
      <dgm:prSet phldrT="[Text]"/>
      <dgm:spPr/>
      <dgm:t>
        <a:bodyPr/>
        <a:lstStyle/>
        <a:p>
          <a:r>
            <a:rPr lang="en-US" dirty="0" err="1"/>
            <a:t>Rodhiyah</a:t>
          </a:r>
          <a:r>
            <a:rPr lang="en-US" dirty="0"/>
            <a:t> </a:t>
          </a:r>
        </a:p>
      </dgm:t>
    </dgm:pt>
    <dgm:pt modelId="{72CAD81D-4A90-49AD-AE99-55E1AFB7EE33}" type="parTrans" cxnId="{26B33D98-63F1-41DD-9C5E-2765DC6980D3}">
      <dgm:prSet/>
      <dgm:spPr/>
      <dgm:t>
        <a:bodyPr/>
        <a:lstStyle/>
        <a:p>
          <a:endParaRPr lang="en-US"/>
        </a:p>
      </dgm:t>
    </dgm:pt>
    <dgm:pt modelId="{20422B23-AEE6-40C4-936C-C38C56C94C46}" type="sibTrans" cxnId="{26B33D98-63F1-41DD-9C5E-2765DC6980D3}">
      <dgm:prSet/>
      <dgm:spPr/>
      <dgm:t>
        <a:bodyPr/>
        <a:lstStyle/>
        <a:p>
          <a:endParaRPr lang="en-US"/>
        </a:p>
      </dgm:t>
    </dgm:pt>
    <dgm:pt modelId="{8D7CF9B5-5690-4AB4-97CD-748ABEF629C1}">
      <dgm:prSet/>
      <dgm:spPr/>
      <dgm:t>
        <a:bodyPr/>
        <a:lstStyle/>
        <a:p>
          <a:r>
            <a:rPr lang="en-US" dirty="0" err="1"/>
            <a:t>Ammarah</a:t>
          </a:r>
          <a:r>
            <a:rPr lang="en-US" dirty="0"/>
            <a:t> </a:t>
          </a:r>
        </a:p>
      </dgm:t>
    </dgm:pt>
    <dgm:pt modelId="{018D4C41-F5EE-4509-B769-60403F39F4DD}" type="parTrans" cxnId="{661FF465-2E15-43C8-BB03-7824D1216B3A}">
      <dgm:prSet/>
      <dgm:spPr/>
      <dgm:t>
        <a:bodyPr/>
        <a:lstStyle/>
        <a:p>
          <a:endParaRPr lang="en-US"/>
        </a:p>
      </dgm:t>
    </dgm:pt>
    <dgm:pt modelId="{E9833366-56F4-4D36-AD21-77A04A87DAB7}" type="sibTrans" cxnId="{661FF465-2E15-43C8-BB03-7824D1216B3A}">
      <dgm:prSet/>
      <dgm:spPr/>
      <dgm:t>
        <a:bodyPr/>
        <a:lstStyle/>
        <a:p>
          <a:endParaRPr lang="en-US"/>
        </a:p>
      </dgm:t>
    </dgm:pt>
    <dgm:pt modelId="{BF4E6FAE-013B-4AF3-9F3D-FFD1EC2B87B9}">
      <dgm:prSet/>
      <dgm:spPr/>
      <dgm:t>
        <a:bodyPr/>
        <a:lstStyle/>
        <a:p>
          <a:r>
            <a:rPr lang="en-US" dirty="0" err="1"/>
            <a:t>Muthmainnah</a:t>
          </a:r>
          <a:r>
            <a:rPr lang="en-US" dirty="0"/>
            <a:t> </a:t>
          </a:r>
        </a:p>
      </dgm:t>
    </dgm:pt>
    <dgm:pt modelId="{1721F8BF-8FA4-4A68-83C2-752775576106}" type="parTrans" cxnId="{234E8069-BCD3-441D-B087-27A233EC3458}">
      <dgm:prSet/>
      <dgm:spPr/>
      <dgm:t>
        <a:bodyPr/>
        <a:lstStyle/>
        <a:p>
          <a:endParaRPr lang="en-US"/>
        </a:p>
      </dgm:t>
    </dgm:pt>
    <dgm:pt modelId="{AB88A820-D086-477C-B809-1FE150056828}" type="sibTrans" cxnId="{234E8069-BCD3-441D-B087-27A233EC3458}">
      <dgm:prSet/>
      <dgm:spPr/>
      <dgm:t>
        <a:bodyPr/>
        <a:lstStyle/>
        <a:p>
          <a:endParaRPr lang="en-US"/>
        </a:p>
      </dgm:t>
    </dgm:pt>
    <dgm:pt modelId="{BD8B2C97-BAA6-4CB9-8C32-3FB1F65DD41C}">
      <dgm:prSet/>
      <dgm:spPr/>
      <dgm:t>
        <a:bodyPr/>
        <a:lstStyle/>
        <a:p>
          <a:r>
            <a:rPr lang="en-US" err="1"/>
            <a:t>Mulhimah</a:t>
          </a:r>
          <a:r>
            <a:rPr lang="en-US"/>
            <a:t> </a:t>
          </a:r>
          <a:endParaRPr lang="en-US" dirty="0"/>
        </a:p>
      </dgm:t>
    </dgm:pt>
    <dgm:pt modelId="{6CCA6F0C-54ED-42B6-82C6-62861618F1FA}" type="parTrans" cxnId="{7D76014A-B4CC-4424-83D0-8644B5B07E9D}">
      <dgm:prSet/>
      <dgm:spPr/>
      <dgm:t>
        <a:bodyPr/>
        <a:lstStyle/>
        <a:p>
          <a:endParaRPr lang="en-US"/>
        </a:p>
      </dgm:t>
    </dgm:pt>
    <dgm:pt modelId="{3D8D6C5A-E94C-4D1D-96FE-8BFD5D0D23D4}" type="sibTrans" cxnId="{7D76014A-B4CC-4424-83D0-8644B5B07E9D}">
      <dgm:prSet/>
      <dgm:spPr/>
      <dgm:t>
        <a:bodyPr/>
        <a:lstStyle/>
        <a:p>
          <a:endParaRPr lang="en-US"/>
        </a:p>
      </dgm:t>
    </dgm:pt>
    <dgm:pt modelId="{890B57BF-BD23-44B8-8F1F-790CCBA1126E}">
      <dgm:prSet/>
      <dgm:spPr/>
      <dgm:t>
        <a:bodyPr/>
        <a:lstStyle/>
        <a:p>
          <a:r>
            <a:rPr lang="en-US" dirty="0" err="1"/>
            <a:t>Lawwamah</a:t>
          </a:r>
          <a:r>
            <a:rPr lang="en-US" dirty="0"/>
            <a:t> </a:t>
          </a:r>
        </a:p>
      </dgm:t>
    </dgm:pt>
    <dgm:pt modelId="{A5CED213-EE75-4167-8826-1DDAEE6ED777}" type="sibTrans" cxnId="{9227DED8-1F42-4DD4-A969-A204395B903A}">
      <dgm:prSet/>
      <dgm:spPr/>
      <dgm:t>
        <a:bodyPr/>
        <a:lstStyle/>
        <a:p>
          <a:endParaRPr lang="en-US"/>
        </a:p>
      </dgm:t>
    </dgm:pt>
    <dgm:pt modelId="{9BF0A2C4-27C8-4859-9E52-9011756089B5}" type="parTrans" cxnId="{9227DED8-1F42-4DD4-A969-A204395B903A}">
      <dgm:prSet/>
      <dgm:spPr/>
      <dgm:t>
        <a:bodyPr/>
        <a:lstStyle/>
        <a:p>
          <a:endParaRPr lang="en-US"/>
        </a:p>
      </dgm:t>
    </dgm:pt>
    <dgm:pt modelId="{1C0A629C-AEAB-44D1-AC7D-6DB77A5724A3}" type="pres">
      <dgm:prSet presAssocID="{A1D088D8-2AAC-4368-BA1D-02E9D58A1DA3}" presName="Name0" presStyleCnt="0">
        <dgm:presLayoutVars>
          <dgm:dir/>
          <dgm:animLvl val="lvl"/>
          <dgm:resizeHandles val="exact"/>
        </dgm:presLayoutVars>
      </dgm:prSet>
      <dgm:spPr/>
    </dgm:pt>
    <dgm:pt modelId="{B4E7637C-1EE3-42E2-AC31-FBA60EF954B6}" type="pres">
      <dgm:prSet presAssocID="{6DDDC24E-6A78-4731-A26E-8BF02F8BCBD3}" presName="Name8" presStyleCnt="0"/>
      <dgm:spPr/>
    </dgm:pt>
    <dgm:pt modelId="{2865AB75-FDC8-4CC8-8150-0350C5FCC7F5}" type="pres">
      <dgm:prSet presAssocID="{6DDDC24E-6A78-4731-A26E-8BF02F8BCBD3}" presName="level" presStyleLbl="node1" presStyleIdx="0" presStyleCnt="7">
        <dgm:presLayoutVars>
          <dgm:chMax val="1"/>
          <dgm:bulletEnabled val="1"/>
        </dgm:presLayoutVars>
      </dgm:prSet>
      <dgm:spPr/>
    </dgm:pt>
    <dgm:pt modelId="{65D9E312-DB2B-4B27-A24F-EB522F47BC45}" type="pres">
      <dgm:prSet presAssocID="{6DDDC24E-6A78-4731-A26E-8BF02F8BCBD3}" presName="levelTx" presStyleLbl="revTx" presStyleIdx="0" presStyleCnt="0">
        <dgm:presLayoutVars>
          <dgm:chMax val="1"/>
          <dgm:bulletEnabled val="1"/>
        </dgm:presLayoutVars>
      </dgm:prSet>
      <dgm:spPr/>
    </dgm:pt>
    <dgm:pt modelId="{2083BE00-1A6F-4BA5-B30E-2158C8C98D25}" type="pres">
      <dgm:prSet presAssocID="{559F710B-C12B-4A7D-8A05-4C4A57FECA6B}" presName="Name8" presStyleCnt="0"/>
      <dgm:spPr/>
    </dgm:pt>
    <dgm:pt modelId="{ACD14C35-20FF-4B30-87C1-063B2B84126B}" type="pres">
      <dgm:prSet presAssocID="{559F710B-C12B-4A7D-8A05-4C4A57FECA6B}" presName="level" presStyleLbl="node1" presStyleIdx="1" presStyleCnt="7">
        <dgm:presLayoutVars>
          <dgm:chMax val="1"/>
          <dgm:bulletEnabled val="1"/>
        </dgm:presLayoutVars>
      </dgm:prSet>
      <dgm:spPr/>
    </dgm:pt>
    <dgm:pt modelId="{0564B1CC-BD75-4EBE-A0A3-2307623869E6}" type="pres">
      <dgm:prSet presAssocID="{559F710B-C12B-4A7D-8A05-4C4A57FECA6B}" presName="levelTx" presStyleLbl="revTx" presStyleIdx="0" presStyleCnt="0">
        <dgm:presLayoutVars>
          <dgm:chMax val="1"/>
          <dgm:bulletEnabled val="1"/>
        </dgm:presLayoutVars>
      </dgm:prSet>
      <dgm:spPr/>
    </dgm:pt>
    <dgm:pt modelId="{B69CAF88-3CBD-4A32-9A2E-1CD6913783B7}" type="pres">
      <dgm:prSet presAssocID="{F7888E37-FB15-4B3B-AA0C-E7377AD578CB}" presName="Name8" presStyleCnt="0"/>
      <dgm:spPr/>
    </dgm:pt>
    <dgm:pt modelId="{544651D2-C9F7-4C66-880C-6A9979106BB6}" type="pres">
      <dgm:prSet presAssocID="{F7888E37-FB15-4B3B-AA0C-E7377AD578CB}" presName="level" presStyleLbl="node1" presStyleIdx="2" presStyleCnt="7">
        <dgm:presLayoutVars>
          <dgm:chMax val="1"/>
          <dgm:bulletEnabled val="1"/>
        </dgm:presLayoutVars>
      </dgm:prSet>
      <dgm:spPr/>
    </dgm:pt>
    <dgm:pt modelId="{F826B566-2969-438B-B719-21DF3241B456}" type="pres">
      <dgm:prSet presAssocID="{F7888E37-FB15-4B3B-AA0C-E7377AD578CB}" presName="levelTx" presStyleLbl="revTx" presStyleIdx="0" presStyleCnt="0">
        <dgm:presLayoutVars>
          <dgm:chMax val="1"/>
          <dgm:bulletEnabled val="1"/>
        </dgm:presLayoutVars>
      </dgm:prSet>
      <dgm:spPr/>
    </dgm:pt>
    <dgm:pt modelId="{5FBDA150-2E49-428A-89C8-657E858F68B1}" type="pres">
      <dgm:prSet presAssocID="{BF4E6FAE-013B-4AF3-9F3D-FFD1EC2B87B9}" presName="Name8" presStyleCnt="0"/>
      <dgm:spPr/>
    </dgm:pt>
    <dgm:pt modelId="{CA27220D-0382-4B61-8067-3937A113740D}" type="pres">
      <dgm:prSet presAssocID="{BF4E6FAE-013B-4AF3-9F3D-FFD1EC2B87B9}" presName="level" presStyleLbl="node1" presStyleIdx="3" presStyleCnt="7">
        <dgm:presLayoutVars>
          <dgm:chMax val="1"/>
          <dgm:bulletEnabled val="1"/>
        </dgm:presLayoutVars>
      </dgm:prSet>
      <dgm:spPr/>
    </dgm:pt>
    <dgm:pt modelId="{CF1DAC08-E659-4B09-9406-992265048D6B}" type="pres">
      <dgm:prSet presAssocID="{BF4E6FAE-013B-4AF3-9F3D-FFD1EC2B87B9}" presName="levelTx" presStyleLbl="revTx" presStyleIdx="0" presStyleCnt="0">
        <dgm:presLayoutVars>
          <dgm:chMax val="1"/>
          <dgm:bulletEnabled val="1"/>
        </dgm:presLayoutVars>
      </dgm:prSet>
      <dgm:spPr/>
    </dgm:pt>
    <dgm:pt modelId="{AFE1ADE1-816F-4ED4-B011-6705A6462143}" type="pres">
      <dgm:prSet presAssocID="{BD8B2C97-BAA6-4CB9-8C32-3FB1F65DD41C}" presName="Name8" presStyleCnt="0"/>
      <dgm:spPr/>
    </dgm:pt>
    <dgm:pt modelId="{4CD2274B-4472-4DA9-8165-C5C8FDDD0C50}" type="pres">
      <dgm:prSet presAssocID="{BD8B2C97-BAA6-4CB9-8C32-3FB1F65DD41C}" presName="level" presStyleLbl="node1" presStyleIdx="4" presStyleCnt="7">
        <dgm:presLayoutVars>
          <dgm:chMax val="1"/>
          <dgm:bulletEnabled val="1"/>
        </dgm:presLayoutVars>
      </dgm:prSet>
      <dgm:spPr/>
    </dgm:pt>
    <dgm:pt modelId="{148E50DB-7449-41AB-B085-52EAA2B9E0F7}" type="pres">
      <dgm:prSet presAssocID="{BD8B2C97-BAA6-4CB9-8C32-3FB1F65DD41C}" presName="levelTx" presStyleLbl="revTx" presStyleIdx="0" presStyleCnt="0">
        <dgm:presLayoutVars>
          <dgm:chMax val="1"/>
          <dgm:bulletEnabled val="1"/>
        </dgm:presLayoutVars>
      </dgm:prSet>
      <dgm:spPr/>
    </dgm:pt>
    <dgm:pt modelId="{38F6032E-83A6-4E96-A323-5B626760CF67}" type="pres">
      <dgm:prSet presAssocID="{890B57BF-BD23-44B8-8F1F-790CCBA1126E}" presName="Name8" presStyleCnt="0"/>
      <dgm:spPr/>
    </dgm:pt>
    <dgm:pt modelId="{25E7BF33-ABA4-4235-8D68-ACA63A470A34}" type="pres">
      <dgm:prSet presAssocID="{890B57BF-BD23-44B8-8F1F-790CCBA1126E}" presName="level" presStyleLbl="node1" presStyleIdx="5" presStyleCnt="7">
        <dgm:presLayoutVars>
          <dgm:chMax val="1"/>
          <dgm:bulletEnabled val="1"/>
        </dgm:presLayoutVars>
      </dgm:prSet>
      <dgm:spPr/>
    </dgm:pt>
    <dgm:pt modelId="{38AC670B-6308-453C-8297-AA8BB4E585AD}" type="pres">
      <dgm:prSet presAssocID="{890B57BF-BD23-44B8-8F1F-790CCBA1126E}" presName="levelTx" presStyleLbl="revTx" presStyleIdx="0" presStyleCnt="0">
        <dgm:presLayoutVars>
          <dgm:chMax val="1"/>
          <dgm:bulletEnabled val="1"/>
        </dgm:presLayoutVars>
      </dgm:prSet>
      <dgm:spPr/>
    </dgm:pt>
    <dgm:pt modelId="{DD375C82-01A1-427D-AB83-98A3FAA21CEF}" type="pres">
      <dgm:prSet presAssocID="{8D7CF9B5-5690-4AB4-97CD-748ABEF629C1}" presName="Name8" presStyleCnt="0"/>
      <dgm:spPr/>
    </dgm:pt>
    <dgm:pt modelId="{B6E03BFD-0757-4E3D-A8E5-4700651734C5}" type="pres">
      <dgm:prSet presAssocID="{8D7CF9B5-5690-4AB4-97CD-748ABEF629C1}" presName="level" presStyleLbl="node1" presStyleIdx="6" presStyleCnt="7">
        <dgm:presLayoutVars>
          <dgm:chMax val="1"/>
          <dgm:bulletEnabled val="1"/>
        </dgm:presLayoutVars>
      </dgm:prSet>
      <dgm:spPr/>
    </dgm:pt>
    <dgm:pt modelId="{FCC3B680-E6C1-46E9-A97D-F18562348AC8}" type="pres">
      <dgm:prSet presAssocID="{8D7CF9B5-5690-4AB4-97CD-748ABEF629C1}" presName="levelTx" presStyleLbl="revTx" presStyleIdx="0" presStyleCnt="0">
        <dgm:presLayoutVars>
          <dgm:chMax val="1"/>
          <dgm:bulletEnabled val="1"/>
        </dgm:presLayoutVars>
      </dgm:prSet>
      <dgm:spPr/>
    </dgm:pt>
  </dgm:ptLst>
  <dgm:cxnLst>
    <dgm:cxn modelId="{1C1DEF0F-7FC3-4DAA-BCED-FECF5DCA4757}" type="presOf" srcId="{6DDDC24E-6A78-4731-A26E-8BF02F8BCBD3}" destId="{65D9E312-DB2B-4B27-A24F-EB522F47BC45}" srcOrd="1" destOrd="0" presId="urn:microsoft.com/office/officeart/2005/8/layout/pyramid1"/>
    <dgm:cxn modelId="{4E5A3D39-84AA-48B2-9603-574462F24563}" type="presOf" srcId="{A1D088D8-2AAC-4368-BA1D-02E9D58A1DA3}" destId="{1C0A629C-AEAB-44D1-AC7D-6DB77A5724A3}" srcOrd="0" destOrd="0" presId="urn:microsoft.com/office/officeart/2005/8/layout/pyramid1"/>
    <dgm:cxn modelId="{CC81DA3C-BE55-4538-85FC-E621E808BCC0}" type="presOf" srcId="{F7888E37-FB15-4B3B-AA0C-E7377AD578CB}" destId="{544651D2-C9F7-4C66-880C-6A9979106BB6}" srcOrd="0" destOrd="0" presId="urn:microsoft.com/office/officeart/2005/8/layout/pyramid1"/>
    <dgm:cxn modelId="{69A8D342-B54D-4037-B44D-DF43A75EEE45}" type="presOf" srcId="{BF4E6FAE-013B-4AF3-9F3D-FFD1EC2B87B9}" destId="{CF1DAC08-E659-4B09-9406-992265048D6B}" srcOrd="1" destOrd="0" presId="urn:microsoft.com/office/officeart/2005/8/layout/pyramid1"/>
    <dgm:cxn modelId="{661FF465-2E15-43C8-BB03-7824D1216B3A}" srcId="{A1D088D8-2AAC-4368-BA1D-02E9D58A1DA3}" destId="{8D7CF9B5-5690-4AB4-97CD-748ABEF629C1}" srcOrd="6" destOrd="0" parTransId="{018D4C41-F5EE-4509-B769-60403F39F4DD}" sibTransId="{E9833366-56F4-4D36-AD21-77A04A87DAB7}"/>
    <dgm:cxn modelId="{234E8069-BCD3-441D-B087-27A233EC3458}" srcId="{A1D088D8-2AAC-4368-BA1D-02E9D58A1DA3}" destId="{BF4E6FAE-013B-4AF3-9F3D-FFD1EC2B87B9}" srcOrd="3" destOrd="0" parTransId="{1721F8BF-8FA4-4A68-83C2-752775576106}" sibTransId="{AB88A820-D086-477C-B809-1FE150056828}"/>
    <dgm:cxn modelId="{7D76014A-B4CC-4424-83D0-8644B5B07E9D}" srcId="{A1D088D8-2AAC-4368-BA1D-02E9D58A1DA3}" destId="{BD8B2C97-BAA6-4CB9-8C32-3FB1F65DD41C}" srcOrd="4" destOrd="0" parTransId="{6CCA6F0C-54ED-42B6-82C6-62861618F1FA}" sibTransId="{3D8D6C5A-E94C-4D1D-96FE-8BFD5D0D23D4}"/>
    <dgm:cxn modelId="{03F9A24F-8BE9-43CF-85C4-BDB2A83E526C}" type="presOf" srcId="{BF4E6FAE-013B-4AF3-9F3D-FFD1EC2B87B9}" destId="{CA27220D-0382-4B61-8067-3937A113740D}" srcOrd="0" destOrd="0" presId="urn:microsoft.com/office/officeart/2005/8/layout/pyramid1"/>
    <dgm:cxn modelId="{24730574-04D7-4D39-8B7D-03390FCF1B2B}" type="presOf" srcId="{BD8B2C97-BAA6-4CB9-8C32-3FB1F65DD41C}" destId="{4CD2274B-4472-4DA9-8165-C5C8FDDD0C50}" srcOrd="0" destOrd="0" presId="urn:microsoft.com/office/officeart/2005/8/layout/pyramid1"/>
    <dgm:cxn modelId="{6AA54476-6D5A-4BA7-A552-7A344D317F66}" type="presOf" srcId="{559F710B-C12B-4A7D-8A05-4C4A57FECA6B}" destId="{ACD14C35-20FF-4B30-87C1-063B2B84126B}" srcOrd="0" destOrd="0" presId="urn:microsoft.com/office/officeart/2005/8/layout/pyramid1"/>
    <dgm:cxn modelId="{E35B5D77-8E94-485D-8C7B-C60F062A96B5}" type="presOf" srcId="{559F710B-C12B-4A7D-8A05-4C4A57FECA6B}" destId="{0564B1CC-BD75-4EBE-A0A3-2307623869E6}" srcOrd="1" destOrd="0" presId="urn:microsoft.com/office/officeart/2005/8/layout/pyramid1"/>
    <dgm:cxn modelId="{FD3D6758-9EF7-4663-8BA5-637D1FB475FD}" srcId="{A1D088D8-2AAC-4368-BA1D-02E9D58A1DA3}" destId="{559F710B-C12B-4A7D-8A05-4C4A57FECA6B}" srcOrd="1" destOrd="0" parTransId="{75AEBB0A-9D4A-4D3E-BEE2-C202C265379B}" sibTransId="{9A993218-054F-4589-9125-1B42EB91184A}"/>
    <dgm:cxn modelId="{E2D2AC5A-6C71-4965-A86B-89AFDA4C50ED}" type="presOf" srcId="{8D7CF9B5-5690-4AB4-97CD-748ABEF629C1}" destId="{B6E03BFD-0757-4E3D-A8E5-4700651734C5}" srcOrd="0" destOrd="0" presId="urn:microsoft.com/office/officeart/2005/8/layout/pyramid1"/>
    <dgm:cxn modelId="{26B33D98-63F1-41DD-9C5E-2765DC6980D3}" srcId="{A1D088D8-2AAC-4368-BA1D-02E9D58A1DA3}" destId="{F7888E37-FB15-4B3B-AA0C-E7377AD578CB}" srcOrd="2" destOrd="0" parTransId="{72CAD81D-4A90-49AD-AE99-55E1AFB7EE33}" sibTransId="{20422B23-AEE6-40C4-936C-C38C56C94C46}"/>
    <dgm:cxn modelId="{78D7A698-9AF2-4B23-93A0-E8522CA4E845}" type="presOf" srcId="{890B57BF-BD23-44B8-8F1F-790CCBA1126E}" destId="{38AC670B-6308-453C-8297-AA8BB4E585AD}" srcOrd="1" destOrd="0" presId="urn:microsoft.com/office/officeart/2005/8/layout/pyramid1"/>
    <dgm:cxn modelId="{91BA36AC-B0E5-4EBA-9D13-B420520BE38F}" type="presOf" srcId="{6DDDC24E-6A78-4731-A26E-8BF02F8BCBD3}" destId="{2865AB75-FDC8-4CC8-8150-0350C5FCC7F5}" srcOrd="0" destOrd="0" presId="urn:microsoft.com/office/officeart/2005/8/layout/pyramid1"/>
    <dgm:cxn modelId="{68C5C7AD-1625-48F7-A2D4-34F305EB61E4}" type="presOf" srcId="{890B57BF-BD23-44B8-8F1F-790CCBA1126E}" destId="{25E7BF33-ABA4-4235-8D68-ACA63A470A34}" srcOrd="0" destOrd="0" presId="urn:microsoft.com/office/officeart/2005/8/layout/pyramid1"/>
    <dgm:cxn modelId="{32FCE6D3-0CDB-4E9D-81B2-1D414C10EF9D}" srcId="{A1D088D8-2AAC-4368-BA1D-02E9D58A1DA3}" destId="{6DDDC24E-6A78-4731-A26E-8BF02F8BCBD3}" srcOrd="0" destOrd="0" parTransId="{DAE09F48-9359-49A9-BAB6-2449D134FE7D}" sibTransId="{F5B79421-2153-40B4-8995-A74087BB9BBD}"/>
    <dgm:cxn modelId="{9227DED8-1F42-4DD4-A969-A204395B903A}" srcId="{A1D088D8-2AAC-4368-BA1D-02E9D58A1DA3}" destId="{890B57BF-BD23-44B8-8F1F-790CCBA1126E}" srcOrd="5" destOrd="0" parTransId="{9BF0A2C4-27C8-4859-9E52-9011756089B5}" sibTransId="{A5CED213-EE75-4167-8826-1DDAEE6ED777}"/>
    <dgm:cxn modelId="{B7B7A3DC-EA11-49E1-A2A4-EF02B53BAE5D}" type="presOf" srcId="{F7888E37-FB15-4B3B-AA0C-E7377AD578CB}" destId="{F826B566-2969-438B-B719-21DF3241B456}" srcOrd="1" destOrd="0" presId="urn:microsoft.com/office/officeart/2005/8/layout/pyramid1"/>
    <dgm:cxn modelId="{9A5A05E2-C315-4337-B331-2683078CCE43}" type="presOf" srcId="{BD8B2C97-BAA6-4CB9-8C32-3FB1F65DD41C}" destId="{148E50DB-7449-41AB-B085-52EAA2B9E0F7}" srcOrd="1" destOrd="0" presId="urn:microsoft.com/office/officeart/2005/8/layout/pyramid1"/>
    <dgm:cxn modelId="{B0F9FDFC-06A8-42B7-94FB-81D653D60DC1}" type="presOf" srcId="{8D7CF9B5-5690-4AB4-97CD-748ABEF629C1}" destId="{FCC3B680-E6C1-46E9-A97D-F18562348AC8}" srcOrd="1" destOrd="0" presId="urn:microsoft.com/office/officeart/2005/8/layout/pyramid1"/>
    <dgm:cxn modelId="{5664EE93-FB74-4C03-8ED0-FE58A84E6718}" type="presParOf" srcId="{1C0A629C-AEAB-44D1-AC7D-6DB77A5724A3}" destId="{B4E7637C-1EE3-42E2-AC31-FBA60EF954B6}" srcOrd="0" destOrd="0" presId="urn:microsoft.com/office/officeart/2005/8/layout/pyramid1"/>
    <dgm:cxn modelId="{311BB13F-3383-417E-9C7A-110DC0686683}" type="presParOf" srcId="{B4E7637C-1EE3-42E2-AC31-FBA60EF954B6}" destId="{2865AB75-FDC8-4CC8-8150-0350C5FCC7F5}" srcOrd="0" destOrd="0" presId="urn:microsoft.com/office/officeart/2005/8/layout/pyramid1"/>
    <dgm:cxn modelId="{0D30FFC6-B536-4533-93E2-1855853012E7}" type="presParOf" srcId="{B4E7637C-1EE3-42E2-AC31-FBA60EF954B6}" destId="{65D9E312-DB2B-4B27-A24F-EB522F47BC45}" srcOrd="1" destOrd="0" presId="urn:microsoft.com/office/officeart/2005/8/layout/pyramid1"/>
    <dgm:cxn modelId="{3AC25135-2B10-4BEA-BC81-5328D23EC98A}" type="presParOf" srcId="{1C0A629C-AEAB-44D1-AC7D-6DB77A5724A3}" destId="{2083BE00-1A6F-4BA5-B30E-2158C8C98D25}" srcOrd="1" destOrd="0" presId="urn:microsoft.com/office/officeart/2005/8/layout/pyramid1"/>
    <dgm:cxn modelId="{953B9ACD-9553-43C1-A664-C4AFB74F4785}" type="presParOf" srcId="{2083BE00-1A6F-4BA5-B30E-2158C8C98D25}" destId="{ACD14C35-20FF-4B30-87C1-063B2B84126B}" srcOrd="0" destOrd="0" presId="urn:microsoft.com/office/officeart/2005/8/layout/pyramid1"/>
    <dgm:cxn modelId="{3375044B-E4EF-4824-932F-4ACE4715184E}" type="presParOf" srcId="{2083BE00-1A6F-4BA5-B30E-2158C8C98D25}" destId="{0564B1CC-BD75-4EBE-A0A3-2307623869E6}" srcOrd="1" destOrd="0" presId="urn:microsoft.com/office/officeart/2005/8/layout/pyramid1"/>
    <dgm:cxn modelId="{44E82612-5539-4605-97D2-A27CFDF86EBF}" type="presParOf" srcId="{1C0A629C-AEAB-44D1-AC7D-6DB77A5724A3}" destId="{B69CAF88-3CBD-4A32-9A2E-1CD6913783B7}" srcOrd="2" destOrd="0" presId="urn:microsoft.com/office/officeart/2005/8/layout/pyramid1"/>
    <dgm:cxn modelId="{8F5FDC21-BAD5-4E4B-9885-79A70FC48163}" type="presParOf" srcId="{B69CAF88-3CBD-4A32-9A2E-1CD6913783B7}" destId="{544651D2-C9F7-4C66-880C-6A9979106BB6}" srcOrd="0" destOrd="0" presId="urn:microsoft.com/office/officeart/2005/8/layout/pyramid1"/>
    <dgm:cxn modelId="{D0EBD716-7E95-47F7-9232-9A4BF2A90255}" type="presParOf" srcId="{B69CAF88-3CBD-4A32-9A2E-1CD6913783B7}" destId="{F826B566-2969-438B-B719-21DF3241B456}" srcOrd="1" destOrd="0" presId="urn:microsoft.com/office/officeart/2005/8/layout/pyramid1"/>
    <dgm:cxn modelId="{2865D9D2-D555-4CFE-988C-578E047ED855}" type="presParOf" srcId="{1C0A629C-AEAB-44D1-AC7D-6DB77A5724A3}" destId="{5FBDA150-2E49-428A-89C8-657E858F68B1}" srcOrd="3" destOrd="0" presId="urn:microsoft.com/office/officeart/2005/8/layout/pyramid1"/>
    <dgm:cxn modelId="{64A649DE-72FD-4281-BD26-FBE5E8AEB3AA}" type="presParOf" srcId="{5FBDA150-2E49-428A-89C8-657E858F68B1}" destId="{CA27220D-0382-4B61-8067-3937A113740D}" srcOrd="0" destOrd="0" presId="urn:microsoft.com/office/officeart/2005/8/layout/pyramid1"/>
    <dgm:cxn modelId="{915BADA2-0754-4B92-A08B-89D179D2D29B}" type="presParOf" srcId="{5FBDA150-2E49-428A-89C8-657E858F68B1}" destId="{CF1DAC08-E659-4B09-9406-992265048D6B}" srcOrd="1" destOrd="0" presId="urn:microsoft.com/office/officeart/2005/8/layout/pyramid1"/>
    <dgm:cxn modelId="{3AC299A6-D2C3-44CD-9F62-C7EEB0545C3A}" type="presParOf" srcId="{1C0A629C-AEAB-44D1-AC7D-6DB77A5724A3}" destId="{AFE1ADE1-816F-4ED4-B011-6705A6462143}" srcOrd="4" destOrd="0" presId="urn:microsoft.com/office/officeart/2005/8/layout/pyramid1"/>
    <dgm:cxn modelId="{6792C8E9-90D6-4506-94BE-C82E581C30A3}" type="presParOf" srcId="{AFE1ADE1-816F-4ED4-B011-6705A6462143}" destId="{4CD2274B-4472-4DA9-8165-C5C8FDDD0C50}" srcOrd="0" destOrd="0" presId="urn:microsoft.com/office/officeart/2005/8/layout/pyramid1"/>
    <dgm:cxn modelId="{6454471E-1FAF-4A7B-AE68-343DED2FE121}" type="presParOf" srcId="{AFE1ADE1-816F-4ED4-B011-6705A6462143}" destId="{148E50DB-7449-41AB-B085-52EAA2B9E0F7}" srcOrd="1" destOrd="0" presId="urn:microsoft.com/office/officeart/2005/8/layout/pyramid1"/>
    <dgm:cxn modelId="{C51E6723-1F8D-4245-B0DA-CE770B828F36}" type="presParOf" srcId="{1C0A629C-AEAB-44D1-AC7D-6DB77A5724A3}" destId="{38F6032E-83A6-4E96-A323-5B626760CF67}" srcOrd="5" destOrd="0" presId="urn:microsoft.com/office/officeart/2005/8/layout/pyramid1"/>
    <dgm:cxn modelId="{B80E626A-CA34-4D32-8178-22EEAE21A743}" type="presParOf" srcId="{38F6032E-83A6-4E96-A323-5B626760CF67}" destId="{25E7BF33-ABA4-4235-8D68-ACA63A470A34}" srcOrd="0" destOrd="0" presId="urn:microsoft.com/office/officeart/2005/8/layout/pyramid1"/>
    <dgm:cxn modelId="{79DCCB99-AECA-460F-9918-07CA300CB56B}" type="presParOf" srcId="{38F6032E-83A6-4E96-A323-5B626760CF67}" destId="{38AC670B-6308-453C-8297-AA8BB4E585AD}" srcOrd="1" destOrd="0" presId="urn:microsoft.com/office/officeart/2005/8/layout/pyramid1"/>
    <dgm:cxn modelId="{6C25974E-BAE9-45B5-AA53-26DC7854A293}" type="presParOf" srcId="{1C0A629C-AEAB-44D1-AC7D-6DB77A5724A3}" destId="{DD375C82-01A1-427D-AB83-98A3FAA21CEF}" srcOrd="6" destOrd="0" presId="urn:microsoft.com/office/officeart/2005/8/layout/pyramid1"/>
    <dgm:cxn modelId="{333F617A-C99F-47B8-9480-0A49E05215DE}" type="presParOf" srcId="{DD375C82-01A1-427D-AB83-98A3FAA21CEF}" destId="{B6E03BFD-0757-4E3D-A8E5-4700651734C5}" srcOrd="0" destOrd="0" presId="urn:microsoft.com/office/officeart/2005/8/layout/pyramid1"/>
    <dgm:cxn modelId="{142776F1-CC27-45E3-A6D7-F9CEA6F3E030}" type="presParOf" srcId="{DD375C82-01A1-427D-AB83-98A3FAA21CEF}" destId="{FCC3B680-E6C1-46E9-A97D-F18562348AC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75A18-A6FF-46A2-ADE1-C40B343FA404}">
      <dsp:nvSpPr>
        <dsp:cNvPr id="0" name=""/>
        <dsp:cNvSpPr/>
      </dsp:nvSpPr>
      <dsp:spPr>
        <a:xfrm>
          <a:off x="26841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034872-096F-4668-AB5E-07C406FA2C06}">
      <dsp:nvSpPr>
        <dsp:cNvPr id="0" name=""/>
        <dsp:cNvSpPr/>
      </dsp:nvSpPr>
      <dsp:spPr>
        <a:xfrm>
          <a:off x="4855845" y="434764"/>
          <a:ext cx="2823210" cy="7719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Jasad</a:t>
          </a:r>
          <a:r>
            <a:rPr lang="en-US" sz="3300" kern="1200" dirty="0"/>
            <a:t> </a:t>
          </a:r>
        </a:p>
      </dsp:txBody>
      <dsp:txXfrm>
        <a:off x="4893530" y="472449"/>
        <a:ext cx="2747840" cy="696601"/>
      </dsp:txXfrm>
    </dsp:sp>
    <dsp:sp modelId="{EC381F5C-1A2A-4250-8DD2-82EFE290A096}">
      <dsp:nvSpPr>
        <dsp:cNvPr id="0" name=""/>
        <dsp:cNvSpPr/>
      </dsp:nvSpPr>
      <dsp:spPr>
        <a:xfrm>
          <a:off x="4855845" y="1303232"/>
          <a:ext cx="2823210" cy="7719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Hati</a:t>
          </a:r>
          <a:r>
            <a:rPr lang="en-US" sz="3300" kern="1200" dirty="0"/>
            <a:t> </a:t>
          </a:r>
          <a:r>
            <a:rPr lang="en-US" sz="3300" kern="1200" dirty="0" err="1"/>
            <a:t>Nurani</a:t>
          </a:r>
          <a:endParaRPr lang="en-US" sz="3300" kern="1200" dirty="0"/>
        </a:p>
      </dsp:txBody>
      <dsp:txXfrm>
        <a:off x="4893530" y="1340917"/>
        <a:ext cx="2747840" cy="696601"/>
      </dsp:txXfrm>
    </dsp:sp>
    <dsp:sp modelId="{4F1658A4-2F12-4BD1-8290-3F38E65EC754}">
      <dsp:nvSpPr>
        <dsp:cNvPr id="0" name=""/>
        <dsp:cNvSpPr/>
      </dsp:nvSpPr>
      <dsp:spPr>
        <a:xfrm>
          <a:off x="4855845" y="2171700"/>
          <a:ext cx="2823210" cy="7719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Roh</a:t>
          </a:r>
          <a:r>
            <a:rPr lang="en-US" sz="3300" kern="1200" dirty="0"/>
            <a:t> </a:t>
          </a:r>
        </a:p>
      </dsp:txBody>
      <dsp:txXfrm>
        <a:off x="4893530" y="2209385"/>
        <a:ext cx="2747840" cy="696601"/>
      </dsp:txXfrm>
    </dsp:sp>
    <dsp:sp modelId="{0C1E0564-70CE-4CED-B948-93308C05E7EE}">
      <dsp:nvSpPr>
        <dsp:cNvPr id="0" name=""/>
        <dsp:cNvSpPr/>
      </dsp:nvSpPr>
      <dsp:spPr>
        <a:xfrm>
          <a:off x="4855845" y="3040167"/>
          <a:ext cx="2823210" cy="7719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Sirr</a:t>
          </a:r>
          <a:r>
            <a:rPr lang="en-US" sz="3300" kern="1200" dirty="0"/>
            <a:t> (rasa) </a:t>
          </a:r>
        </a:p>
      </dsp:txBody>
      <dsp:txXfrm>
        <a:off x="4893530" y="3077852"/>
        <a:ext cx="2747840" cy="696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5AB75-FDC8-4CC8-8150-0350C5FCC7F5}">
      <dsp:nvSpPr>
        <dsp:cNvPr id="0" name=""/>
        <dsp:cNvSpPr/>
      </dsp:nvSpPr>
      <dsp:spPr>
        <a:xfrm>
          <a:off x="4441371" y="0"/>
          <a:ext cx="1480457" cy="789214"/>
        </a:xfrm>
        <a:prstGeom prst="trapezoid">
          <a:avLst>
            <a:gd name="adj" fmla="val 9379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Kamilah </a:t>
          </a:r>
        </a:p>
      </dsp:txBody>
      <dsp:txXfrm>
        <a:off x="4441371" y="0"/>
        <a:ext cx="1480457" cy="789214"/>
      </dsp:txXfrm>
    </dsp:sp>
    <dsp:sp modelId="{ACD14C35-20FF-4B30-87C1-063B2B84126B}">
      <dsp:nvSpPr>
        <dsp:cNvPr id="0" name=""/>
        <dsp:cNvSpPr/>
      </dsp:nvSpPr>
      <dsp:spPr>
        <a:xfrm>
          <a:off x="3701142" y="789214"/>
          <a:ext cx="2960914" cy="789214"/>
        </a:xfrm>
        <a:prstGeom prst="trapezoid">
          <a:avLst>
            <a:gd name="adj" fmla="val 9379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err="1"/>
            <a:t>Mardliyah</a:t>
          </a:r>
          <a:r>
            <a:rPr lang="en-US" sz="3000" kern="1200" dirty="0"/>
            <a:t> </a:t>
          </a:r>
        </a:p>
      </dsp:txBody>
      <dsp:txXfrm>
        <a:off x="4219302" y="789214"/>
        <a:ext cx="1924594" cy="789214"/>
      </dsp:txXfrm>
    </dsp:sp>
    <dsp:sp modelId="{544651D2-C9F7-4C66-880C-6A9979106BB6}">
      <dsp:nvSpPr>
        <dsp:cNvPr id="0" name=""/>
        <dsp:cNvSpPr/>
      </dsp:nvSpPr>
      <dsp:spPr>
        <a:xfrm>
          <a:off x="2960914" y="1578428"/>
          <a:ext cx="4441371" cy="789214"/>
        </a:xfrm>
        <a:prstGeom prst="trapezoid">
          <a:avLst>
            <a:gd name="adj" fmla="val 9379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err="1"/>
            <a:t>Rodhiyah</a:t>
          </a:r>
          <a:r>
            <a:rPr lang="en-US" sz="3000" kern="1200" dirty="0"/>
            <a:t> </a:t>
          </a:r>
        </a:p>
      </dsp:txBody>
      <dsp:txXfrm>
        <a:off x="3738154" y="1578428"/>
        <a:ext cx="2886891" cy="789214"/>
      </dsp:txXfrm>
    </dsp:sp>
    <dsp:sp modelId="{CA27220D-0382-4B61-8067-3937A113740D}">
      <dsp:nvSpPr>
        <dsp:cNvPr id="0" name=""/>
        <dsp:cNvSpPr/>
      </dsp:nvSpPr>
      <dsp:spPr>
        <a:xfrm>
          <a:off x="2220685" y="2367642"/>
          <a:ext cx="5921828" cy="789214"/>
        </a:xfrm>
        <a:prstGeom prst="trapezoid">
          <a:avLst>
            <a:gd name="adj" fmla="val 9379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err="1"/>
            <a:t>Muthmainnah</a:t>
          </a:r>
          <a:r>
            <a:rPr lang="en-US" sz="3000" kern="1200" dirty="0"/>
            <a:t> </a:t>
          </a:r>
        </a:p>
      </dsp:txBody>
      <dsp:txXfrm>
        <a:off x="3257005" y="2367642"/>
        <a:ext cx="3849188" cy="789214"/>
      </dsp:txXfrm>
    </dsp:sp>
    <dsp:sp modelId="{4CD2274B-4472-4DA9-8165-C5C8FDDD0C50}">
      <dsp:nvSpPr>
        <dsp:cNvPr id="0" name=""/>
        <dsp:cNvSpPr/>
      </dsp:nvSpPr>
      <dsp:spPr>
        <a:xfrm>
          <a:off x="1480457" y="3156856"/>
          <a:ext cx="7402285" cy="789214"/>
        </a:xfrm>
        <a:prstGeom prst="trapezoid">
          <a:avLst>
            <a:gd name="adj" fmla="val 9379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err="1"/>
            <a:t>Mulhimah</a:t>
          </a:r>
          <a:r>
            <a:rPr lang="en-US" sz="3000" kern="1200"/>
            <a:t> </a:t>
          </a:r>
          <a:endParaRPr lang="en-US" sz="3000" kern="1200" dirty="0"/>
        </a:p>
      </dsp:txBody>
      <dsp:txXfrm>
        <a:off x="2775857" y="3156856"/>
        <a:ext cx="4811485" cy="789214"/>
      </dsp:txXfrm>
    </dsp:sp>
    <dsp:sp modelId="{25E7BF33-ABA4-4235-8D68-ACA63A470A34}">
      <dsp:nvSpPr>
        <dsp:cNvPr id="0" name=""/>
        <dsp:cNvSpPr/>
      </dsp:nvSpPr>
      <dsp:spPr>
        <a:xfrm>
          <a:off x="740228" y="3946070"/>
          <a:ext cx="8882742" cy="789214"/>
        </a:xfrm>
        <a:prstGeom prst="trapezoid">
          <a:avLst>
            <a:gd name="adj" fmla="val 9379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err="1"/>
            <a:t>Lawwamah</a:t>
          </a:r>
          <a:r>
            <a:rPr lang="en-US" sz="3000" kern="1200" dirty="0"/>
            <a:t> </a:t>
          </a:r>
        </a:p>
      </dsp:txBody>
      <dsp:txXfrm>
        <a:off x="2294708" y="3946070"/>
        <a:ext cx="5773782" cy="789214"/>
      </dsp:txXfrm>
    </dsp:sp>
    <dsp:sp modelId="{B6E03BFD-0757-4E3D-A8E5-4700651734C5}">
      <dsp:nvSpPr>
        <dsp:cNvPr id="0" name=""/>
        <dsp:cNvSpPr/>
      </dsp:nvSpPr>
      <dsp:spPr>
        <a:xfrm>
          <a:off x="0" y="4735284"/>
          <a:ext cx="10363199" cy="789214"/>
        </a:xfrm>
        <a:prstGeom prst="trapezoid">
          <a:avLst>
            <a:gd name="adj" fmla="val 9379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err="1"/>
            <a:t>Ammarah</a:t>
          </a:r>
          <a:r>
            <a:rPr lang="en-US" sz="3000" kern="1200" dirty="0"/>
            <a:t> </a:t>
          </a:r>
        </a:p>
      </dsp:txBody>
      <dsp:txXfrm>
        <a:off x="1813560" y="4735284"/>
        <a:ext cx="6736080" cy="7892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80634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17729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29763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951217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49682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67037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83289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86389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pPr/>
              <a:t>8/23/2018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69822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022850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63217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378786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96790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37474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076669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8/23/2018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941045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66008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13105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8/23/2018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9166016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3BA2-E46A-4BDE-B3E0-78D22866F730}"/>
              </a:ext>
            </a:extLst>
          </p:cNvPr>
          <p:cNvSpPr>
            <a:spLocks noGrp="1"/>
          </p:cNvSpPr>
          <p:nvPr>
            <p:ph type="ctrTitle"/>
          </p:nvPr>
        </p:nvSpPr>
        <p:spPr>
          <a:xfrm>
            <a:off x="680322" y="2733709"/>
            <a:ext cx="10692528" cy="1373070"/>
          </a:xfrm>
        </p:spPr>
        <p:txBody>
          <a:bodyPr>
            <a:noAutofit/>
          </a:bodyPr>
          <a:lstStyle/>
          <a:p>
            <a:pPr algn="ctr"/>
            <a:r>
              <a:rPr lang="en-US" dirty="0" err="1">
                <a:solidFill>
                  <a:srgbClr val="FFFF00"/>
                </a:solidFill>
              </a:rPr>
              <a:t>Mengintegrasikan</a:t>
            </a:r>
            <a:r>
              <a:rPr lang="en-US" dirty="0">
                <a:solidFill>
                  <a:srgbClr val="FFFF00"/>
                </a:solidFill>
              </a:rPr>
              <a:t> Iman, Islam, dan Ihsan </a:t>
            </a:r>
            <a:r>
              <a:rPr lang="en-US" dirty="0" err="1">
                <a:solidFill>
                  <a:srgbClr val="FFFF00"/>
                </a:solidFill>
              </a:rPr>
              <a:t>dalam</a:t>
            </a:r>
            <a:r>
              <a:rPr lang="en-US" dirty="0">
                <a:solidFill>
                  <a:srgbClr val="FFFF00"/>
                </a:solidFill>
              </a:rPr>
              <a:t> </a:t>
            </a:r>
            <a:r>
              <a:rPr lang="en-US" dirty="0" err="1">
                <a:solidFill>
                  <a:srgbClr val="FFFF00"/>
                </a:solidFill>
              </a:rPr>
              <a:t>Membentuk</a:t>
            </a:r>
            <a:r>
              <a:rPr lang="en-US" dirty="0">
                <a:solidFill>
                  <a:srgbClr val="FFFF00"/>
                </a:solidFill>
              </a:rPr>
              <a:t> </a:t>
            </a:r>
            <a:r>
              <a:rPr lang="en-US" dirty="0" err="1">
                <a:solidFill>
                  <a:srgbClr val="FFFF00"/>
                </a:solidFill>
              </a:rPr>
              <a:t>Insan</a:t>
            </a:r>
            <a:r>
              <a:rPr lang="en-US" dirty="0">
                <a:solidFill>
                  <a:srgbClr val="FFFF00"/>
                </a:solidFill>
              </a:rPr>
              <a:t> </a:t>
            </a:r>
            <a:r>
              <a:rPr lang="en-US" dirty="0" err="1">
                <a:solidFill>
                  <a:srgbClr val="FFFF00"/>
                </a:solidFill>
              </a:rPr>
              <a:t>kamil</a:t>
            </a:r>
            <a:endParaRPr lang="en-US" dirty="0">
              <a:solidFill>
                <a:srgbClr val="FFFF00"/>
              </a:solidFill>
            </a:endParaRPr>
          </a:p>
        </p:txBody>
      </p:sp>
    </p:spTree>
    <p:extLst>
      <p:ext uri="{BB962C8B-B14F-4D97-AF65-F5344CB8AC3E}">
        <p14:creationId xmlns:p14="http://schemas.microsoft.com/office/powerpoint/2010/main" val="59395197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7970-38BA-482D-9D4A-C08F67F03F8A}"/>
              </a:ext>
            </a:extLst>
          </p:cNvPr>
          <p:cNvSpPr>
            <a:spLocks noGrp="1"/>
          </p:cNvSpPr>
          <p:nvPr>
            <p:ph type="title"/>
          </p:nvPr>
        </p:nvSpPr>
        <p:spPr>
          <a:xfrm>
            <a:off x="680321" y="276978"/>
            <a:ext cx="9613861" cy="846972"/>
          </a:xfrm>
        </p:spPr>
        <p:txBody>
          <a:bodyPr/>
          <a:lstStyle/>
          <a:p>
            <a:r>
              <a:rPr lang="en-US" dirty="0" err="1"/>
              <a:t>Lalu</a:t>
            </a:r>
            <a:r>
              <a:rPr lang="en-US" dirty="0"/>
              <a:t>, </a:t>
            </a:r>
            <a:r>
              <a:rPr lang="en-US" dirty="0" err="1"/>
              <a:t>bagaimana</a:t>
            </a:r>
            <a:r>
              <a:rPr lang="en-US" dirty="0"/>
              <a:t> </a:t>
            </a:r>
            <a:r>
              <a:rPr lang="en-US" dirty="0" err="1"/>
              <a:t>peran</a:t>
            </a:r>
            <a:r>
              <a:rPr lang="en-US" dirty="0"/>
              <a:t> </a:t>
            </a:r>
            <a:r>
              <a:rPr lang="en-US" dirty="0" err="1"/>
              <a:t>akal</a:t>
            </a:r>
            <a:r>
              <a:rPr lang="en-US" dirty="0"/>
              <a:t> ?</a:t>
            </a:r>
          </a:p>
        </p:txBody>
      </p:sp>
      <p:sp>
        <p:nvSpPr>
          <p:cNvPr id="3" name="Content Placeholder 2">
            <a:extLst>
              <a:ext uri="{FF2B5EF4-FFF2-40B4-BE49-F238E27FC236}">
                <a16:creationId xmlns:a16="http://schemas.microsoft.com/office/drawing/2014/main" id="{398062F1-7497-4A05-A8F1-989B32D29CCF}"/>
              </a:ext>
            </a:extLst>
          </p:cNvPr>
          <p:cNvSpPr>
            <a:spLocks noGrp="1"/>
          </p:cNvSpPr>
          <p:nvPr>
            <p:ph sz="quarter" idx="13"/>
          </p:nvPr>
        </p:nvSpPr>
        <p:spPr>
          <a:xfrm>
            <a:off x="913774" y="1123950"/>
            <a:ext cx="10363826" cy="5238750"/>
          </a:xfrm>
        </p:spPr>
        <p:txBody>
          <a:bodyPr>
            <a:normAutofit fontScale="92500" lnSpcReduction="10000"/>
          </a:bodyPr>
          <a:lstStyle/>
          <a:p>
            <a:r>
              <a:rPr lang="en-US" dirty="0"/>
              <a:t>Akal </a:t>
            </a:r>
            <a:r>
              <a:rPr lang="en-US" dirty="0" err="1"/>
              <a:t>bukanlah</a:t>
            </a:r>
            <a:r>
              <a:rPr lang="en-US" dirty="0"/>
              <a:t> </a:t>
            </a:r>
            <a:r>
              <a:rPr lang="en-US" dirty="0" err="1"/>
              <a:t>unsur</a:t>
            </a:r>
            <a:r>
              <a:rPr lang="en-US" dirty="0"/>
              <a:t> </a:t>
            </a:r>
            <a:r>
              <a:rPr lang="en-US" dirty="0" err="1"/>
              <a:t>manusia</a:t>
            </a:r>
            <a:r>
              <a:rPr lang="en-US" dirty="0"/>
              <a:t> </a:t>
            </a:r>
            <a:r>
              <a:rPr lang="en-US" dirty="0" err="1"/>
              <a:t>melainkan</a:t>
            </a:r>
            <a:r>
              <a:rPr lang="en-US" dirty="0"/>
              <a:t> </a:t>
            </a:r>
            <a:r>
              <a:rPr lang="en-US" dirty="0" err="1"/>
              <a:t>pembantu</a:t>
            </a:r>
            <a:r>
              <a:rPr lang="en-US" dirty="0"/>
              <a:t> </a:t>
            </a:r>
            <a:r>
              <a:rPr lang="en-US" dirty="0" err="1"/>
              <a:t>utama</a:t>
            </a:r>
            <a:r>
              <a:rPr lang="en-US" dirty="0"/>
              <a:t> </a:t>
            </a:r>
            <a:r>
              <a:rPr lang="en-US" dirty="0" err="1"/>
              <a:t>hati</a:t>
            </a:r>
            <a:r>
              <a:rPr lang="en-US" dirty="0"/>
              <a:t>; </a:t>
            </a:r>
            <a:r>
              <a:rPr lang="en-US" dirty="0" err="1"/>
              <a:t>Diiibaratkan</a:t>
            </a:r>
            <a:r>
              <a:rPr lang="en-US" dirty="0"/>
              <a:t> </a:t>
            </a:r>
            <a:r>
              <a:rPr lang="en-US" dirty="0" err="1"/>
              <a:t>perdana</a:t>
            </a:r>
            <a:r>
              <a:rPr lang="en-US" dirty="0"/>
              <a:t> </a:t>
            </a:r>
            <a:r>
              <a:rPr lang="en-US" dirty="0" err="1"/>
              <a:t>menteri</a:t>
            </a:r>
            <a:r>
              <a:rPr lang="en-US" dirty="0"/>
              <a:t> </a:t>
            </a:r>
            <a:r>
              <a:rPr lang="en-US" dirty="0" err="1"/>
              <a:t>sebagai</a:t>
            </a:r>
            <a:r>
              <a:rPr lang="en-US" dirty="0"/>
              <a:t> </a:t>
            </a:r>
            <a:r>
              <a:rPr lang="en-US" dirty="0" err="1"/>
              <a:t>pembantu</a:t>
            </a:r>
            <a:r>
              <a:rPr lang="en-US" dirty="0"/>
              <a:t> </a:t>
            </a:r>
            <a:r>
              <a:rPr lang="en-US" dirty="0" err="1"/>
              <a:t>utama</a:t>
            </a:r>
            <a:r>
              <a:rPr lang="en-US" dirty="0"/>
              <a:t> raja, </a:t>
            </a:r>
            <a:r>
              <a:rPr lang="en-US" dirty="0" err="1"/>
              <a:t>antara</a:t>
            </a:r>
            <a:r>
              <a:rPr lang="en-US" dirty="0"/>
              <a:t> lain </a:t>
            </a:r>
            <a:r>
              <a:rPr lang="en-US" dirty="0" err="1"/>
              <a:t>diungkapkan</a:t>
            </a:r>
            <a:r>
              <a:rPr lang="en-US" dirty="0"/>
              <a:t> oleh Imam Ghazali. Oleh </a:t>
            </a:r>
            <a:r>
              <a:rPr lang="en-US" dirty="0" err="1"/>
              <a:t>karena</a:t>
            </a:r>
            <a:r>
              <a:rPr lang="en-US" dirty="0"/>
              <a:t> </a:t>
            </a:r>
            <a:r>
              <a:rPr lang="en-US" dirty="0" err="1"/>
              <a:t>itu</a:t>
            </a:r>
            <a:r>
              <a:rPr lang="en-US" dirty="0"/>
              <a:t>, Al-Quran </a:t>
            </a:r>
            <a:r>
              <a:rPr lang="en-US" dirty="0" err="1"/>
              <a:t>dalam</a:t>
            </a:r>
            <a:r>
              <a:rPr lang="en-US" dirty="0"/>
              <a:t> </a:t>
            </a:r>
            <a:r>
              <a:rPr lang="en-US" dirty="0" err="1"/>
              <a:t>mengungkapkan</a:t>
            </a:r>
            <a:r>
              <a:rPr lang="en-US" dirty="0"/>
              <a:t> </a:t>
            </a:r>
            <a:r>
              <a:rPr lang="en-US" dirty="0" err="1"/>
              <a:t>hati</a:t>
            </a:r>
            <a:r>
              <a:rPr lang="en-US" dirty="0"/>
              <a:t> </a:t>
            </a:r>
            <a:r>
              <a:rPr lang="en-US" dirty="0" err="1"/>
              <a:t>menggunakan</a:t>
            </a:r>
            <a:r>
              <a:rPr lang="en-US" dirty="0"/>
              <a:t> “kata </a:t>
            </a:r>
            <a:r>
              <a:rPr lang="en-US" dirty="0" err="1"/>
              <a:t>benda</a:t>
            </a:r>
            <a:r>
              <a:rPr lang="en-US" dirty="0"/>
              <a:t>‟ (</a:t>
            </a:r>
            <a:r>
              <a:rPr lang="en-US" dirty="0" err="1"/>
              <a:t>karena</a:t>
            </a:r>
            <a:r>
              <a:rPr lang="en-US" dirty="0"/>
              <a:t> </a:t>
            </a:r>
            <a:r>
              <a:rPr lang="en-US" dirty="0" err="1"/>
              <a:t>merupakan</a:t>
            </a:r>
            <a:r>
              <a:rPr lang="en-US" dirty="0"/>
              <a:t> salah </a:t>
            </a:r>
            <a:r>
              <a:rPr lang="en-US" dirty="0" err="1"/>
              <a:t>satu</a:t>
            </a:r>
            <a:r>
              <a:rPr lang="en-US" dirty="0"/>
              <a:t> </a:t>
            </a:r>
            <a:r>
              <a:rPr lang="en-US" dirty="0" err="1"/>
              <a:t>unsur</a:t>
            </a:r>
            <a:r>
              <a:rPr lang="en-US" dirty="0"/>
              <a:t> </a:t>
            </a:r>
            <a:r>
              <a:rPr lang="en-US" dirty="0" err="1"/>
              <a:t>manusia</a:t>
            </a:r>
            <a:r>
              <a:rPr lang="en-US" dirty="0"/>
              <a:t>) </a:t>
            </a:r>
            <a:r>
              <a:rPr lang="en-US" dirty="0" err="1"/>
              <a:t>sedangkan</a:t>
            </a:r>
            <a:r>
              <a:rPr lang="en-US" dirty="0"/>
              <a:t> </a:t>
            </a:r>
            <a:r>
              <a:rPr lang="en-US" dirty="0" err="1"/>
              <a:t>untuk</a:t>
            </a:r>
            <a:r>
              <a:rPr lang="en-US" dirty="0"/>
              <a:t> kata </a:t>
            </a:r>
            <a:r>
              <a:rPr lang="en-US" dirty="0" err="1"/>
              <a:t>akal</a:t>
            </a:r>
            <a:r>
              <a:rPr lang="en-US" dirty="0"/>
              <a:t> Al-Quran </a:t>
            </a:r>
            <a:r>
              <a:rPr lang="en-US" dirty="0" err="1"/>
              <a:t>menggunakan</a:t>
            </a:r>
            <a:r>
              <a:rPr lang="en-US" dirty="0"/>
              <a:t> “kata </a:t>
            </a:r>
            <a:r>
              <a:rPr lang="en-US" dirty="0" err="1"/>
              <a:t>kerja</a:t>
            </a:r>
            <a:r>
              <a:rPr lang="en-US" dirty="0"/>
              <a:t>‟ (</a:t>
            </a:r>
            <a:r>
              <a:rPr lang="en-US" dirty="0" err="1"/>
              <a:t>karena</a:t>
            </a:r>
            <a:r>
              <a:rPr lang="en-US" dirty="0"/>
              <a:t> </a:t>
            </a:r>
            <a:r>
              <a:rPr lang="en-US" dirty="0" err="1"/>
              <a:t>sebagai</a:t>
            </a:r>
            <a:r>
              <a:rPr lang="en-US" dirty="0"/>
              <a:t> </a:t>
            </a:r>
            <a:r>
              <a:rPr lang="en-US" dirty="0" err="1"/>
              <a:t>fungsi</a:t>
            </a:r>
            <a:r>
              <a:rPr lang="en-US" dirty="0"/>
              <a:t> </a:t>
            </a:r>
            <a:r>
              <a:rPr lang="en-US" dirty="0" err="1"/>
              <a:t>hati</a:t>
            </a:r>
            <a:r>
              <a:rPr lang="en-US" dirty="0"/>
              <a:t>). </a:t>
            </a:r>
          </a:p>
          <a:p>
            <a:r>
              <a:rPr lang="en-US" dirty="0" err="1"/>
              <a:t>Jika</a:t>
            </a:r>
            <a:r>
              <a:rPr lang="en-US" dirty="0"/>
              <a:t> sang raja </a:t>
            </a:r>
            <a:r>
              <a:rPr lang="en-US" dirty="0" err="1"/>
              <a:t>baik</a:t>
            </a:r>
            <a:r>
              <a:rPr lang="en-US" dirty="0"/>
              <a:t>, </a:t>
            </a:r>
            <a:r>
              <a:rPr lang="en-US" dirty="0" err="1"/>
              <a:t>maka</a:t>
            </a:r>
            <a:r>
              <a:rPr lang="en-US" dirty="0"/>
              <a:t> </a:t>
            </a:r>
            <a:r>
              <a:rPr lang="en-US" dirty="0" err="1"/>
              <a:t>ia</a:t>
            </a:r>
            <a:r>
              <a:rPr lang="en-US" dirty="0"/>
              <a:t> </a:t>
            </a:r>
            <a:r>
              <a:rPr lang="en-US" dirty="0" err="1"/>
              <a:t>akan</a:t>
            </a:r>
            <a:r>
              <a:rPr lang="en-US" dirty="0"/>
              <a:t> </a:t>
            </a:r>
            <a:r>
              <a:rPr lang="en-US" dirty="0" err="1"/>
              <a:t>memerintah</a:t>
            </a:r>
            <a:r>
              <a:rPr lang="en-US" dirty="0"/>
              <a:t> </a:t>
            </a:r>
            <a:r>
              <a:rPr lang="en-US" dirty="0" err="1"/>
              <a:t>perdana</a:t>
            </a:r>
            <a:r>
              <a:rPr lang="en-US" dirty="0"/>
              <a:t> </a:t>
            </a:r>
            <a:r>
              <a:rPr lang="en-US" dirty="0" err="1"/>
              <a:t>menteri</a:t>
            </a:r>
            <a:r>
              <a:rPr lang="en-US" dirty="0"/>
              <a:t> </a:t>
            </a:r>
            <a:r>
              <a:rPr lang="en-US" dirty="0" err="1"/>
              <a:t>untuk</a:t>
            </a:r>
            <a:r>
              <a:rPr lang="en-US" dirty="0"/>
              <a:t> </a:t>
            </a:r>
            <a:r>
              <a:rPr lang="en-US" dirty="0" err="1"/>
              <a:t>menjalankan</a:t>
            </a:r>
            <a:r>
              <a:rPr lang="en-US" dirty="0"/>
              <a:t> </a:t>
            </a:r>
            <a:r>
              <a:rPr lang="en-US" dirty="0" err="1"/>
              <a:t>kebaikan-kebaikan</a:t>
            </a:r>
            <a:r>
              <a:rPr lang="en-US" dirty="0"/>
              <a:t> </a:t>
            </a:r>
            <a:r>
              <a:rPr lang="en-US" dirty="0" err="1"/>
              <a:t>bagi</a:t>
            </a:r>
            <a:r>
              <a:rPr lang="en-US" dirty="0"/>
              <a:t> </a:t>
            </a:r>
            <a:r>
              <a:rPr lang="en-US" dirty="0" err="1"/>
              <a:t>rakyat</a:t>
            </a:r>
            <a:r>
              <a:rPr lang="en-US" dirty="0"/>
              <a:t> di </a:t>
            </a:r>
            <a:r>
              <a:rPr lang="en-US" dirty="0" err="1"/>
              <a:t>negerinya</a:t>
            </a:r>
            <a:r>
              <a:rPr lang="en-US" dirty="0"/>
              <a:t>; </a:t>
            </a:r>
            <a:r>
              <a:rPr lang="en-US" dirty="0" err="1"/>
              <a:t>sebaliknya</a:t>
            </a:r>
            <a:r>
              <a:rPr lang="en-US" dirty="0"/>
              <a:t>, </a:t>
            </a:r>
            <a:r>
              <a:rPr lang="en-US" dirty="0" err="1"/>
              <a:t>jika</a:t>
            </a:r>
            <a:r>
              <a:rPr lang="en-US" dirty="0"/>
              <a:t> sang raja </a:t>
            </a:r>
            <a:r>
              <a:rPr lang="en-US" dirty="0" err="1"/>
              <a:t>angkara</a:t>
            </a:r>
            <a:r>
              <a:rPr lang="en-US" dirty="0"/>
              <a:t> </a:t>
            </a:r>
            <a:r>
              <a:rPr lang="en-US" dirty="0" err="1"/>
              <a:t>murka</a:t>
            </a:r>
            <a:r>
              <a:rPr lang="en-US" dirty="0"/>
              <a:t>, </a:t>
            </a:r>
            <a:r>
              <a:rPr lang="en-US" dirty="0" err="1"/>
              <a:t>maka</a:t>
            </a:r>
            <a:r>
              <a:rPr lang="en-US" dirty="0"/>
              <a:t> sang </a:t>
            </a:r>
            <a:r>
              <a:rPr lang="en-US" dirty="0" err="1"/>
              <a:t>perdana</a:t>
            </a:r>
            <a:r>
              <a:rPr lang="en-US" dirty="0"/>
              <a:t> </a:t>
            </a:r>
            <a:r>
              <a:rPr lang="en-US" dirty="0" err="1"/>
              <a:t>menteri</a:t>
            </a:r>
            <a:r>
              <a:rPr lang="en-US" dirty="0"/>
              <a:t> </a:t>
            </a:r>
            <a:r>
              <a:rPr lang="en-US" dirty="0" err="1"/>
              <a:t>akan</a:t>
            </a:r>
            <a:r>
              <a:rPr lang="en-US" dirty="0"/>
              <a:t> </a:t>
            </a:r>
            <a:r>
              <a:rPr lang="en-US" dirty="0" err="1"/>
              <a:t>diperintahkan</a:t>
            </a:r>
            <a:r>
              <a:rPr lang="en-US" dirty="0"/>
              <a:t> </a:t>
            </a:r>
            <a:r>
              <a:rPr lang="en-US" dirty="0" err="1"/>
              <a:t>untuk</a:t>
            </a:r>
            <a:r>
              <a:rPr lang="en-US" dirty="0"/>
              <a:t> </a:t>
            </a:r>
            <a:r>
              <a:rPr lang="en-US" dirty="0" err="1"/>
              <a:t>menjalankan</a:t>
            </a:r>
            <a:r>
              <a:rPr lang="en-US" dirty="0"/>
              <a:t> </a:t>
            </a:r>
            <a:r>
              <a:rPr lang="en-US" dirty="0" err="1"/>
              <a:t>proyek-proyek</a:t>
            </a:r>
            <a:r>
              <a:rPr lang="en-US" dirty="0"/>
              <a:t> </a:t>
            </a:r>
            <a:r>
              <a:rPr lang="en-US" dirty="0" err="1"/>
              <a:t>ambisiusnya</a:t>
            </a:r>
            <a:r>
              <a:rPr lang="en-US" dirty="0"/>
              <a:t> yang </a:t>
            </a:r>
            <a:r>
              <a:rPr lang="en-US" dirty="0" err="1"/>
              <a:t>merusak</a:t>
            </a:r>
            <a:r>
              <a:rPr lang="en-US" dirty="0"/>
              <a:t> </a:t>
            </a:r>
            <a:r>
              <a:rPr lang="en-US" dirty="0" err="1"/>
              <a:t>bangsa</a:t>
            </a:r>
            <a:r>
              <a:rPr lang="en-US" dirty="0"/>
              <a:t> dan </a:t>
            </a:r>
            <a:r>
              <a:rPr lang="en-US" dirty="0" err="1"/>
              <a:t>rakyat</a:t>
            </a:r>
            <a:r>
              <a:rPr lang="en-US" dirty="0"/>
              <a:t>. </a:t>
            </a:r>
            <a:r>
              <a:rPr lang="en-US" dirty="0" err="1"/>
              <a:t>Demikian</a:t>
            </a:r>
            <a:r>
              <a:rPr lang="en-US" dirty="0"/>
              <a:t> juga </a:t>
            </a:r>
            <a:r>
              <a:rPr lang="en-US" dirty="0" err="1"/>
              <a:t>hati</a:t>
            </a:r>
            <a:r>
              <a:rPr lang="en-US" dirty="0"/>
              <a:t>. </a:t>
            </a:r>
          </a:p>
          <a:p>
            <a:r>
              <a:rPr lang="en-US" dirty="0" err="1"/>
              <a:t>Jika</a:t>
            </a:r>
            <a:r>
              <a:rPr lang="en-US" dirty="0"/>
              <a:t> </a:t>
            </a:r>
            <a:r>
              <a:rPr lang="en-US" dirty="0" err="1"/>
              <a:t>hati</a:t>
            </a:r>
            <a:r>
              <a:rPr lang="en-US" dirty="0"/>
              <a:t> </a:t>
            </a:r>
            <a:r>
              <a:rPr lang="en-US" dirty="0" err="1"/>
              <a:t>nurani</a:t>
            </a:r>
            <a:r>
              <a:rPr lang="en-US" dirty="0"/>
              <a:t> yang </a:t>
            </a:r>
            <a:r>
              <a:rPr lang="en-US" dirty="0" err="1"/>
              <a:t>menjadi</a:t>
            </a:r>
            <a:r>
              <a:rPr lang="en-US" dirty="0"/>
              <a:t> raja, </a:t>
            </a:r>
            <a:r>
              <a:rPr lang="en-US" dirty="0" err="1"/>
              <a:t>maka</a:t>
            </a:r>
            <a:r>
              <a:rPr lang="en-US" dirty="0"/>
              <a:t> sang </a:t>
            </a:r>
            <a:r>
              <a:rPr lang="en-US" dirty="0" err="1"/>
              <a:t>akal</a:t>
            </a:r>
            <a:r>
              <a:rPr lang="en-US" dirty="0"/>
              <a:t> </a:t>
            </a:r>
            <a:r>
              <a:rPr lang="en-US" dirty="0" err="1"/>
              <a:t>akan</a:t>
            </a:r>
            <a:r>
              <a:rPr lang="en-US" dirty="0"/>
              <a:t> </a:t>
            </a:r>
            <a:r>
              <a:rPr lang="en-US" dirty="0" err="1"/>
              <a:t>memikirkan</a:t>
            </a:r>
            <a:r>
              <a:rPr lang="en-US" dirty="0"/>
              <a:t> </a:t>
            </a:r>
            <a:r>
              <a:rPr lang="en-US" dirty="0" err="1"/>
              <a:t>garapan</a:t>
            </a:r>
            <a:r>
              <a:rPr lang="en-US" dirty="0"/>
              <a:t> dunia demi </a:t>
            </a:r>
            <a:r>
              <a:rPr lang="en-US" i="1" dirty="0" err="1"/>
              <a:t>subḫana</a:t>
            </a:r>
            <a:r>
              <a:rPr lang="en-US" i="1" dirty="0"/>
              <a:t>-Ka </a:t>
            </a:r>
            <a:r>
              <a:rPr lang="en-US" dirty="0"/>
              <a:t>(</a:t>
            </a:r>
            <a:r>
              <a:rPr lang="en-US" dirty="0" err="1"/>
              <a:t>memahasucikan</a:t>
            </a:r>
            <a:r>
              <a:rPr lang="en-US" dirty="0"/>
              <a:t> Allah), </a:t>
            </a:r>
            <a:r>
              <a:rPr lang="en-US" dirty="0" err="1"/>
              <a:t>yakni</a:t>
            </a:r>
            <a:r>
              <a:rPr lang="en-US" dirty="0"/>
              <a:t> </a:t>
            </a:r>
            <a:r>
              <a:rPr lang="en-US" dirty="0" err="1"/>
              <a:t>untuk</a:t>
            </a:r>
            <a:r>
              <a:rPr lang="en-US" dirty="0"/>
              <a:t> </a:t>
            </a:r>
            <a:r>
              <a:rPr lang="en-US" dirty="0" err="1"/>
              <a:t>kebajikan</a:t>
            </a:r>
            <a:r>
              <a:rPr lang="en-US" dirty="0"/>
              <a:t> dan</a:t>
            </a:r>
            <a:r>
              <a:rPr lang="en-US" i="1" dirty="0"/>
              <a:t> </a:t>
            </a:r>
            <a:r>
              <a:rPr lang="en-US" dirty="0" err="1"/>
              <a:t>kemaslahatan</a:t>
            </a:r>
            <a:r>
              <a:rPr lang="en-US" dirty="0"/>
              <a:t> </a:t>
            </a:r>
            <a:r>
              <a:rPr lang="en-US" dirty="0" err="1"/>
              <a:t>umat</a:t>
            </a:r>
            <a:r>
              <a:rPr lang="en-US" dirty="0"/>
              <a:t> </a:t>
            </a:r>
            <a:r>
              <a:rPr lang="en-US" dirty="0" err="1"/>
              <a:t>manusia</a:t>
            </a:r>
            <a:r>
              <a:rPr lang="en-US" dirty="0"/>
              <a:t> </a:t>
            </a:r>
            <a:r>
              <a:rPr lang="en-US" dirty="0" err="1"/>
              <a:t>sesuai</a:t>
            </a:r>
            <a:r>
              <a:rPr lang="en-US" dirty="0"/>
              <a:t> </a:t>
            </a:r>
            <a:r>
              <a:rPr lang="en-US" dirty="0" err="1"/>
              <a:t>dengan</a:t>
            </a:r>
            <a:r>
              <a:rPr lang="en-US" dirty="0"/>
              <a:t> </a:t>
            </a:r>
            <a:r>
              <a:rPr lang="en-US" dirty="0" err="1"/>
              <a:t>perintah</a:t>
            </a:r>
            <a:r>
              <a:rPr lang="en-US" dirty="0"/>
              <a:t> Allah dan </a:t>
            </a:r>
            <a:r>
              <a:rPr lang="en-US" dirty="0" err="1"/>
              <a:t>rasul</a:t>
            </a:r>
            <a:r>
              <a:rPr lang="en-US" dirty="0"/>
              <a:t>-Nya. </a:t>
            </a:r>
            <a:r>
              <a:rPr lang="en-US" dirty="0" err="1"/>
              <a:t>Namun</a:t>
            </a:r>
            <a:r>
              <a:rPr lang="en-US" dirty="0"/>
              <a:t>, </a:t>
            </a:r>
            <a:r>
              <a:rPr lang="en-US" dirty="0" err="1"/>
              <a:t>jika</a:t>
            </a:r>
            <a:r>
              <a:rPr lang="en-US" dirty="0"/>
              <a:t> </a:t>
            </a:r>
            <a:r>
              <a:rPr lang="en-US" dirty="0" err="1"/>
              <a:t>hati</a:t>
            </a:r>
            <a:r>
              <a:rPr lang="en-US" dirty="0"/>
              <a:t> </a:t>
            </a:r>
            <a:r>
              <a:rPr lang="en-US" dirty="0" err="1"/>
              <a:t>sanubari</a:t>
            </a:r>
            <a:r>
              <a:rPr lang="en-US" dirty="0"/>
              <a:t>, yang </a:t>
            </a:r>
            <a:r>
              <a:rPr lang="en-US" dirty="0" err="1"/>
              <a:t>menjadi</a:t>
            </a:r>
            <a:r>
              <a:rPr lang="en-US" dirty="0"/>
              <a:t> </a:t>
            </a:r>
            <a:r>
              <a:rPr lang="en-US" dirty="0" err="1"/>
              <a:t>rajanya</a:t>
            </a:r>
            <a:r>
              <a:rPr lang="en-US" dirty="0"/>
              <a:t>, </a:t>
            </a:r>
            <a:r>
              <a:rPr lang="en-US" dirty="0" err="1"/>
              <a:t>tidak</a:t>
            </a:r>
            <a:r>
              <a:rPr lang="en-US" dirty="0"/>
              <a:t> </a:t>
            </a:r>
            <a:r>
              <a:rPr lang="en-US" dirty="0" err="1"/>
              <a:t>baik</a:t>
            </a:r>
            <a:r>
              <a:rPr lang="en-US" dirty="0"/>
              <a:t>, </a:t>
            </a:r>
            <a:r>
              <a:rPr lang="en-US" dirty="0" err="1"/>
              <a:t>maka</a:t>
            </a:r>
            <a:r>
              <a:rPr lang="en-US" dirty="0"/>
              <a:t> sang </a:t>
            </a:r>
            <a:r>
              <a:rPr lang="en-US" dirty="0" err="1"/>
              <a:t>akal</a:t>
            </a:r>
            <a:r>
              <a:rPr lang="en-US" dirty="0"/>
              <a:t> </a:t>
            </a:r>
            <a:r>
              <a:rPr lang="en-US" dirty="0" err="1"/>
              <a:t>akan</a:t>
            </a:r>
            <a:r>
              <a:rPr lang="en-US" dirty="0"/>
              <a:t> </a:t>
            </a:r>
            <a:r>
              <a:rPr lang="en-US" dirty="0" err="1"/>
              <a:t>digunakan</a:t>
            </a:r>
            <a:r>
              <a:rPr lang="en-US" dirty="0"/>
              <a:t> </a:t>
            </a:r>
            <a:r>
              <a:rPr lang="en-US" dirty="0" err="1"/>
              <a:t>untuk</a:t>
            </a:r>
            <a:r>
              <a:rPr lang="en-US" dirty="0"/>
              <a:t> </a:t>
            </a:r>
            <a:r>
              <a:rPr lang="en-US" dirty="0" err="1"/>
              <a:t>mengumbar</a:t>
            </a:r>
            <a:r>
              <a:rPr lang="en-US" dirty="0"/>
              <a:t> </a:t>
            </a:r>
            <a:r>
              <a:rPr lang="en-US" dirty="0" err="1"/>
              <a:t>nafsu</a:t>
            </a:r>
            <a:r>
              <a:rPr lang="en-US" dirty="0"/>
              <a:t> dan </a:t>
            </a:r>
            <a:r>
              <a:rPr lang="en-US" dirty="0" err="1"/>
              <a:t>syahwat</a:t>
            </a:r>
            <a:r>
              <a:rPr lang="en-US" dirty="0"/>
              <a:t> </a:t>
            </a:r>
            <a:r>
              <a:rPr lang="en-US" dirty="0" err="1"/>
              <a:t>serta</a:t>
            </a:r>
            <a:r>
              <a:rPr lang="en-US" dirty="0"/>
              <a:t> </a:t>
            </a:r>
            <a:r>
              <a:rPr lang="en-US" dirty="0" err="1"/>
              <a:t>memperkokoh</a:t>
            </a:r>
            <a:r>
              <a:rPr lang="en-US" dirty="0"/>
              <a:t> </a:t>
            </a:r>
            <a:r>
              <a:rPr lang="en-US" dirty="0" err="1"/>
              <a:t>watak</a:t>
            </a:r>
            <a:r>
              <a:rPr lang="en-US" dirty="0"/>
              <a:t> „</a:t>
            </a:r>
            <a:r>
              <a:rPr lang="en-US" dirty="0" err="1"/>
              <a:t>aku</a:t>
            </a:r>
            <a:r>
              <a:rPr lang="en-US" dirty="0"/>
              <a:t>‟-</a:t>
            </a:r>
            <a:r>
              <a:rPr lang="en-US" dirty="0" err="1"/>
              <a:t>nya</a:t>
            </a:r>
            <a:r>
              <a:rPr lang="en-US" dirty="0"/>
              <a:t>.</a:t>
            </a:r>
          </a:p>
        </p:txBody>
      </p:sp>
    </p:spTree>
    <p:extLst>
      <p:ext uri="{BB962C8B-B14F-4D97-AF65-F5344CB8AC3E}">
        <p14:creationId xmlns:p14="http://schemas.microsoft.com/office/powerpoint/2010/main" val="127763035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25E1-79D2-46EC-98E1-3A18B74C375B}"/>
              </a:ext>
            </a:extLst>
          </p:cNvPr>
          <p:cNvSpPr>
            <a:spLocks noGrp="1"/>
          </p:cNvSpPr>
          <p:nvPr>
            <p:ph type="title"/>
          </p:nvPr>
        </p:nvSpPr>
        <p:spPr>
          <a:xfrm>
            <a:off x="913775" y="190501"/>
            <a:ext cx="10364451" cy="952500"/>
          </a:xfrm>
        </p:spPr>
        <p:txBody>
          <a:bodyPr>
            <a:normAutofit/>
          </a:bodyPr>
          <a:lstStyle/>
          <a:p>
            <a:r>
              <a:rPr lang="en-US" dirty="0" err="1"/>
              <a:t>Tangga</a:t>
            </a:r>
            <a:r>
              <a:rPr lang="en-US" dirty="0"/>
              <a:t> </a:t>
            </a:r>
            <a:r>
              <a:rPr lang="en-US" dirty="0" err="1"/>
              <a:t>menggapai</a:t>
            </a:r>
            <a:r>
              <a:rPr lang="en-US" dirty="0"/>
              <a:t> </a:t>
            </a:r>
            <a:r>
              <a:rPr lang="en-US" dirty="0" err="1"/>
              <a:t>insan</a:t>
            </a:r>
            <a:r>
              <a:rPr lang="en-US" dirty="0"/>
              <a:t> </a:t>
            </a:r>
            <a:r>
              <a:rPr lang="en-US" dirty="0" err="1"/>
              <a:t>kamil</a:t>
            </a:r>
            <a:endParaRPr lang="en-US" dirty="0"/>
          </a:p>
        </p:txBody>
      </p:sp>
      <p:graphicFrame>
        <p:nvGraphicFramePr>
          <p:cNvPr id="4" name="Content Placeholder 3">
            <a:extLst>
              <a:ext uri="{FF2B5EF4-FFF2-40B4-BE49-F238E27FC236}">
                <a16:creationId xmlns:a16="http://schemas.microsoft.com/office/drawing/2014/main" id="{DB5DBB33-5F42-4CB9-A7A7-A44C3F3767F5}"/>
              </a:ext>
            </a:extLst>
          </p:cNvPr>
          <p:cNvGraphicFramePr>
            <a:graphicFrameLocks noGrp="1"/>
          </p:cNvGraphicFramePr>
          <p:nvPr>
            <p:ph sz="quarter" idx="13"/>
            <p:extLst>
              <p:ext uri="{D42A27DB-BD31-4B8C-83A1-F6EECF244321}">
                <p14:modId xmlns:p14="http://schemas.microsoft.com/office/powerpoint/2010/main" val="3414718406"/>
              </p:ext>
            </p:extLst>
          </p:nvPr>
        </p:nvGraphicFramePr>
        <p:xfrm>
          <a:off x="914400" y="1143001"/>
          <a:ext cx="10363200" cy="5524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49237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6A86-93AC-4F71-9E27-22FCE7F990D3}"/>
              </a:ext>
            </a:extLst>
          </p:cNvPr>
          <p:cNvSpPr>
            <a:spLocks noGrp="1"/>
          </p:cNvSpPr>
          <p:nvPr>
            <p:ph type="title"/>
          </p:nvPr>
        </p:nvSpPr>
        <p:spPr>
          <a:xfrm>
            <a:off x="913774" y="361950"/>
            <a:ext cx="10364451" cy="676883"/>
          </a:xfrm>
        </p:spPr>
        <p:txBody>
          <a:bodyPr/>
          <a:lstStyle/>
          <a:p>
            <a:r>
              <a:rPr lang="en-US" dirty="0" err="1"/>
              <a:t>Sekilas</a:t>
            </a:r>
            <a:r>
              <a:rPr lang="en-US" dirty="0"/>
              <a:t> </a:t>
            </a:r>
            <a:r>
              <a:rPr lang="en-US" dirty="0" err="1"/>
              <a:t>tentang</a:t>
            </a:r>
            <a:r>
              <a:rPr lang="en-US" dirty="0"/>
              <a:t> </a:t>
            </a:r>
            <a:r>
              <a:rPr lang="en-US" dirty="0" err="1"/>
              <a:t>nafsu</a:t>
            </a:r>
            <a:r>
              <a:rPr lang="en-US" dirty="0"/>
              <a:t> </a:t>
            </a:r>
          </a:p>
        </p:txBody>
      </p:sp>
      <p:sp>
        <p:nvSpPr>
          <p:cNvPr id="3" name="Content Placeholder 2">
            <a:extLst>
              <a:ext uri="{FF2B5EF4-FFF2-40B4-BE49-F238E27FC236}">
                <a16:creationId xmlns:a16="http://schemas.microsoft.com/office/drawing/2014/main" id="{368B6BB8-7346-460E-A8D9-ABD5D4C1717C}"/>
              </a:ext>
            </a:extLst>
          </p:cNvPr>
          <p:cNvSpPr>
            <a:spLocks noGrp="1"/>
          </p:cNvSpPr>
          <p:nvPr>
            <p:ph sz="quarter" idx="13"/>
          </p:nvPr>
        </p:nvSpPr>
        <p:spPr>
          <a:xfrm>
            <a:off x="913774" y="1038833"/>
            <a:ext cx="10363826" cy="5457217"/>
          </a:xfrm>
        </p:spPr>
        <p:txBody>
          <a:bodyPr>
            <a:normAutofit lnSpcReduction="10000"/>
          </a:bodyPr>
          <a:lstStyle/>
          <a:p>
            <a:r>
              <a:rPr lang="en-US" dirty="0" err="1"/>
              <a:t>Nafsu</a:t>
            </a:r>
            <a:r>
              <a:rPr lang="en-US" dirty="0"/>
              <a:t> </a:t>
            </a:r>
            <a:r>
              <a:rPr lang="en-US" b="1" i="1" dirty="0" err="1"/>
              <a:t>Ammārah</a:t>
            </a:r>
            <a:r>
              <a:rPr lang="en-US" dirty="0"/>
              <a:t>, </a:t>
            </a:r>
            <a:r>
              <a:rPr lang="en-US" dirty="0" err="1"/>
              <a:t>dengan</a:t>
            </a:r>
            <a:r>
              <a:rPr lang="en-US" dirty="0"/>
              <a:t> </a:t>
            </a:r>
            <a:r>
              <a:rPr lang="en-US" dirty="0" err="1"/>
              <a:t>ciri-ciri</a:t>
            </a:r>
            <a:r>
              <a:rPr lang="en-US" dirty="0"/>
              <a:t>: </a:t>
            </a:r>
            <a:r>
              <a:rPr lang="en-US" dirty="0" err="1"/>
              <a:t>sombong</a:t>
            </a:r>
            <a:r>
              <a:rPr lang="en-US" dirty="0"/>
              <a:t>, </a:t>
            </a:r>
            <a:r>
              <a:rPr lang="en-US" dirty="0" err="1"/>
              <a:t>iri-dengki</a:t>
            </a:r>
            <a:r>
              <a:rPr lang="en-US" dirty="0"/>
              <a:t>, </a:t>
            </a:r>
            <a:r>
              <a:rPr lang="en-US" dirty="0" err="1"/>
              <a:t>dendam</a:t>
            </a:r>
            <a:r>
              <a:rPr lang="en-US" dirty="0"/>
              <a:t>, </a:t>
            </a:r>
            <a:r>
              <a:rPr lang="en-US" dirty="0" err="1"/>
              <a:t>menuruti</a:t>
            </a:r>
            <a:r>
              <a:rPr lang="en-US" dirty="0"/>
              <a:t> </a:t>
            </a:r>
            <a:r>
              <a:rPr lang="en-US" dirty="0" err="1"/>
              <a:t>nafsu</a:t>
            </a:r>
            <a:r>
              <a:rPr lang="en-US" dirty="0"/>
              <a:t>, </a:t>
            </a:r>
            <a:r>
              <a:rPr lang="en-US" dirty="0" err="1"/>
              <a:t>serakah</a:t>
            </a:r>
            <a:r>
              <a:rPr lang="en-US" dirty="0"/>
              <a:t>, </a:t>
            </a:r>
            <a:r>
              <a:rPr lang="en-US" i="1" dirty="0" err="1"/>
              <a:t>jor-joran</a:t>
            </a:r>
            <a:r>
              <a:rPr lang="en-US" dirty="0"/>
              <a:t>, </a:t>
            </a:r>
            <a:r>
              <a:rPr lang="en-US" dirty="0" err="1"/>
              <a:t>suka</a:t>
            </a:r>
            <a:r>
              <a:rPr lang="en-US" dirty="0"/>
              <a:t> </a:t>
            </a:r>
            <a:r>
              <a:rPr lang="en-US" dirty="0" err="1"/>
              <a:t>marah</a:t>
            </a:r>
            <a:r>
              <a:rPr lang="en-US" dirty="0"/>
              <a:t>, </a:t>
            </a:r>
            <a:r>
              <a:rPr lang="en-US" dirty="0" err="1"/>
              <a:t>membenci</a:t>
            </a:r>
            <a:r>
              <a:rPr lang="en-US" dirty="0"/>
              <a:t>, </a:t>
            </a:r>
            <a:r>
              <a:rPr lang="en-US" dirty="0" err="1"/>
              <a:t>tidak</a:t>
            </a:r>
            <a:r>
              <a:rPr lang="en-US" dirty="0"/>
              <a:t> </a:t>
            </a:r>
            <a:r>
              <a:rPr lang="en-US" dirty="0" err="1"/>
              <a:t>mengetahui</a:t>
            </a:r>
            <a:r>
              <a:rPr lang="en-US" dirty="0"/>
              <a:t> </a:t>
            </a:r>
            <a:r>
              <a:rPr lang="en-US" dirty="0" err="1"/>
              <a:t>kewajiban</a:t>
            </a:r>
            <a:r>
              <a:rPr lang="en-US" dirty="0"/>
              <a:t>, </a:t>
            </a:r>
            <a:r>
              <a:rPr lang="en-US" dirty="0" err="1"/>
              <a:t>akhirnya</a:t>
            </a:r>
            <a:r>
              <a:rPr lang="en-US" dirty="0"/>
              <a:t> </a:t>
            </a:r>
            <a:r>
              <a:rPr lang="en-US" dirty="0" err="1"/>
              <a:t>gelap</a:t>
            </a:r>
            <a:r>
              <a:rPr lang="en-US" dirty="0"/>
              <a:t> </a:t>
            </a:r>
            <a:r>
              <a:rPr lang="en-US" dirty="0" err="1"/>
              <a:t>tidak</a:t>
            </a:r>
            <a:r>
              <a:rPr lang="en-US" dirty="0"/>
              <a:t> </a:t>
            </a:r>
            <a:r>
              <a:rPr lang="en-US" dirty="0" err="1"/>
              <a:t>mengenali</a:t>
            </a:r>
            <a:r>
              <a:rPr lang="en-US" dirty="0"/>
              <a:t> </a:t>
            </a:r>
            <a:r>
              <a:rPr lang="en-US" dirty="0" err="1"/>
              <a:t>Tuhan</a:t>
            </a:r>
            <a:r>
              <a:rPr lang="en-US" dirty="0"/>
              <a:t>.</a:t>
            </a:r>
          </a:p>
          <a:p>
            <a:r>
              <a:rPr lang="en-US" dirty="0" err="1"/>
              <a:t>Nafsu</a:t>
            </a:r>
            <a:r>
              <a:rPr lang="en-US" dirty="0"/>
              <a:t> </a:t>
            </a:r>
            <a:r>
              <a:rPr lang="en-US" b="1" i="1" dirty="0" err="1"/>
              <a:t>Lawwāmah</a:t>
            </a:r>
            <a:r>
              <a:rPr lang="en-US" dirty="0"/>
              <a:t>, </a:t>
            </a:r>
            <a:r>
              <a:rPr lang="en-US" dirty="0" err="1"/>
              <a:t>dengan</a:t>
            </a:r>
            <a:r>
              <a:rPr lang="en-US" dirty="0"/>
              <a:t> </a:t>
            </a:r>
            <a:r>
              <a:rPr lang="en-US" dirty="0" err="1"/>
              <a:t>ciri-ciri</a:t>
            </a:r>
            <a:r>
              <a:rPr lang="en-US" dirty="0"/>
              <a:t>: </a:t>
            </a:r>
            <a:r>
              <a:rPr lang="en-US" dirty="0" err="1"/>
              <a:t>enggan</a:t>
            </a:r>
            <a:r>
              <a:rPr lang="en-US" dirty="0"/>
              <a:t>, </a:t>
            </a:r>
            <a:r>
              <a:rPr lang="en-US" i="1" dirty="0" err="1"/>
              <a:t>cuek</a:t>
            </a:r>
            <a:r>
              <a:rPr lang="en-US" dirty="0"/>
              <a:t>, </a:t>
            </a:r>
            <a:r>
              <a:rPr lang="en-US" dirty="0" err="1"/>
              <a:t>suka</a:t>
            </a:r>
            <a:r>
              <a:rPr lang="en-US" dirty="0"/>
              <a:t> </a:t>
            </a:r>
            <a:r>
              <a:rPr lang="en-US" dirty="0" err="1"/>
              <a:t>memuji</a:t>
            </a:r>
            <a:r>
              <a:rPr lang="en-US" dirty="0"/>
              <a:t> </a:t>
            </a:r>
            <a:r>
              <a:rPr lang="en-US" dirty="0" err="1"/>
              <a:t>diri</a:t>
            </a:r>
            <a:r>
              <a:rPr lang="en-US" dirty="0"/>
              <a:t>, </a:t>
            </a:r>
            <a:r>
              <a:rPr lang="en-US" dirty="0" err="1"/>
              <a:t>pamer</a:t>
            </a:r>
            <a:r>
              <a:rPr lang="en-US" dirty="0"/>
              <a:t>, </a:t>
            </a:r>
            <a:r>
              <a:rPr lang="en-US" dirty="0" err="1"/>
              <a:t>dusta</a:t>
            </a:r>
            <a:r>
              <a:rPr lang="en-US" dirty="0"/>
              <a:t>, </a:t>
            </a:r>
            <a:r>
              <a:rPr lang="en-US" dirty="0" err="1"/>
              <a:t>mencari</a:t>
            </a:r>
            <a:r>
              <a:rPr lang="en-US" dirty="0"/>
              <a:t> </a:t>
            </a:r>
            <a:r>
              <a:rPr lang="en-US" dirty="0" err="1"/>
              <a:t>aib</a:t>
            </a:r>
            <a:r>
              <a:rPr lang="en-US" dirty="0"/>
              <a:t> orang, </a:t>
            </a:r>
            <a:r>
              <a:rPr lang="en-US" dirty="0" err="1"/>
              <a:t>suka</a:t>
            </a:r>
            <a:r>
              <a:rPr lang="en-US" dirty="0"/>
              <a:t> </a:t>
            </a:r>
            <a:r>
              <a:rPr lang="en-US" dirty="0" err="1"/>
              <a:t>menyakiti</a:t>
            </a:r>
            <a:r>
              <a:rPr lang="en-US" dirty="0"/>
              <a:t>, dan </a:t>
            </a:r>
            <a:r>
              <a:rPr lang="en-US" dirty="0" err="1"/>
              <a:t>pura-pura</a:t>
            </a:r>
            <a:r>
              <a:rPr lang="en-US" dirty="0"/>
              <a:t> </a:t>
            </a:r>
            <a:r>
              <a:rPr lang="en-US" dirty="0" err="1"/>
              <a:t>tidak</a:t>
            </a:r>
            <a:r>
              <a:rPr lang="en-US" dirty="0"/>
              <a:t> </a:t>
            </a:r>
            <a:r>
              <a:rPr lang="en-US" dirty="0" err="1"/>
              <a:t>mengetahui</a:t>
            </a:r>
            <a:r>
              <a:rPr lang="en-US" dirty="0"/>
              <a:t> </a:t>
            </a:r>
            <a:r>
              <a:rPr lang="en-US" dirty="0" err="1"/>
              <a:t>kewajiban</a:t>
            </a:r>
            <a:r>
              <a:rPr lang="en-US" dirty="0"/>
              <a:t>.</a:t>
            </a:r>
          </a:p>
          <a:p>
            <a:r>
              <a:rPr lang="en-US" dirty="0" err="1"/>
              <a:t>Nafsu</a:t>
            </a:r>
            <a:r>
              <a:rPr lang="en-US" dirty="0"/>
              <a:t> </a:t>
            </a:r>
            <a:r>
              <a:rPr lang="en-US" b="1" i="1" dirty="0" err="1"/>
              <a:t>Mulhimah</a:t>
            </a:r>
            <a:r>
              <a:rPr lang="en-US" dirty="0"/>
              <a:t>, </a:t>
            </a:r>
            <a:r>
              <a:rPr lang="en-US" dirty="0" err="1"/>
              <a:t>dengan</a:t>
            </a:r>
            <a:r>
              <a:rPr lang="en-US" dirty="0"/>
              <a:t> </a:t>
            </a:r>
            <a:r>
              <a:rPr lang="en-US" dirty="0" err="1"/>
              <a:t>ciri-ciri</a:t>
            </a:r>
            <a:r>
              <a:rPr lang="en-US" dirty="0"/>
              <a:t>: </a:t>
            </a:r>
            <a:r>
              <a:rPr lang="en-US" dirty="0" err="1"/>
              <a:t>suka</a:t>
            </a:r>
            <a:r>
              <a:rPr lang="en-US" dirty="0"/>
              <a:t> </a:t>
            </a:r>
            <a:r>
              <a:rPr lang="en-US" dirty="0" err="1"/>
              <a:t>sedekah</a:t>
            </a:r>
            <a:r>
              <a:rPr lang="en-US" dirty="0"/>
              <a:t>, </a:t>
            </a:r>
            <a:r>
              <a:rPr lang="en-US" dirty="0" err="1"/>
              <a:t>sederhana</a:t>
            </a:r>
            <a:r>
              <a:rPr lang="en-US" dirty="0"/>
              <a:t>, </a:t>
            </a:r>
            <a:r>
              <a:rPr lang="en-US" dirty="0" err="1"/>
              <a:t>menerima</a:t>
            </a:r>
            <a:r>
              <a:rPr lang="en-US" dirty="0"/>
              <a:t> </a:t>
            </a:r>
            <a:r>
              <a:rPr lang="en-US" dirty="0" err="1"/>
              <a:t>apa</a:t>
            </a:r>
            <a:r>
              <a:rPr lang="en-US" dirty="0"/>
              <a:t> </a:t>
            </a:r>
            <a:r>
              <a:rPr lang="en-US" dirty="0" err="1"/>
              <a:t>adanya</a:t>
            </a:r>
            <a:r>
              <a:rPr lang="en-US" dirty="0"/>
              <a:t>, </a:t>
            </a:r>
            <a:r>
              <a:rPr lang="en-US" dirty="0" err="1"/>
              <a:t>belas</a:t>
            </a:r>
            <a:r>
              <a:rPr lang="en-US" dirty="0"/>
              <a:t> </a:t>
            </a:r>
            <a:r>
              <a:rPr lang="en-US" dirty="0" err="1"/>
              <a:t>kasih</a:t>
            </a:r>
            <a:r>
              <a:rPr lang="en-US" dirty="0"/>
              <a:t>, </a:t>
            </a:r>
            <a:r>
              <a:rPr lang="en-US" dirty="0" err="1"/>
              <a:t>lemah</a:t>
            </a:r>
            <a:r>
              <a:rPr lang="en-US" dirty="0"/>
              <a:t> </a:t>
            </a:r>
            <a:r>
              <a:rPr lang="en-US" dirty="0" err="1"/>
              <a:t>lembut</a:t>
            </a:r>
            <a:r>
              <a:rPr lang="en-US" dirty="0"/>
              <a:t>, </a:t>
            </a:r>
            <a:r>
              <a:rPr lang="en-US" dirty="0" err="1"/>
              <a:t>tobat</a:t>
            </a:r>
            <a:r>
              <a:rPr lang="en-US" dirty="0"/>
              <a:t>, </a:t>
            </a:r>
            <a:r>
              <a:rPr lang="en-US" dirty="0" err="1"/>
              <a:t>sabar</a:t>
            </a:r>
            <a:r>
              <a:rPr lang="en-US" dirty="0"/>
              <a:t>, </a:t>
            </a:r>
            <a:r>
              <a:rPr lang="en-US" dirty="0" err="1"/>
              <a:t>tahan</a:t>
            </a:r>
            <a:r>
              <a:rPr lang="en-US" dirty="0"/>
              <a:t> </a:t>
            </a:r>
            <a:r>
              <a:rPr lang="en-US" dirty="0" err="1"/>
              <a:t>menghadapi</a:t>
            </a:r>
            <a:r>
              <a:rPr lang="en-US" dirty="0"/>
              <a:t> </a:t>
            </a:r>
            <a:r>
              <a:rPr lang="en-US" dirty="0" err="1"/>
              <a:t>kesulitan</a:t>
            </a:r>
            <a:r>
              <a:rPr lang="en-US" dirty="0"/>
              <a:t>, dan </a:t>
            </a:r>
            <a:r>
              <a:rPr lang="en-US" dirty="0" err="1"/>
              <a:t>siap</a:t>
            </a:r>
            <a:r>
              <a:rPr lang="en-US" dirty="0"/>
              <a:t> </a:t>
            </a:r>
            <a:r>
              <a:rPr lang="en-US" dirty="0" err="1"/>
              <a:t>menanggung</a:t>
            </a:r>
            <a:r>
              <a:rPr lang="en-US" dirty="0"/>
              <a:t> </a:t>
            </a:r>
            <a:r>
              <a:rPr lang="en-US" dirty="0" err="1"/>
              <a:t>betapa</a:t>
            </a:r>
            <a:r>
              <a:rPr lang="en-US" dirty="0"/>
              <a:t> </a:t>
            </a:r>
            <a:r>
              <a:rPr lang="en-US" dirty="0" err="1"/>
              <a:t>beratnya</a:t>
            </a:r>
            <a:r>
              <a:rPr lang="en-US" dirty="0"/>
              <a:t> </a:t>
            </a:r>
            <a:r>
              <a:rPr lang="en-US" dirty="0" err="1"/>
              <a:t>menjalankan</a:t>
            </a:r>
            <a:r>
              <a:rPr lang="en-US" dirty="0"/>
              <a:t> </a:t>
            </a:r>
            <a:r>
              <a:rPr lang="en-US" dirty="0" err="1"/>
              <a:t>kewajiban</a:t>
            </a:r>
            <a:r>
              <a:rPr lang="en-US" dirty="0"/>
              <a:t>.</a:t>
            </a:r>
          </a:p>
          <a:p>
            <a:r>
              <a:rPr lang="en-US" dirty="0" err="1"/>
              <a:t>Nafsu</a:t>
            </a:r>
            <a:r>
              <a:rPr lang="en-US" dirty="0"/>
              <a:t> </a:t>
            </a:r>
            <a:r>
              <a:rPr lang="en-US" b="1" i="1" dirty="0" err="1"/>
              <a:t>Muthma`innah</a:t>
            </a:r>
            <a:r>
              <a:rPr lang="en-US" dirty="0"/>
              <a:t>, </a:t>
            </a:r>
            <a:r>
              <a:rPr lang="en-US" dirty="0" err="1"/>
              <a:t>dengan</a:t>
            </a:r>
            <a:r>
              <a:rPr lang="en-US" dirty="0"/>
              <a:t> </a:t>
            </a:r>
            <a:r>
              <a:rPr lang="en-US" dirty="0" err="1"/>
              <a:t>ciri-ciri</a:t>
            </a:r>
            <a:r>
              <a:rPr lang="en-US" dirty="0"/>
              <a:t>: </a:t>
            </a:r>
            <a:r>
              <a:rPr lang="en-US" dirty="0" err="1"/>
              <a:t>suka</a:t>
            </a:r>
            <a:r>
              <a:rPr lang="en-US" dirty="0"/>
              <a:t> </a:t>
            </a:r>
            <a:r>
              <a:rPr lang="en-US" dirty="0" err="1"/>
              <a:t>beribadah</a:t>
            </a:r>
            <a:r>
              <a:rPr lang="en-US" dirty="0"/>
              <a:t>, </a:t>
            </a:r>
            <a:r>
              <a:rPr lang="en-US" dirty="0" err="1"/>
              <a:t>suka</a:t>
            </a:r>
            <a:r>
              <a:rPr lang="en-US" dirty="0"/>
              <a:t> </a:t>
            </a:r>
            <a:r>
              <a:rPr lang="en-US" dirty="0" err="1"/>
              <a:t>bersedekah</a:t>
            </a:r>
            <a:r>
              <a:rPr lang="en-US" dirty="0"/>
              <a:t>, </a:t>
            </a:r>
            <a:r>
              <a:rPr lang="en-US" dirty="0" err="1"/>
              <a:t>mensyukuri</a:t>
            </a:r>
            <a:r>
              <a:rPr lang="en-US" dirty="0"/>
              <a:t> </a:t>
            </a:r>
            <a:r>
              <a:rPr lang="en-US" dirty="0" err="1"/>
              <a:t>nikmat</a:t>
            </a:r>
            <a:r>
              <a:rPr lang="en-US" dirty="0"/>
              <a:t> </a:t>
            </a:r>
            <a:r>
              <a:rPr lang="en-US" dirty="0" err="1"/>
              <a:t>dengan</a:t>
            </a:r>
            <a:r>
              <a:rPr lang="en-US" dirty="0"/>
              <a:t> </a:t>
            </a:r>
            <a:r>
              <a:rPr lang="en-US" dirty="0" err="1"/>
              <a:t>memperbanyak</a:t>
            </a:r>
            <a:r>
              <a:rPr lang="en-US" dirty="0"/>
              <a:t> </a:t>
            </a:r>
            <a:r>
              <a:rPr lang="en-US" dirty="0" err="1"/>
              <a:t>amal</a:t>
            </a:r>
            <a:r>
              <a:rPr lang="en-US" dirty="0"/>
              <a:t>, </a:t>
            </a:r>
            <a:r>
              <a:rPr lang="en-US" dirty="0" err="1"/>
              <a:t>bertawakal</a:t>
            </a:r>
            <a:r>
              <a:rPr lang="en-US" dirty="0"/>
              <a:t>, </a:t>
            </a:r>
            <a:r>
              <a:rPr lang="en-US" dirty="0" err="1"/>
              <a:t>rida</a:t>
            </a:r>
            <a:r>
              <a:rPr lang="en-US" dirty="0"/>
              <a:t> </a:t>
            </a:r>
            <a:r>
              <a:rPr lang="en-US" dirty="0" err="1"/>
              <a:t>dengan</a:t>
            </a:r>
            <a:r>
              <a:rPr lang="en-US" dirty="0"/>
              <a:t> </a:t>
            </a:r>
            <a:r>
              <a:rPr lang="en-US" dirty="0" err="1"/>
              <a:t>ketentuan</a:t>
            </a:r>
            <a:r>
              <a:rPr lang="en-US" dirty="0"/>
              <a:t> Allah, dan </a:t>
            </a:r>
            <a:r>
              <a:rPr lang="en-US" dirty="0" err="1"/>
              <a:t>takut</a:t>
            </a:r>
            <a:r>
              <a:rPr lang="en-US" dirty="0"/>
              <a:t> </a:t>
            </a:r>
            <a:r>
              <a:rPr lang="en-US" dirty="0" err="1"/>
              <a:t>kepada</a:t>
            </a:r>
            <a:r>
              <a:rPr lang="en-US" dirty="0"/>
              <a:t> Allah. </a:t>
            </a:r>
            <a:r>
              <a:rPr lang="en-US" dirty="0" err="1"/>
              <a:t>Nafsu</a:t>
            </a:r>
            <a:r>
              <a:rPr lang="en-US" dirty="0"/>
              <a:t> </a:t>
            </a:r>
            <a:r>
              <a:rPr lang="en-US" dirty="0" err="1"/>
              <a:t>tangga</a:t>
            </a:r>
            <a:r>
              <a:rPr lang="en-US" dirty="0"/>
              <a:t> ke-4 </a:t>
            </a:r>
            <a:r>
              <a:rPr lang="en-US" dirty="0" err="1"/>
              <a:t>inilah</a:t>
            </a:r>
            <a:r>
              <a:rPr lang="en-US" dirty="0"/>
              <a:t> start </a:t>
            </a:r>
            <a:r>
              <a:rPr lang="en-US" dirty="0" err="1"/>
              <a:t>awal</a:t>
            </a:r>
            <a:r>
              <a:rPr lang="en-US" dirty="0"/>
              <a:t> </a:t>
            </a:r>
            <a:r>
              <a:rPr lang="en-US" dirty="0" err="1"/>
              <a:t>bagi</a:t>
            </a:r>
            <a:r>
              <a:rPr lang="en-US" dirty="0"/>
              <a:t> orang-orang yang </a:t>
            </a:r>
            <a:r>
              <a:rPr lang="en-US" dirty="0" err="1"/>
              <a:t>berkehendak</a:t>
            </a:r>
            <a:r>
              <a:rPr lang="en-US" dirty="0"/>
              <a:t> </a:t>
            </a:r>
            <a:r>
              <a:rPr lang="en-US" dirty="0" err="1"/>
              <a:t>kembali</a:t>
            </a:r>
            <a:r>
              <a:rPr lang="en-US" dirty="0"/>
              <a:t> </a:t>
            </a:r>
            <a:r>
              <a:rPr lang="en-US" dirty="0" err="1"/>
              <a:t>kepada</a:t>
            </a:r>
            <a:r>
              <a:rPr lang="en-US" dirty="0"/>
              <a:t> </a:t>
            </a:r>
            <a:r>
              <a:rPr lang="en-US" dirty="0" err="1"/>
              <a:t>Tuhan</a:t>
            </a:r>
            <a:r>
              <a:rPr lang="en-US" dirty="0"/>
              <a:t> (</a:t>
            </a:r>
            <a:r>
              <a:rPr lang="en-US" dirty="0" err="1"/>
              <a:t>masuk</a:t>
            </a:r>
            <a:r>
              <a:rPr lang="en-US" dirty="0"/>
              <a:t> </a:t>
            </a:r>
            <a:r>
              <a:rPr lang="en-US" dirty="0" err="1"/>
              <a:t>surga</a:t>
            </a:r>
            <a:r>
              <a:rPr lang="en-US" dirty="0"/>
              <a:t>-Nya). Setelah </a:t>
            </a:r>
            <a:r>
              <a:rPr lang="en-US" dirty="0" err="1"/>
              <a:t>mencapai</a:t>
            </a:r>
            <a:r>
              <a:rPr lang="en-US" dirty="0"/>
              <a:t> </a:t>
            </a:r>
            <a:r>
              <a:rPr lang="en-US" dirty="0" err="1"/>
              <a:t>tangga</a:t>
            </a:r>
            <a:r>
              <a:rPr lang="en-US" dirty="0"/>
              <a:t> </a:t>
            </a:r>
            <a:r>
              <a:rPr lang="en-US" dirty="0" err="1"/>
              <a:t>ini</a:t>
            </a:r>
            <a:r>
              <a:rPr lang="en-US" dirty="0"/>
              <a:t> pun </a:t>
            </a:r>
            <a:r>
              <a:rPr lang="en-US" dirty="0" err="1"/>
              <a:t>masih</a:t>
            </a:r>
            <a:r>
              <a:rPr lang="en-US" dirty="0"/>
              <a:t> </a:t>
            </a:r>
            <a:r>
              <a:rPr lang="en-US" dirty="0" err="1"/>
              <a:t>harus</a:t>
            </a:r>
            <a:r>
              <a:rPr lang="en-US" dirty="0"/>
              <a:t> </a:t>
            </a:r>
            <a:r>
              <a:rPr lang="en-US" dirty="0" err="1"/>
              <a:t>terus</a:t>
            </a:r>
            <a:r>
              <a:rPr lang="en-US" dirty="0"/>
              <a:t> </a:t>
            </a:r>
            <a:r>
              <a:rPr lang="en-US" dirty="0" err="1"/>
              <a:t>meningkat</a:t>
            </a:r>
            <a:r>
              <a:rPr lang="en-US" dirty="0"/>
              <a:t> </a:t>
            </a:r>
            <a:r>
              <a:rPr lang="en-US" dirty="0" err="1"/>
              <a:t>hingga</a:t>
            </a:r>
            <a:r>
              <a:rPr lang="en-US" dirty="0"/>
              <a:t> </a:t>
            </a:r>
            <a:r>
              <a:rPr lang="en-US" dirty="0" err="1"/>
              <a:t>tangga</a:t>
            </a:r>
            <a:r>
              <a:rPr lang="en-US" dirty="0"/>
              <a:t> </a:t>
            </a:r>
            <a:r>
              <a:rPr lang="en-US" dirty="0" err="1"/>
              <a:t>nafsu</a:t>
            </a:r>
            <a:r>
              <a:rPr lang="en-US" dirty="0"/>
              <a:t> </a:t>
            </a:r>
            <a:r>
              <a:rPr lang="en-US" dirty="0" err="1"/>
              <a:t>tertinggi</a:t>
            </a:r>
            <a:r>
              <a:rPr lang="en-US" dirty="0"/>
              <a:t>, </a:t>
            </a:r>
            <a:r>
              <a:rPr lang="en-US" dirty="0" err="1"/>
              <a:t>nafsu</a:t>
            </a:r>
            <a:r>
              <a:rPr lang="en-US" dirty="0"/>
              <a:t> </a:t>
            </a:r>
            <a:r>
              <a:rPr lang="en-US" i="1" dirty="0" err="1"/>
              <a:t>kāmilah</a:t>
            </a:r>
            <a:r>
              <a:rPr lang="en-US" dirty="0"/>
              <a:t> (</a:t>
            </a:r>
            <a:r>
              <a:rPr lang="en-US" dirty="0" err="1"/>
              <a:t>insan</a:t>
            </a:r>
            <a:r>
              <a:rPr lang="en-US" dirty="0"/>
              <a:t> </a:t>
            </a:r>
            <a:r>
              <a:rPr lang="en-US" dirty="0" err="1"/>
              <a:t>kamil</a:t>
            </a:r>
            <a:r>
              <a:rPr lang="en-US" dirty="0"/>
              <a:t>).</a:t>
            </a:r>
          </a:p>
        </p:txBody>
      </p:sp>
    </p:spTree>
    <p:extLst>
      <p:ext uri="{BB962C8B-B14F-4D97-AF65-F5344CB8AC3E}">
        <p14:creationId xmlns:p14="http://schemas.microsoft.com/office/powerpoint/2010/main" val="24869082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FC7-C8BA-4F6E-90F4-B138F0E5C141}"/>
              </a:ext>
            </a:extLst>
          </p:cNvPr>
          <p:cNvSpPr>
            <a:spLocks noGrp="1"/>
          </p:cNvSpPr>
          <p:nvPr>
            <p:ph type="title"/>
          </p:nvPr>
        </p:nvSpPr>
        <p:spPr>
          <a:xfrm>
            <a:off x="718421" y="285750"/>
            <a:ext cx="9613861" cy="808872"/>
          </a:xfrm>
        </p:spPr>
        <p:txBody>
          <a:bodyPr/>
          <a:lstStyle/>
          <a:p>
            <a:r>
              <a:rPr lang="en-US" dirty="0" err="1"/>
              <a:t>Lanjutan</a:t>
            </a:r>
            <a:r>
              <a:rPr lang="en-US" dirty="0"/>
              <a:t> </a:t>
            </a:r>
          </a:p>
        </p:txBody>
      </p:sp>
      <p:sp>
        <p:nvSpPr>
          <p:cNvPr id="3" name="Content Placeholder 2">
            <a:extLst>
              <a:ext uri="{FF2B5EF4-FFF2-40B4-BE49-F238E27FC236}">
                <a16:creationId xmlns:a16="http://schemas.microsoft.com/office/drawing/2014/main" id="{3E52D674-B058-4A03-BD49-202E02117926}"/>
              </a:ext>
            </a:extLst>
          </p:cNvPr>
          <p:cNvSpPr>
            <a:spLocks noGrp="1"/>
          </p:cNvSpPr>
          <p:nvPr>
            <p:ph sz="quarter" idx="13"/>
          </p:nvPr>
        </p:nvSpPr>
        <p:spPr>
          <a:xfrm>
            <a:off x="913774" y="1094622"/>
            <a:ext cx="10363826" cy="5477628"/>
          </a:xfrm>
        </p:spPr>
        <p:txBody>
          <a:bodyPr>
            <a:noAutofit/>
          </a:bodyPr>
          <a:lstStyle/>
          <a:p>
            <a:pPr marL="971550" lvl="1" indent="-514350">
              <a:buFont typeface="+mj-lt"/>
              <a:buAutoNum type="alphaLcPeriod"/>
            </a:pPr>
            <a:r>
              <a:rPr lang="en-US" sz="2800" dirty="0" err="1"/>
              <a:t>Nafsu</a:t>
            </a:r>
            <a:r>
              <a:rPr lang="en-US" sz="2800" dirty="0"/>
              <a:t> </a:t>
            </a:r>
            <a:r>
              <a:rPr lang="en-US" sz="2800" b="1" i="1" dirty="0" err="1"/>
              <a:t>Rādhiyah</a:t>
            </a:r>
            <a:r>
              <a:rPr lang="en-US" sz="2800" dirty="0"/>
              <a:t>, </a:t>
            </a:r>
            <a:r>
              <a:rPr lang="en-US" sz="2800" dirty="0" err="1"/>
              <a:t>dengan</a:t>
            </a:r>
            <a:r>
              <a:rPr lang="en-US" sz="2800" dirty="0"/>
              <a:t> </a:t>
            </a:r>
            <a:r>
              <a:rPr lang="en-US" sz="2800" dirty="0" err="1"/>
              <a:t>ciri-ciri</a:t>
            </a:r>
            <a:r>
              <a:rPr lang="en-US" sz="2800" dirty="0"/>
              <a:t>: </a:t>
            </a:r>
            <a:r>
              <a:rPr lang="en-US" sz="2800" dirty="0" err="1"/>
              <a:t>pribadi</a:t>
            </a:r>
            <a:r>
              <a:rPr lang="en-US" sz="2800" dirty="0"/>
              <a:t> yang </a:t>
            </a:r>
            <a:r>
              <a:rPr lang="en-US" sz="2800" dirty="0" err="1"/>
              <a:t>mulia</a:t>
            </a:r>
            <a:r>
              <a:rPr lang="en-US" sz="2800" dirty="0"/>
              <a:t>, </a:t>
            </a:r>
            <a:r>
              <a:rPr lang="en-US" sz="2800" dirty="0" err="1"/>
              <a:t>zuhud</a:t>
            </a:r>
            <a:r>
              <a:rPr lang="en-US" sz="2800" dirty="0"/>
              <a:t>, </a:t>
            </a:r>
            <a:r>
              <a:rPr lang="en-US" sz="2800" dirty="0" err="1"/>
              <a:t>ikhlas</a:t>
            </a:r>
            <a:r>
              <a:rPr lang="en-US" sz="2800" dirty="0"/>
              <a:t>, </a:t>
            </a:r>
            <a:r>
              <a:rPr lang="en-US" sz="2800" i="1" dirty="0" err="1"/>
              <a:t>wira’i</a:t>
            </a:r>
            <a:r>
              <a:rPr lang="en-US" sz="2800" dirty="0"/>
              <a:t>, </a:t>
            </a:r>
            <a:r>
              <a:rPr lang="en-US" sz="2800" i="1" dirty="0" err="1"/>
              <a:t>riyādhah</a:t>
            </a:r>
            <a:r>
              <a:rPr lang="en-US" sz="2800" dirty="0"/>
              <a:t>, dan </a:t>
            </a:r>
            <a:r>
              <a:rPr lang="en-US" sz="2800" dirty="0" err="1"/>
              <a:t>menepati</a:t>
            </a:r>
            <a:r>
              <a:rPr lang="en-US" sz="2800" dirty="0"/>
              <a:t> </a:t>
            </a:r>
            <a:r>
              <a:rPr lang="en-US" sz="2800" dirty="0" err="1"/>
              <a:t>janji</a:t>
            </a:r>
            <a:r>
              <a:rPr lang="en-US" sz="2800" dirty="0"/>
              <a:t>.</a:t>
            </a:r>
          </a:p>
          <a:p>
            <a:pPr marL="971550" lvl="1" indent="-514350">
              <a:buFont typeface="+mj-lt"/>
              <a:buAutoNum type="alphaLcPeriod"/>
            </a:pPr>
            <a:r>
              <a:rPr lang="en-US" sz="2800" dirty="0" err="1"/>
              <a:t>Nafsu</a:t>
            </a:r>
            <a:r>
              <a:rPr lang="en-US" sz="2800" dirty="0"/>
              <a:t> </a:t>
            </a:r>
            <a:r>
              <a:rPr lang="en-US" sz="2800" b="1" i="1" dirty="0" err="1"/>
              <a:t>Mardhiyyah</a:t>
            </a:r>
            <a:r>
              <a:rPr lang="en-US" sz="2800" dirty="0"/>
              <a:t>, </a:t>
            </a:r>
            <a:r>
              <a:rPr lang="en-US" sz="2800" dirty="0" err="1"/>
              <a:t>dengan</a:t>
            </a:r>
            <a:r>
              <a:rPr lang="en-US" sz="2800" dirty="0"/>
              <a:t> </a:t>
            </a:r>
            <a:r>
              <a:rPr lang="en-US" sz="2800" dirty="0" err="1"/>
              <a:t>ciri-ciri</a:t>
            </a:r>
            <a:r>
              <a:rPr lang="en-US" sz="2800" dirty="0"/>
              <a:t>: </a:t>
            </a:r>
            <a:r>
              <a:rPr lang="en-US" sz="2800" dirty="0" err="1"/>
              <a:t>bagusnya</a:t>
            </a:r>
            <a:r>
              <a:rPr lang="en-US" sz="2800" dirty="0"/>
              <a:t> </a:t>
            </a:r>
            <a:r>
              <a:rPr lang="en-US" sz="2800" dirty="0" err="1"/>
              <a:t>budi</a:t>
            </a:r>
            <a:r>
              <a:rPr lang="en-US" sz="2800" dirty="0"/>
              <a:t> </a:t>
            </a:r>
            <a:r>
              <a:rPr lang="en-US" sz="2800" dirty="0" err="1"/>
              <a:t>pekerti</a:t>
            </a:r>
            <a:r>
              <a:rPr lang="en-US" sz="2800" dirty="0"/>
              <a:t>, </a:t>
            </a:r>
            <a:r>
              <a:rPr lang="en-US" sz="2800" dirty="0" err="1"/>
              <a:t>bersih</a:t>
            </a:r>
            <a:r>
              <a:rPr lang="en-US" sz="2800" dirty="0"/>
              <a:t> </a:t>
            </a:r>
            <a:r>
              <a:rPr lang="en-US" sz="2800" dirty="0" err="1"/>
              <a:t>dari</a:t>
            </a:r>
            <a:r>
              <a:rPr lang="en-US" sz="2800" dirty="0"/>
              <a:t> </a:t>
            </a:r>
            <a:r>
              <a:rPr lang="en-US" sz="2800" dirty="0" err="1"/>
              <a:t>segala</a:t>
            </a:r>
            <a:r>
              <a:rPr lang="en-US" sz="2800" dirty="0"/>
              <a:t> </a:t>
            </a:r>
            <a:r>
              <a:rPr lang="en-US" sz="2800" dirty="0" err="1"/>
              <a:t>dosa</a:t>
            </a:r>
            <a:r>
              <a:rPr lang="en-US" sz="2800" dirty="0"/>
              <a:t> </a:t>
            </a:r>
            <a:r>
              <a:rPr lang="en-US" sz="2800" dirty="0" err="1"/>
              <a:t>makhluk</a:t>
            </a:r>
            <a:r>
              <a:rPr lang="en-US" sz="2800" dirty="0"/>
              <a:t>, </a:t>
            </a:r>
            <a:r>
              <a:rPr lang="en-US" sz="2800" dirty="0" err="1"/>
              <a:t>rela</a:t>
            </a:r>
            <a:r>
              <a:rPr lang="en-US" sz="2800" dirty="0"/>
              <a:t> </a:t>
            </a:r>
            <a:r>
              <a:rPr lang="en-US" sz="2800" dirty="0" err="1"/>
              <a:t>menghilangkan</a:t>
            </a:r>
            <a:r>
              <a:rPr lang="en-US" sz="2800" dirty="0"/>
              <a:t> </a:t>
            </a:r>
            <a:r>
              <a:rPr lang="en-US" sz="2800" dirty="0" err="1"/>
              <a:t>kegelapannya</a:t>
            </a:r>
            <a:r>
              <a:rPr lang="en-US" sz="2800" dirty="0"/>
              <a:t> </a:t>
            </a:r>
            <a:r>
              <a:rPr lang="en-US" sz="2800" dirty="0" err="1"/>
              <a:t>makhluk</a:t>
            </a:r>
            <a:r>
              <a:rPr lang="en-US" sz="2800" dirty="0"/>
              <a:t>, dan </a:t>
            </a:r>
            <a:r>
              <a:rPr lang="en-US" sz="2800" dirty="0" err="1"/>
              <a:t>senang</a:t>
            </a:r>
            <a:r>
              <a:rPr lang="en-US" sz="2800" dirty="0"/>
              <a:t> </a:t>
            </a:r>
            <a:r>
              <a:rPr lang="en-US" sz="2800" dirty="0" err="1"/>
              <a:t>mengajak</a:t>
            </a:r>
            <a:r>
              <a:rPr lang="en-US" sz="2800" dirty="0"/>
              <a:t> </a:t>
            </a:r>
            <a:r>
              <a:rPr lang="en-US" sz="2800" dirty="0" err="1"/>
              <a:t>serta</a:t>
            </a:r>
            <a:r>
              <a:rPr lang="en-US" sz="2800" dirty="0"/>
              <a:t> </a:t>
            </a:r>
            <a:r>
              <a:rPr lang="en-US" sz="2800" dirty="0" err="1"/>
              <a:t>memberikan</a:t>
            </a:r>
            <a:r>
              <a:rPr lang="en-US" sz="2800" dirty="0"/>
              <a:t> </a:t>
            </a:r>
            <a:r>
              <a:rPr lang="en-US" sz="2800" dirty="0" err="1"/>
              <a:t>penerangan</a:t>
            </a:r>
            <a:r>
              <a:rPr lang="en-US" sz="2800" dirty="0"/>
              <a:t> </a:t>
            </a:r>
            <a:r>
              <a:rPr lang="en-US" sz="2800" dirty="0" err="1"/>
              <a:t>kepada</a:t>
            </a:r>
            <a:r>
              <a:rPr lang="en-US" sz="2800" dirty="0"/>
              <a:t> </a:t>
            </a:r>
            <a:r>
              <a:rPr lang="en-US" sz="2800" b="1" dirty="0" err="1"/>
              <a:t>roh</a:t>
            </a:r>
            <a:r>
              <a:rPr lang="en-US" sz="2800" dirty="0" err="1"/>
              <a:t>-nya</a:t>
            </a:r>
            <a:r>
              <a:rPr lang="en-US" sz="2800" dirty="0"/>
              <a:t> </a:t>
            </a:r>
            <a:r>
              <a:rPr lang="en-US" sz="2800" dirty="0" err="1"/>
              <a:t>makhluk</a:t>
            </a:r>
            <a:r>
              <a:rPr lang="en-US" sz="2800" dirty="0"/>
              <a:t>.</a:t>
            </a:r>
          </a:p>
          <a:p>
            <a:pPr marL="971550" lvl="1" indent="-514350">
              <a:buFont typeface="+mj-lt"/>
              <a:buAutoNum type="alphaLcPeriod"/>
            </a:pPr>
            <a:r>
              <a:rPr lang="en-US" sz="2800" dirty="0" err="1"/>
              <a:t>Nafsu</a:t>
            </a:r>
            <a:r>
              <a:rPr lang="en-US" sz="2800" dirty="0"/>
              <a:t> </a:t>
            </a:r>
            <a:r>
              <a:rPr lang="en-US" sz="2800" b="1" i="1" dirty="0" err="1"/>
              <a:t>Kāmilah</a:t>
            </a:r>
            <a:r>
              <a:rPr lang="en-US" sz="2800" dirty="0"/>
              <a:t>, </a:t>
            </a:r>
            <a:r>
              <a:rPr lang="en-US" sz="2800" dirty="0" err="1"/>
              <a:t>dengan</a:t>
            </a:r>
            <a:r>
              <a:rPr lang="en-US" sz="2800" dirty="0"/>
              <a:t> </a:t>
            </a:r>
            <a:r>
              <a:rPr lang="en-US" sz="2800" dirty="0" err="1"/>
              <a:t>ciri-ciri</a:t>
            </a:r>
            <a:r>
              <a:rPr lang="en-US" sz="2800" dirty="0"/>
              <a:t> </a:t>
            </a:r>
            <a:r>
              <a:rPr lang="en-US" sz="2800" dirty="0" err="1"/>
              <a:t>dianugerahi</a:t>
            </a:r>
            <a:r>
              <a:rPr lang="en-US" sz="2800" dirty="0"/>
              <a:t>: </a:t>
            </a:r>
            <a:r>
              <a:rPr lang="en-US" sz="2800" i="1" dirty="0"/>
              <a:t>’</a:t>
            </a:r>
            <a:r>
              <a:rPr lang="en-US" sz="2800" i="1" dirty="0" err="1"/>
              <a:t>Ilmul-yaqīn</a:t>
            </a:r>
            <a:r>
              <a:rPr lang="en-US" sz="2800" dirty="0"/>
              <a:t>, </a:t>
            </a:r>
            <a:r>
              <a:rPr lang="en-US" sz="2800" i="1" dirty="0"/>
              <a:t>’</a:t>
            </a:r>
            <a:r>
              <a:rPr lang="en-US" sz="2800" i="1" dirty="0" err="1"/>
              <a:t>ainul-yaqīn</a:t>
            </a:r>
            <a:r>
              <a:rPr lang="en-US" sz="2800" dirty="0"/>
              <a:t>, dan</a:t>
            </a:r>
            <a:r>
              <a:rPr lang="en-US" sz="2800" i="1" dirty="0"/>
              <a:t> </a:t>
            </a:r>
            <a:r>
              <a:rPr lang="en-US" sz="2800" i="1" dirty="0" err="1"/>
              <a:t>ḫaqqul-yaqīn</a:t>
            </a:r>
            <a:r>
              <a:rPr lang="en-US" sz="2800" dirty="0"/>
              <a:t>. Orang yang </a:t>
            </a:r>
            <a:r>
              <a:rPr lang="en-US" sz="2800" dirty="0" err="1"/>
              <a:t>sudah</a:t>
            </a:r>
            <a:r>
              <a:rPr lang="en-US" sz="2800" dirty="0"/>
              <a:t> </a:t>
            </a:r>
            <a:r>
              <a:rPr lang="en-US" sz="2800" dirty="0" err="1"/>
              <a:t>mencapai</a:t>
            </a:r>
            <a:r>
              <a:rPr lang="en-US" sz="2800" dirty="0"/>
              <a:t> </a:t>
            </a:r>
            <a:r>
              <a:rPr lang="en-US" sz="2800" dirty="0" err="1"/>
              <a:t>tangga</a:t>
            </a:r>
            <a:r>
              <a:rPr lang="en-US" sz="2800" i="1" dirty="0"/>
              <a:t> </a:t>
            </a:r>
            <a:r>
              <a:rPr lang="en-US" sz="2800" dirty="0" err="1"/>
              <a:t>nafsu</a:t>
            </a:r>
            <a:r>
              <a:rPr lang="en-US" sz="2800" dirty="0"/>
              <a:t> </a:t>
            </a:r>
            <a:r>
              <a:rPr lang="en-US" sz="2800" dirty="0" err="1"/>
              <a:t>tertinggi</a:t>
            </a:r>
            <a:r>
              <a:rPr lang="en-US" sz="2800" dirty="0"/>
              <a:t> </a:t>
            </a:r>
            <a:r>
              <a:rPr lang="en-US" sz="2800" dirty="0" err="1"/>
              <a:t>ini</a:t>
            </a:r>
            <a:r>
              <a:rPr lang="en-US" sz="2800" dirty="0"/>
              <a:t> </a:t>
            </a:r>
            <a:r>
              <a:rPr lang="en-US" sz="2800" dirty="0" err="1"/>
              <a:t>matanya</a:t>
            </a:r>
            <a:r>
              <a:rPr lang="en-US" sz="2800" dirty="0"/>
              <a:t> </a:t>
            </a:r>
            <a:r>
              <a:rPr lang="en-US" sz="2800" dirty="0" err="1"/>
              <a:t>akan</a:t>
            </a:r>
            <a:r>
              <a:rPr lang="en-US" sz="2800" dirty="0"/>
              <a:t> </a:t>
            </a:r>
            <a:r>
              <a:rPr lang="en-US" sz="2800" dirty="0" err="1"/>
              <a:t>terang</a:t>
            </a:r>
            <a:r>
              <a:rPr lang="en-US" sz="2800" dirty="0"/>
              <a:t> </a:t>
            </a:r>
            <a:r>
              <a:rPr lang="en-US" sz="2800" dirty="0" err="1"/>
              <a:t>benderang</a:t>
            </a:r>
            <a:r>
              <a:rPr lang="en-US" sz="2800" dirty="0"/>
              <a:t> </a:t>
            </a:r>
            <a:r>
              <a:rPr lang="en-US" sz="2800" dirty="0" err="1"/>
              <a:t>sehingga</a:t>
            </a:r>
            <a:r>
              <a:rPr lang="en-US" sz="2800" dirty="0"/>
              <a:t> </a:t>
            </a:r>
            <a:r>
              <a:rPr lang="en-US" sz="2800" dirty="0" err="1"/>
              <a:t>bisa</a:t>
            </a:r>
            <a:r>
              <a:rPr lang="en-US" sz="2800" dirty="0"/>
              <a:t> </a:t>
            </a:r>
            <a:r>
              <a:rPr lang="en-US" sz="2800" dirty="0" err="1"/>
              <a:t>melihat</a:t>
            </a:r>
            <a:r>
              <a:rPr lang="en-US" sz="2800" dirty="0"/>
              <a:t> </a:t>
            </a:r>
            <a:r>
              <a:rPr lang="en-US" sz="2800" dirty="0" err="1"/>
              <a:t>sesuatu</a:t>
            </a:r>
            <a:r>
              <a:rPr lang="en-US" sz="2800" dirty="0"/>
              <a:t> yang </a:t>
            </a:r>
            <a:r>
              <a:rPr lang="en-US" sz="2800" dirty="0" err="1"/>
              <a:t>tidak</a:t>
            </a:r>
            <a:r>
              <a:rPr lang="en-US" sz="2800" dirty="0"/>
              <a:t> </a:t>
            </a:r>
            <a:r>
              <a:rPr lang="en-US" sz="2800" dirty="0" err="1"/>
              <a:t>bisa</a:t>
            </a:r>
            <a:r>
              <a:rPr lang="en-US" sz="2800" dirty="0"/>
              <a:t> </a:t>
            </a:r>
            <a:r>
              <a:rPr lang="en-US" sz="2800" dirty="0" err="1"/>
              <a:t>dilihat</a:t>
            </a:r>
            <a:r>
              <a:rPr lang="en-US" sz="2800" dirty="0"/>
              <a:t> oleh orang-orang yang </a:t>
            </a:r>
            <a:r>
              <a:rPr lang="en-US" sz="2800" dirty="0" err="1"/>
              <a:t>memiliki</a:t>
            </a:r>
            <a:r>
              <a:rPr lang="en-US" sz="2800" dirty="0"/>
              <a:t> </a:t>
            </a:r>
            <a:r>
              <a:rPr lang="en-US" sz="2800" dirty="0" err="1"/>
              <a:t>nafsu</a:t>
            </a:r>
            <a:r>
              <a:rPr lang="en-US" sz="2800" dirty="0"/>
              <a:t> di </a:t>
            </a:r>
            <a:r>
              <a:rPr lang="en-US" sz="2800" dirty="0" err="1"/>
              <a:t>bawahnya</a:t>
            </a:r>
            <a:r>
              <a:rPr lang="en-US" sz="2800" dirty="0"/>
              <a:t>, </a:t>
            </a:r>
            <a:r>
              <a:rPr lang="en-US" sz="2800" dirty="0" err="1"/>
              <a:t>terlebih-lebih</a:t>
            </a:r>
            <a:r>
              <a:rPr lang="en-US" sz="2800" dirty="0"/>
              <a:t> </a:t>
            </a:r>
            <a:r>
              <a:rPr lang="en-US" sz="2800" dirty="0" err="1"/>
              <a:t>lagi</a:t>
            </a:r>
            <a:r>
              <a:rPr lang="en-US" sz="2800" dirty="0"/>
              <a:t> orang-orang </a:t>
            </a:r>
            <a:r>
              <a:rPr lang="en-US" sz="2800" dirty="0" err="1"/>
              <a:t>umum</a:t>
            </a:r>
            <a:r>
              <a:rPr lang="en-US" sz="2800" dirty="0"/>
              <a:t>.</a:t>
            </a:r>
          </a:p>
          <a:p>
            <a:pPr marL="457200" lvl="1" indent="0">
              <a:buNone/>
            </a:pPr>
            <a:endParaRPr lang="en-US" sz="2400" dirty="0"/>
          </a:p>
        </p:txBody>
      </p:sp>
    </p:spTree>
    <p:extLst>
      <p:ext uri="{BB962C8B-B14F-4D97-AF65-F5344CB8AC3E}">
        <p14:creationId xmlns:p14="http://schemas.microsoft.com/office/powerpoint/2010/main" val="41370678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E6F-3422-450E-9534-605D678E1363}"/>
              </a:ext>
            </a:extLst>
          </p:cNvPr>
          <p:cNvSpPr>
            <a:spLocks noGrp="1"/>
          </p:cNvSpPr>
          <p:nvPr>
            <p:ph type="title"/>
          </p:nvPr>
        </p:nvSpPr>
        <p:spPr>
          <a:xfrm>
            <a:off x="913149" y="313717"/>
            <a:ext cx="10364451" cy="753083"/>
          </a:xfrm>
        </p:spPr>
        <p:txBody>
          <a:bodyPr>
            <a:normAutofit/>
          </a:bodyPr>
          <a:lstStyle/>
          <a:p>
            <a:r>
              <a:rPr lang="en-US" dirty="0" err="1"/>
              <a:t>Metode</a:t>
            </a:r>
            <a:r>
              <a:rPr lang="en-US" dirty="0"/>
              <a:t> </a:t>
            </a:r>
            <a:r>
              <a:rPr lang="en-US" dirty="0" err="1"/>
              <a:t>mencapai</a:t>
            </a:r>
            <a:r>
              <a:rPr lang="en-US" dirty="0"/>
              <a:t> </a:t>
            </a:r>
            <a:r>
              <a:rPr lang="en-US" dirty="0" err="1"/>
              <a:t>insan</a:t>
            </a:r>
            <a:r>
              <a:rPr lang="en-US" dirty="0"/>
              <a:t> </a:t>
            </a:r>
            <a:r>
              <a:rPr lang="en-US" dirty="0" err="1"/>
              <a:t>kamil</a:t>
            </a:r>
            <a:endParaRPr lang="en-US" dirty="0"/>
          </a:p>
        </p:txBody>
      </p:sp>
      <p:sp>
        <p:nvSpPr>
          <p:cNvPr id="3" name="Content Placeholder 2">
            <a:extLst>
              <a:ext uri="{FF2B5EF4-FFF2-40B4-BE49-F238E27FC236}">
                <a16:creationId xmlns:a16="http://schemas.microsoft.com/office/drawing/2014/main" id="{F526A43D-BC48-4530-A4B0-F350EE72CEFC}"/>
              </a:ext>
            </a:extLst>
          </p:cNvPr>
          <p:cNvSpPr>
            <a:spLocks noGrp="1"/>
          </p:cNvSpPr>
          <p:nvPr>
            <p:ph sz="quarter" idx="13"/>
          </p:nvPr>
        </p:nvSpPr>
        <p:spPr>
          <a:xfrm>
            <a:off x="913774" y="1066800"/>
            <a:ext cx="10363826" cy="5619750"/>
          </a:xfrm>
        </p:spPr>
        <p:txBody>
          <a:bodyPr>
            <a:normAutofit fontScale="92500" lnSpcReduction="20000"/>
          </a:bodyPr>
          <a:lstStyle/>
          <a:p>
            <a:r>
              <a:rPr lang="en-US" dirty="0" err="1"/>
              <a:t>Dalam</a:t>
            </a:r>
            <a:r>
              <a:rPr lang="en-US" dirty="0"/>
              <a:t> </a:t>
            </a:r>
            <a:r>
              <a:rPr lang="en-US" dirty="0" err="1"/>
              <a:t>perspektif</a:t>
            </a:r>
            <a:r>
              <a:rPr lang="en-US" dirty="0"/>
              <a:t> </a:t>
            </a:r>
            <a:r>
              <a:rPr lang="en-US" dirty="0" err="1"/>
              <a:t>tasawuf</a:t>
            </a:r>
            <a:r>
              <a:rPr lang="en-US" dirty="0"/>
              <a:t>, </a:t>
            </a:r>
            <a:r>
              <a:rPr lang="en-US" dirty="0" err="1"/>
              <a:t>jalan</a:t>
            </a:r>
            <a:r>
              <a:rPr lang="en-US" dirty="0"/>
              <a:t> </a:t>
            </a:r>
            <a:r>
              <a:rPr lang="en-US" dirty="0" err="1"/>
              <a:t>untuk</a:t>
            </a:r>
            <a:r>
              <a:rPr lang="en-US" dirty="0"/>
              <a:t> </a:t>
            </a:r>
            <a:r>
              <a:rPr lang="en-US" dirty="0" err="1"/>
              <a:t>membentuk</a:t>
            </a:r>
            <a:r>
              <a:rPr lang="en-US" dirty="0"/>
              <a:t> </a:t>
            </a:r>
            <a:r>
              <a:rPr lang="en-US" b="1" dirty="0" err="1"/>
              <a:t>insan</a:t>
            </a:r>
            <a:r>
              <a:rPr lang="en-US" dirty="0"/>
              <a:t> </a:t>
            </a:r>
            <a:r>
              <a:rPr lang="en-US" b="1" dirty="0" err="1"/>
              <a:t>kamil</a:t>
            </a:r>
            <a:r>
              <a:rPr lang="en-US" b="1" dirty="0"/>
              <a:t> </a:t>
            </a:r>
            <a:r>
              <a:rPr lang="en-US" dirty="0" err="1"/>
              <a:t>haruslah</a:t>
            </a:r>
            <a:r>
              <a:rPr lang="en-US" dirty="0"/>
              <a:t> </a:t>
            </a:r>
            <a:r>
              <a:rPr lang="en-US" dirty="0" err="1"/>
              <a:t>mengikuti</a:t>
            </a:r>
            <a:r>
              <a:rPr lang="en-US" dirty="0"/>
              <a:t> </a:t>
            </a:r>
            <a:r>
              <a:rPr lang="en-US" dirty="0" err="1"/>
              <a:t>jalan</a:t>
            </a:r>
            <a:r>
              <a:rPr lang="en-US" dirty="0"/>
              <a:t> yang </a:t>
            </a:r>
            <a:r>
              <a:rPr lang="en-US" dirty="0" err="1"/>
              <a:t>ditempuh</a:t>
            </a:r>
            <a:r>
              <a:rPr lang="en-US" dirty="0"/>
              <a:t> oleh </a:t>
            </a:r>
            <a:r>
              <a:rPr lang="en-US" dirty="0" err="1"/>
              <a:t>kaum</a:t>
            </a:r>
            <a:r>
              <a:rPr lang="en-US" b="1" dirty="0"/>
              <a:t> </a:t>
            </a:r>
            <a:r>
              <a:rPr lang="en-US" b="1" dirty="0" err="1"/>
              <a:t>sufi</a:t>
            </a:r>
            <a:r>
              <a:rPr lang="en-US" b="1" dirty="0"/>
              <a:t> </a:t>
            </a:r>
            <a:r>
              <a:rPr lang="en-US" dirty="0"/>
              <a:t>(yang </a:t>
            </a:r>
            <a:r>
              <a:rPr lang="en-US" dirty="0" err="1"/>
              <a:t>lurus</a:t>
            </a:r>
            <a:r>
              <a:rPr lang="en-US" dirty="0"/>
              <a:t>, </a:t>
            </a:r>
            <a:r>
              <a:rPr lang="en-US" dirty="0" err="1"/>
              <a:t>bukan</a:t>
            </a:r>
            <a:r>
              <a:rPr lang="en-US" dirty="0"/>
              <a:t> </a:t>
            </a:r>
            <a:r>
              <a:rPr lang="en-US" dirty="0" err="1"/>
              <a:t>kaum</a:t>
            </a:r>
            <a:r>
              <a:rPr lang="en-US" dirty="0"/>
              <a:t> </a:t>
            </a:r>
            <a:r>
              <a:rPr lang="en-US" dirty="0" err="1"/>
              <a:t>sufi</a:t>
            </a:r>
            <a:r>
              <a:rPr lang="en-US" dirty="0"/>
              <a:t> yang </a:t>
            </a:r>
            <a:r>
              <a:rPr lang="en-US" dirty="0" err="1"/>
              <a:t>menyimpang</a:t>
            </a:r>
            <a:r>
              <a:rPr lang="en-US" dirty="0"/>
              <a:t>).</a:t>
            </a:r>
          </a:p>
          <a:p>
            <a:r>
              <a:rPr lang="en-US" dirty="0" err="1"/>
              <a:t>Misalnya</a:t>
            </a:r>
            <a:r>
              <a:rPr lang="en-US" dirty="0"/>
              <a:t> </a:t>
            </a:r>
            <a:r>
              <a:rPr lang="en-US" dirty="0" err="1"/>
              <a:t>dalam</a:t>
            </a:r>
            <a:r>
              <a:rPr lang="en-US" dirty="0"/>
              <a:t> </a:t>
            </a:r>
            <a:r>
              <a:rPr lang="en-US" dirty="0" err="1"/>
              <a:t>shalat</a:t>
            </a:r>
            <a:r>
              <a:rPr lang="en-US" dirty="0"/>
              <a:t>, </a:t>
            </a:r>
            <a:r>
              <a:rPr lang="en-US" dirty="0" err="1"/>
              <a:t>hal</a:t>
            </a:r>
            <a:r>
              <a:rPr lang="en-US" dirty="0"/>
              <a:t> yang </a:t>
            </a:r>
            <a:r>
              <a:rPr lang="en-US" dirty="0" err="1"/>
              <a:t>harus</a:t>
            </a:r>
            <a:r>
              <a:rPr lang="en-US" dirty="0"/>
              <a:t> </a:t>
            </a:r>
            <a:r>
              <a:rPr lang="en-US" dirty="0" err="1"/>
              <a:t>dilakukan</a:t>
            </a:r>
            <a:r>
              <a:rPr lang="en-US" dirty="0"/>
              <a:t> : </a:t>
            </a:r>
            <a:r>
              <a:rPr lang="id-ID" dirty="0"/>
              <a:t>(1), </a:t>
            </a:r>
            <a:r>
              <a:rPr lang="en-US" dirty="0" err="1"/>
              <a:t>memulai</a:t>
            </a:r>
            <a:r>
              <a:rPr lang="en-US" dirty="0"/>
              <a:t> </a:t>
            </a:r>
            <a:r>
              <a:rPr lang="en-US" dirty="0" err="1"/>
              <a:t>shalat</a:t>
            </a:r>
            <a:r>
              <a:rPr lang="en-US" dirty="0"/>
              <a:t> </a:t>
            </a:r>
            <a:r>
              <a:rPr lang="en-US" dirty="0" err="1"/>
              <a:t>jika</a:t>
            </a:r>
            <a:r>
              <a:rPr lang="en-US" dirty="0"/>
              <a:t> </a:t>
            </a:r>
            <a:r>
              <a:rPr lang="en-US" dirty="0" err="1"/>
              <a:t>Tuhan</a:t>
            </a:r>
            <a:r>
              <a:rPr lang="en-US" dirty="0"/>
              <a:t> yang </a:t>
            </a:r>
            <a:r>
              <a:rPr lang="en-US" dirty="0" err="1"/>
              <a:t>akan</a:t>
            </a:r>
            <a:r>
              <a:rPr lang="en-US" dirty="0"/>
              <a:t> </a:t>
            </a:r>
            <a:r>
              <a:rPr lang="en-US" dirty="0" err="1"/>
              <a:t>disembah</a:t>
            </a:r>
            <a:r>
              <a:rPr lang="en-US" dirty="0"/>
              <a:t> </a:t>
            </a:r>
            <a:r>
              <a:rPr lang="en-US" dirty="0" err="1"/>
              <a:t>itu</a:t>
            </a:r>
            <a:r>
              <a:rPr lang="en-US" dirty="0"/>
              <a:t> </a:t>
            </a:r>
            <a:r>
              <a:rPr lang="en-US" dirty="0" err="1"/>
              <a:t>sudah</a:t>
            </a:r>
            <a:r>
              <a:rPr lang="en-US" dirty="0"/>
              <a:t> </a:t>
            </a:r>
            <a:r>
              <a:rPr lang="en-US" dirty="0" err="1"/>
              <a:t>dapat</a:t>
            </a:r>
            <a:r>
              <a:rPr lang="en-US" dirty="0"/>
              <a:t> </a:t>
            </a:r>
            <a:r>
              <a:rPr lang="en-US" dirty="0" err="1"/>
              <a:t>dihadirkan</a:t>
            </a:r>
            <a:r>
              <a:rPr lang="en-US" dirty="0"/>
              <a:t> </a:t>
            </a:r>
            <a:r>
              <a:rPr lang="en-US" dirty="0" err="1"/>
              <a:t>dalam</a:t>
            </a:r>
            <a:r>
              <a:rPr lang="en-US" dirty="0"/>
              <a:t> </a:t>
            </a:r>
            <a:r>
              <a:rPr lang="en-US" dirty="0" err="1"/>
              <a:t>hati</a:t>
            </a:r>
            <a:r>
              <a:rPr lang="en-US" dirty="0"/>
              <a:t>, </a:t>
            </a:r>
            <a:r>
              <a:rPr lang="en-US" dirty="0" err="1"/>
              <a:t>sehingga</a:t>
            </a:r>
            <a:r>
              <a:rPr lang="en-US" dirty="0"/>
              <a:t> </a:t>
            </a:r>
            <a:r>
              <a:rPr lang="en-US" dirty="0" err="1"/>
              <a:t>ia</a:t>
            </a:r>
            <a:r>
              <a:rPr lang="en-US" dirty="0"/>
              <a:t> </a:t>
            </a:r>
            <a:r>
              <a:rPr lang="en-US" dirty="0" err="1"/>
              <a:t>menyembah</a:t>
            </a:r>
            <a:r>
              <a:rPr lang="en-US" dirty="0"/>
              <a:t> </a:t>
            </a:r>
            <a:r>
              <a:rPr lang="en-US" dirty="0" err="1"/>
              <a:t>Tuhan</a:t>
            </a:r>
            <a:r>
              <a:rPr lang="en-US" dirty="0"/>
              <a:t> yang </a:t>
            </a:r>
            <a:r>
              <a:rPr lang="en-US" dirty="0" err="1"/>
              <a:t>benar-benar</a:t>
            </a:r>
            <a:r>
              <a:rPr lang="en-US" dirty="0"/>
              <a:t> </a:t>
            </a:r>
            <a:r>
              <a:rPr lang="en-US" dirty="0" err="1"/>
              <a:t>Tuhan</a:t>
            </a:r>
            <a:r>
              <a:rPr lang="en-US" dirty="0"/>
              <a:t>; (2) </a:t>
            </a:r>
            <a:r>
              <a:rPr lang="en-US" dirty="0" err="1"/>
              <a:t>berniat</a:t>
            </a:r>
            <a:r>
              <a:rPr lang="en-US" dirty="0"/>
              <a:t> </a:t>
            </a:r>
            <a:r>
              <a:rPr lang="en-US" dirty="0" err="1"/>
              <a:t>shalat</a:t>
            </a:r>
            <a:r>
              <a:rPr lang="en-US" dirty="0"/>
              <a:t> </a:t>
            </a:r>
            <a:r>
              <a:rPr lang="en-US" dirty="0" err="1"/>
              <a:t>karena</a:t>
            </a:r>
            <a:r>
              <a:rPr lang="en-US" dirty="0"/>
              <a:t> Allah. </a:t>
            </a:r>
            <a:r>
              <a:rPr lang="en-US" dirty="0" err="1"/>
              <a:t>Artinya</a:t>
            </a:r>
            <a:r>
              <a:rPr lang="en-US" dirty="0"/>
              <a:t>, </a:t>
            </a:r>
            <a:r>
              <a:rPr lang="en-US" dirty="0" err="1"/>
              <a:t>ibadah</a:t>
            </a:r>
            <a:r>
              <a:rPr lang="en-US" dirty="0"/>
              <a:t> </a:t>
            </a:r>
            <a:r>
              <a:rPr lang="en-US" dirty="0" err="1"/>
              <a:t>shalat</a:t>
            </a:r>
            <a:r>
              <a:rPr lang="en-US" dirty="0"/>
              <a:t> yang </a:t>
            </a:r>
            <a:r>
              <a:rPr lang="en-US" dirty="0" err="1"/>
              <a:t>didirikannya</a:t>
            </a:r>
            <a:r>
              <a:rPr lang="en-US" dirty="0"/>
              <a:t> </a:t>
            </a:r>
            <a:r>
              <a:rPr lang="en-US" dirty="0" err="1"/>
              <a:t>itu</a:t>
            </a:r>
            <a:r>
              <a:rPr lang="en-US" dirty="0"/>
              <a:t> </a:t>
            </a:r>
            <a:r>
              <a:rPr lang="en-US" dirty="0" err="1"/>
              <a:t>dilakukan</a:t>
            </a:r>
            <a:r>
              <a:rPr lang="en-US" dirty="0"/>
              <a:t> </a:t>
            </a:r>
            <a:r>
              <a:rPr lang="en-US" dirty="0" err="1"/>
              <a:t>dengan</a:t>
            </a:r>
            <a:r>
              <a:rPr lang="en-US" dirty="0"/>
              <a:t> </a:t>
            </a:r>
            <a:r>
              <a:rPr lang="en-US" dirty="0" err="1"/>
              <a:t>ikhlas</a:t>
            </a:r>
            <a:r>
              <a:rPr lang="en-US" dirty="0"/>
              <a:t> </a:t>
            </a:r>
            <a:r>
              <a:rPr lang="en-US" dirty="0" err="1"/>
              <a:t>karena</a:t>
            </a:r>
            <a:r>
              <a:rPr lang="en-US" dirty="0"/>
              <a:t> Allah </a:t>
            </a:r>
            <a:r>
              <a:rPr lang="en-US" dirty="0" err="1"/>
              <a:t>tanpa</a:t>
            </a:r>
            <a:r>
              <a:rPr lang="en-US" dirty="0"/>
              <a:t> </a:t>
            </a:r>
            <a:r>
              <a:rPr lang="en-US" dirty="0" err="1"/>
              <a:t>ada</a:t>
            </a:r>
            <a:r>
              <a:rPr lang="en-US" dirty="0"/>
              <a:t> </a:t>
            </a:r>
            <a:r>
              <a:rPr lang="en-US" dirty="0" err="1"/>
              <a:t>pamrih</a:t>
            </a:r>
            <a:r>
              <a:rPr lang="en-US" dirty="0"/>
              <a:t> dunia (</a:t>
            </a:r>
            <a:r>
              <a:rPr lang="en-US" dirty="0" err="1"/>
              <a:t>ingin</a:t>
            </a:r>
            <a:r>
              <a:rPr lang="en-US" dirty="0"/>
              <a:t> </a:t>
            </a:r>
            <a:r>
              <a:rPr lang="en-US" dirty="0" err="1"/>
              <a:t>disebut</a:t>
            </a:r>
            <a:r>
              <a:rPr lang="en-US" dirty="0"/>
              <a:t> orang </a:t>
            </a:r>
            <a:r>
              <a:rPr lang="en-US" dirty="0" err="1"/>
              <a:t>beragama</a:t>
            </a:r>
            <a:r>
              <a:rPr lang="en-US" dirty="0"/>
              <a:t>, </a:t>
            </a:r>
            <a:r>
              <a:rPr lang="en-US" dirty="0" err="1"/>
              <a:t>ingin</a:t>
            </a:r>
            <a:r>
              <a:rPr lang="en-US" dirty="0"/>
              <a:t> </a:t>
            </a:r>
            <a:r>
              <a:rPr lang="en-US" dirty="0" err="1"/>
              <a:t>mendapat</a:t>
            </a:r>
            <a:r>
              <a:rPr lang="en-US" dirty="0"/>
              <a:t> </a:t>
            </a:r>
            <a:r>
              <a:rPr lang="en-US" dirty="0" err="1"/>
              <a:t>pujian</a:t>
            </a:r>
            <a:r>
              <a:rPr lang="en-US" dirty="0"/>
              <a:t>, </a:t>
            </a:r>
            <a:r>
              <a:rPr lang="en-US" dirty="0" err="1"/>
              <a:t>atau</a:t>
            </a:r>
            <a:r>
              <a:rPr lang="en-US" dirty="0"/>
              <a:t> </a:t>
            </a:r>
            <a:r>
              <a:rPr lang="en-US" dirty="0" err="1"/>
              <a:t>ada</a:t>
            </a:r>
            <a:r>
              <a:rPr lang="en-US" dirty="0"/>
              <a:t> </a:t>
            </a:r>
            <a:r>
              <a:rPr lang="en-US" dirty="0" err="1"/>
              <a:t>niat-niat</a:t>
            </a:r>
            <a:r>
              <a:rPr lang="en-US" dirty="0"/>
              <a:t> </a:t>
            </a:r>
            <a:r>
              <a:rPr lang="en-US" dirty="0" err="1"/>
              <a:t>mencari</a:t>
            </a:r>
            <a:r>
              <a:rPr lang="en-US" dirty="0"/>
              <a:t> dunia) dan </a:t>
            </a:r>
            <a:r>
              <a:rPr lang="en-US" dirty="0" err="1"/>
              <a:t>tidak</a:t>
            </a:r>
            <a:r>
              <a:rPr lang="en-US" dirty="0"/>
              <a:t> pula </a:t>
            </a:r>
            <a:r>
              <a:rPr lang="en-US" dirty="0" err="1"/>
              <a:t>ada</a:t>
            </a:r>
            <a:r>
              <a:rPr lang="en-US" dirty="0"/>
              <a:t> </a:t>
            </a:r>
            <a:r>
              <a:rPr lang="en-US" dirty="0" err="1"/>
              <a:t>pamrih</a:t>
            </a:r>
            <a:r>
              <a:rPr lang="en-US" dirty="0"/>
              <a:t> </a:t>
            </a:r>
            <a:r>
              <a:rPr lang="en-US" dirty="0" err="1"/>
              <a:t>akhirat</a:t>
            </a:r>
            <a:r>
              <a:rPr lang="en-US" dirty="0"/>
              <a:t>; (3) </a:t>
            </a:r>
            <a:r>
              <a:rPr lang="en-US" dirty="0" err="1"/>
              <a:t>selalu</a:t>
            </a:r>
            <a:r>
              <a:rPr lang="en-US" dirty="0"/>
              <a:t> </a:t>
            </a:r>
            <a:r>
              <a:rPr lang="en-US" dirty="0" err="1"/>
              <a:t>menjalankan</a:t>
            </a:r>
            <a:r>
              <a:rPr lang="en-US" dirty="0"/>
              <a:t> </a:t>
            </a:r>
            <a:r>
              <a:rPr lang="en-US" dirty="0" err="1"/>
              <a:t>shalat</a:t>
            </a:r>
            <a:r>
              <a:rPr lang="en-US" dirty="0"/>
              <a:t> dan </a:t>
            </a:r>
            <a:r>
              <a:rPr lang="en-US" dirty="0" err="1"/>
              <a:t>keadaan</a:t>
            </a:r>
            <a:r>
              <a:rPr lang="en-US" dirty="0"/>
              <a:t> </a:t>
            </a:r>
            <a:r>
              <a:rPr lang="en-US" dirty="0" err="1"/>
              <a:t>hati</a:t>
            </a:r>
            <a:r>
              <a:rPr lang="en-US" dirty="0"/>
              <a:t> </a:t>
            </a:r>
            <a:r>
              <a:rPr lang="en-US" dirty="0" err="1"/>
              <a:t>hanya</a:t>
            </a:r>
            <a:r>
              <a:rPr lang="en-US" dirty="0"/>
              <a:t> </a:t>
            </a:r>
            <a:r>
              <a:rPr lang="en-US" dirty="0" err="1"/>
              <a:t>mengingat</a:t>
            </a:r>
            <a:r>
              <a:rPr lang="en-US" dirty="0"/>
              <a:t> Allah; dan (4) </a:t>
            </a:r>
            <a:r>
              <a:rPr lang="en-US" dirty="0" err="1"/>
              <a:t>shalat</a:t>
            </a:r>
            <a:r>
              <a:rPr lang="en-US" dirty="0"/>
              <a:t> yang </a:t>
            </a:r>
            <a:r>
              <a:rPr lang="en-US" dirty="0" err="1"/>
              <a:t>telah</a:t>
            </a:r>
            <a:r>
              <a:rPr lang="en-US" dirty="0"/>
              <a:t> </a:t>
            </a:r>
            <a:r>
              <a:rPr lang="en-US" dirty="0" err="1"/>
              <a:t>didirikannya</a:t>
            </a:r>
            <a:r>
              <a:rPr lang="en-US" dirty="0"/>
              <a:t> </a:t>
            </a:r>
            <a:r>
              <a:rPr lang="en-US" dirty="0" err="1"/>
              <a:t>itu</a:t>
            </a:r>
            <a:r>
              <a:rPr lang="en-US" dirty="0"/>
              <a:t> </a:t>
            </a:r>
            <a:r>
              <a:rPr lang="en-US" dirty="0" err="1"/>
              <a:t>dapat</a:t>
            </a:r>
            <a:r>
              <a:rPr lang="en-US" dirty="0"/>
              <a:t> </a:t>
            </a:r>
            <a:r>
              <a:rPr lang="en-US" dirty="0" err="1"/>
              <a:t>mencegah</a:t>
            </a:r>
            <a:r>
              <a:rPr lang="en-US" dirty="0"/>
              <a:t> </a:t>
            </a:r>
            <a:r>
              <a:rPr lang="en-US" dirty="0" err="1"/>
              <a:t>perbuatan</a:t>
            </a:r>
            <a:r>
              <a:rPr lang="en-US" dirty="0"/>
              <a:t> </a:t>
            </a:r>
            <a:r>
              <a:rPr lang="en-US" dirty="0" err="1"/>
              <a:t>keji</a:t>
            </a:r>
            <a:r>
              <a:rPr lang="en-US" dirty="0"/>
              <a:t> dan </a:t>
            </a:r>
            <a:r>
              <a:rPr lang="en-US" dirty="0" err="1"/>
              <a:t>mungkar</a:t>
            </a:r>
            <a:r>
              <a:rPr lang="en-US" dirty="0"/>
              <a:t>.</a:t>
            </a:r>
          </a:p>
          <a:p>
            <a:r>
              <a:rPr lang="en-US" dirty="0" err="1"/>
              <a:t>Kalau</a:t>
            </a:r>
            <a:r>
              <a:rPr lang="en-US" dirty="0"/>
              <a:t> </a:t>
            </a:r>
            <a:r>
              <a:rPr lang="en-US" dirty="0" err="1"/>
              <a:t>kuliah</a:t>
            </a:r>
            <a:r>
              <a:rPr lang="en-US" dirty="0"/>
              <a:t> : </a:t>
            </a:r>
            <a:r>
              <a:rPr lang="en-US" dirty="0" err="1"/>
              <a:t>Kewajiban</a:t>
            </a:r>
            <a:r>
              <a:rPr lang="en-US" dirty="0"/>
              <a:t> </a:t>
            </a:r>
            <a:r>
              <a:rPr lang="en-US" dirty="0" err="1"/>
              <a:t>syariatnya</a:t>
            </a:r>
            <a:r>
              <a:rPr lang="en-US" dirty="0"/>
              <a:t> Anda </a:t>
            </a:r>
            <a:r>
              <a:rPr lang="en-US" dirty="0" err="1"/>
              <a:t>kuliah</a:t>
            </a:r>
            <a:r>
              <a:rPr lang="en-US" dirty="0"/>
              <a:t> </a:t>
            </a:r>
            <a:r>
              <a:rPr lang="en-US" dirty="0" err="1"/>
              <a:t>karena</a:t>
            </a:r>
            <a:r>
              <a:rPr lang="en-US" dirty="0"/>
              <a:t> </a:t>
            </a:r>
            <a:r>
              <a:rPr lang="en-US" dirty="0" err="1"/>
              <a:t>memenuhi</a:t>
            </a:r>
            <a:r>
              <a:rPr lang="en-US" dirty="0"/>
              <a:t> </a:t>
            </a:r>
            <a:r>
              <a:rPr lang="en-US" dirty="0" err="1"/>
              <a:t>perintah</a:t>
            </a:r>
            <a:r>
              <a:rPr lang="en-US" dirty="0"/>
              <a:t> Allah dan Rasul-Nya </a:t>
            </a:r>
            <a:r>
              <a:rPr lang="en-US" dirty="0" err="1"/>
              <a:t>bahwa</a:t>
            </a:r>
            <a:r>
              <a:rPr lang="en-US" dirty="0"/>
              <a:t> </a:t>
            </a:r>
            <a:r>
              <a:rPr lang="en-US" dirty="0" err="1"/>
              <a:t>kaum</a:t>
            </a:r>
            <a:r>
              <a:rPr lang="en-US" dirty="0"/>
              <a:t> </a:t>
            </a:r>
            <a:r>
              <a:rPr lang="en-US" dirty="0" err="1"/>
              <a:t>muslimin</a:t>
            </a:r>
            <a:r>
              <a:rPr lang="en-US" dirty="0"/>
              <a:t> </a:t>
            </a:r>
            <a:r>
              <a:rPr lang="en-US" dirty="0" err="1"/>
              <a:t>wajib</a:t>
            </a:r>
            <a:r>
              <a:rPr lang="en-US" dirty="0"/>
              <a:t> </a:t>
            </a:r>
            <a:r>
              <a:rPr lang="en-US" dirty="0" err="1"/>
              <a:t>mencari</a:t>
            </a:r>
            <a:r>
              <a:rPr lang="en-US" dirty="0"/>
              <a:t> </a:t>
            </a:r>
            <a:r>
              <a:rPr lang="en-US" dirty="0" err="1"/>
              <a:t>ilmu</a:t>
            </a:r>
            <a:r>
              <a:rPr lang="en-US" dirty="0"/>
              <a:t> </a:t>
            </a:r>
            <a:r>
              <a:rPr lang="en-US" dirty="0" err="1"/>
              <a:t>akhirat</a:t>
            </a:r>
            <a:r>
              <a:rPr lang="en-US" dirty="0"/>
              <a:t> dan </a:t>
            </a:r>
            <a:r>
              <a:rPr lang="en-US" dirty="0" err="1"/>
              <a:t>ilmu</a:t>
            </a:r>
            <a:r>
              <a:rPr lang="en-US" dirty="0"/>
              <a:t> </a:t>
            </a:r>
            <a:r>
              <a:rPr lang="en-US" dirty="0" err="1"/>
              <a:t>duniawi</a:t>
            </a:r>
            <a:r>
              <a:rPr lang="en-US" dirty="0"/>
              <a:t>, </a:t>
            </a:r>
            <a:r>
              <a:rPr lang="en-US" dirty="0" err="1"/>
              <a:t>dengan</a:t>
            </a:r>
            <a:r>
              <a:rPr lang="en-US" dirty="0"/>
              <a:t> </a:t>
            </a:r>
            <a:r>
              <a:rPr lang="en-US" dirty="0" err="1"/>
              <a:t>niat</a:t>
            </a:r>
            <a:r>
              <a:rPr lang="en-US" dirty="0"/>
              <a:t> </a:t>
            </a:r>
            <a:r>
              <a:rPr lang="en-US" dirty="0" err="1"/>
              <a:t>karena</a:t>
            </a:r>
            <a:r>
              <a:rPr lang="en-US" dirty="0"/>
              <a:t> Allah (</a:t>
            </a:r>
            <a:r>
              <a:rPr lang="en-US" dirty="0" err="1"/>
              <a:t>tidak</a:t>
            </a:r>
            <a:r>
              <a:rPr lang="en-US" dirty="0"/>
              <a:t> </a:t>
            </a:r>
            <a:r>
              <a:rPr lang="en-US" dirty="0" err="1"/>
              <a:t>untuk</a:t>
            </a:r>
            <a:r>
              <a:rPr lang="en-US" dirty="0"/>
              <a:t> </a:t>
            </a:r>
            <a:r>
              <a:rPr lang="en-US" dirty="0" err="1"/>
              <a:t>mengejar</a:t>
            </a:r>
            <a:r>
              <a:rPr lang="en-US" dirty="0"/>
              <a:t> </a:t>
            </a:r>
            <a:r>
              <a:rPr lang="en-US" dirty="0" err="1"/>
              <a:t>pekerjaan</a:t>
            </a:r>
            <a:r>
              <a:rPr lang="en-US" dirty="0"/>
              <a:t> </a:t>
            </a:r>
            <a:r>
              <a:rPr lang="en-US" dirty="0" err="1"/>
              <a:t>bergengsi</a:t>
            </a:r>
            <a:r>
              <a:rPr lang="en-US" dirty="0"/>
              <a:t> </a:t>
            </a:r>
            <a:r>
              <a:rPr lang="en-US" dirty="0" err="1"/>
              <a:t>atau</a:t>
            </a:r>
            <a:r>
              <a:rPr lang="en-US" dirty="0"/>
              <a:t> </a:t>
            </a:r>
            <a:r>
              <a:rPr lang="en-US" dirty="0" err="1"/>
              <a:t>mengejar</a:t>
            </a:r>
            <a:r>
              <a:rPr lang="en-US" dirty="0"/>
              <a:t> </a:t>
            </a:r>
            <a:r>
              <a:rPr lang="en-US" dirty="0" err="1"/>
              <a:t>pangkat</a:t>
            </a:r>
            <a:r>
              <a:rPr lang="en-US" dirty="0"/>
              <a:t> dan </a:t>
            </a:r>
            <a:r>
              <a:rPr lang="en-US" dirty="0" err="1"/>
              <a:t>jabatan</a:t>
            </a:r>
            <a:r>
              <a:rPr lang="en-US" dirty="0"/>
              <a:t>). </a:t>
            </a:r>
            <a:r>
              <a:rPr lang="en-US" dirty="0" err="1"/>
              <a:t>Kemudian</a:t>
            </a:r>
            <a:r>
              <a:rPr lang="en-US" dirty="0"/>
              <a:t> </a:t>
            </a:r>
            <a:r>
              <a:rPr lang="en-US" dirty="0" err="1"/>
              <a:t>rasul</a:t>
            </a:r>
            <a:r>
              <a:rPr lang="en-US" dirty="0"/>
              <a:t> pun </a:t>
            </a:r>
            <a:r>
              <a:rPr lang="en-US" dirty="0" err="1"/>
              <a:t>memerintahkan</a:t>
            </a:r>
            <a:r>
              <a:rPr lang="en-US" dirty="0"/>
              <a:t> </a:t>
            </a:r>
            <a:r>
              <a:rPr lang="en-US" dirty="0" err="1"/>
              <a:t>umatnya</a:t>
            </a:r>
            <a:r>
              <a:rPr lang="en-US" dirty="0"/>
              <a:t> </a:t>
            </a:r>
            <a:r>
              <a:rPr lang="en-US" dirty="0" err="1"/>
              <a:t>untuk</a:t>
            </a:r>
            <a:r>
              <a:rPr lang="en-US" dirty="0"/>
              <a:t> </a:t>
            </a:r>
            <a:r>
              <a:rPr lang="en-US" dirty="0" err="1"/>
              <a:t>bekerja</a:t>
            </a:r>
            <a:r>
              <a:rPr lang="en-US" dirty="0"/>
              <a:t> </a:t>
            </a:r>
            <a:r>
              <a:rPr lang="en-US" dirty="0" err="1"/>
              <a:t>secara</a:t>
            </a:r>
            <a:r>
              <a:rPr lang="en-US" dirty="0"/>
              <a:t> </a:t>
            </a:r>
            <a:r>
              <a:rPr lang="en-US" dirty="0" err="1"/>
              <a:t>profesional</a:t>
            </a:r>
            <a:r>
              <a:rPr lang="en-US" dirty="0"/>
              <a:t>. </a:t>
            </a:r>
            <a:r>
              <a:rPr lang="en-US" dirty="0" err="1"/>
              <a:t>Artinya</a:t>
            </a:r>
            <a:r>
              <a:rPr lang="en-US" dirty="0"/>
              <a:t>, </a:t>
            </a:r>
            <a:r>
              <a:rPr lang="en-US" dirty="0" err="1"/>
              <a:t>kuliah</a:t>
            </a:r>
            <a:r>
              <a:rPr lang="en-US" dirty="0"/>
              <a:t> pun </a:t>
            </a:r>
            <a:r>
              <a:rPr lang="en-US" dirty="0" err="1"/>
              <a:t>harus</a:t>
            </a:r>
            <a:r>
              <a:rPr lang="en-US" dirty="0"/>
              <a:t> </a:t>
            </a:r>
            <a:r>
              <a:rPr lang="en-US" dirty="0" err="1"/>
              <a:t>dilakukan</a:t>
            </a:r>
            <a:r>
              <a:rPr lang="en-US" dirty="0"/>
              <a:t> </a:t>
            </a:r>
            <a:r>
              <a:rPr lang="en-US" dirty="0" err="1"/>
              <a:t>dengan</a:t>
            </a:r>
            <a:r>
              <a:rPr lang="en-US" dirty="0"/>
              <a:t> </a:t>
            </a:r>
            <a:r>
              <a:rPr lang="en-US" dirty="0" err="1"/>
              <a:t>sungguh-sungguh</a:t>
            </a:r>
            <a:r>
              <a:rPr lang="en-US" dirty="0"/>
              <a:t>. </a:t>
            </a:r>
            <a:r>
              <a:rPr lang="en-US" dirty="0" err="1"/>
              <a:t>Adapun</a:t>
            </a:r>
            <a:r>
              <a:rPr lang="en-US" dirty="0"/>
              <a:t> </a:t>
            </a:r>
            <a:r>
              <a:rPr lang="en-US" dirty="0" err="1"/>
              <a:t>kewajiban</a:t>
            </a:r>
            <a:r>
              <a:rPr lang="en-US" dirty="0"/>
              <a:t> </a:t>
            </a:r>
            <a:r>
              <a:rPr lang="en-US" dirty="0" err="1"/>
              <a:t>hakikatnya</a:t>
            </a:r>
            <a:r>
              <a:rPr lang="en-US" dirty="0"/>
              <a:t>, </a:t>
            </a:r>
            <a:r>
              <a:rPr lang="en-US" dirty="0" err="1"/>
              <a:t>ketika</a:t>
            </a:r>
            <a:r>
              <a:rPr lang="en-US" dirty="0"/>
              <a:t> </a:t>
            </a:r>
            <a:r>
              <a:rPr lang="en-US" dirty="0" err="1"/>
              <a:t>mengikuti</a:t>
            </a:r>
            <a:r>
              <a:rPr lang="en-US" dirty="0"/>
              <a:t> </a:t>
            </a:r>
            <a:r>
              <a:rPr lang="en-US" dirty="0" err="1"/>
              <a:t>kuliah</a:t>
            </a:r>
            <a:r>
              <a:rPr lang="en-US" dirty="0"/>
              <a:t> dan </a:t>
            </a:r>
            <a:r>
              <a:rPr lang="en-US" dirty="0" err="1"/>
              <a:t>mengerjakan</a:t>
            </a:r>
            <a:r>
              <a:rPr lang="en-US" dirty="0"/>
              <a:t> </a:t>
            </a:r>
            <a:r>
              <a:rPr lang="en-US" dirty="0" err="1"/>
              <a:t>tugas-tugas</a:t>
            </a:r>
            <a:r>
              <a:rPr lang="en-US" dirty="0"/>
              <a:t> </a:t>
            </a:r>
            <a:r>
              <a:rPr lang="en-US" dirty="0" err="1"/>
              <a:t>kuliah</a:t>
            </a:r>
            <a:r>
              <a:rPr lang="en-US" dirty="0"/>
              <a:t> </a:t>
            </a:r>
            <a:r>
              <a:rPr lang="en-US" dirty="0" err="1"/>
              <a:t>keadaan</a:t>
            </a:r>
            <a:r>
              <a:rPr lang="en-US" dirty="0"/>
              <a:t> </a:t>
            </a:r>
            <a:r>
              <a:rPr lang="en-US" dirty="0" err="1"/>
              <a:t>hati</a:t>
            </a:r>
            <a:r>
              <a:rPr lang="en-US" dirty="0"/>
              <a:t> </a:t>
            </a:r>
            <a:r>
              <a:rPr lang="en-US" dirty="0" err="1"/>
              <a:t>selalu</a:t>
            </a:r>
            <a:r>
              <a:rPr lang="en-US" dirty="0"/>
              <a:t> </a:t>
            </a:r>
            <a:r>
              <a:rPr lang="en-US" dirty="0" err="1"/>
              <a:t>mengingat-ingat</a:t>
            </a:r>
            <a:r>
              <a:rPr lang="en-US" dirty="0"/>
              <a:t> Allah.</a:t>
            </a:r>
          </a:p>
        </p:txBody>
      </p:sp>
    </p:spTree>
    <p:extLst>
      <p:ext uri="{BB962C8B-B14F-4D97-AF65-F5344CB8AC3E}">
        <p14:creationId xmlns:p14="http://schemas.microsoft.com/office/powerpoint/2010/main" val="104780671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F685-E5DC-400D-89E4-119BA54E2E77}"/>
              </a:ext>
            </a:extLst>
          </p:cNvPr>
          <p:cNvSpPr>
            <a:spLocks noGrp="1"/>
          </p:cNvSpPr>
          <p:nvPr>
            <p:ph type="title"/>
          </p:nvPr>
        </p:nvSpPr>
        <p:spPr>
          <a:xfrm>
            <a:off x="680321" y="276978"/>
            <a:ext cx="10597279" cy="1080938"/>
          </a:xfrm>
        </p:spPr>
        <p:txBody>
          <a:bodyPr/>
          <a:lstStyle/>
          <a:p>
            <a:r>
              <a:rPr lang="en-US" dirty="0" err="1"/>
              <a:t>Keimanan</a:t>
            </a:r>
            <a:r>
              <a:rPr lang="en-US" dirty="0"/>
              <a:t> </a:t>
            </a:r>
            <a:r>
              <a:rPr lang="en-US" dirty="0" err="1"/>
              <a:t>dengan</a:t>
            </a:r>
            <a:r>
              <a:rPr lang="en-US" dirty="0"/>
              <a:t> “</a:t>
            </a:r>
            <a:r>
              <a:rPr lang="en-US" dirty="0" err="1"/>
              <a:t>yakin</a:t>
            </a:r>
            <a:r>
              <a:rPr lang="en-US" dirty="0"/>
              <a:t>” </a:t>
            </a:r>
            <a:r>
              <a:rPr lang="en-US" dirty="0" err="1"/>
              <a:t>tidak</a:t>
            </a:r>
            <a:r>
              <a:rPr lang="en-US" dirty="0"/>
              <a:t> </a:t>
            </a:r>
            <a:r>
              <a:rPr lang="en-US" dirty="0" err="1"/>
              <a:t>sekedar</a:t>
            </a:r>
            <a:r>
              <a:rPr lang="en-US" dirty="0"/>
              <a:t> </a:t>
            </a:r>
            <a:r>
              <a:rPr lang="en-US" dirty="0" err="1"/>
              <a:t>percaya</a:t>
            </a:r>
            <a:r>
              <a:rPr lang="en-US" dirty="0"/>
              <a:t> </a:t>
            </a:r>
          </a:p>
        </p:txBody>
      </p:sp>
      <p:sp>
        <p:nvSpPr>
          <p:cNvPr id="3" name="Content Placeholder 2">
            <a:extLst>
              <a:ext uri="{FF2B5EF4-FFF2-40B4-BE49-F238E27FC236}">
                <a16:creationId xmlns:a16="http://schemas.microsoft.com/office/drawing/2014/main" id="{6BFF1E7C-0063-4105-A8CB-684131BE58DA}"/>
              </a:ext>
            </a:extLst>
          </p:cNvPr>
          <p:cNvSpPr>
            <a:spLocks noGrp="1"/>
          </p:cNvSpPr>
          <p:nvPr>
            <p:ph sz="quarter" idx="13"/>
          </p:nvPr>
        </p:nvSpPr>
        <p:spPr>
          <a:xfrm>
            <a:off x="913774" y="1581150"/>
            <a:ext cx="10363826" cy="4610100"/>
          </a:xfrm>
        </p:spPr>
        <p:txBody>
          <a:bodyPr>
            <a:normAutofit lnSpcReduction="10000"/>
          </a:bodyPr>
          <a:lstStyle/>
          <a:p>
            <a:r>
              <a:rPr lang="en-US" dirty="0"/>
              <a:t>Iman </a:t>
            </a:r>
            <a:r>
              <a:rPr lang="en-US" dirty="0" err="1"/>
              <a:t>kepada</a:t>
            </a:r>
            <a:r>
              <a:rPr lang="en-US" dirty="0"/>
              <a:t> Allah </a:t>
            </a:r>
            <a:r>
              <a:rPr lang="en-US" dirty="0" err="1"/>
              <a:t>Swt</a:t>
            </a:r>
            <a:r>
              <a:rPr lang="en-US" dirty="0"/>
              <a:t> : </a:t>
            </a:r>
            <a:r>
              <a:rPr lang="id-ID" dirty="0"/>
              <a:t>Ma’rifatun wa tashdiqun. Ma’rifat maksudnya mengenal Allah secara yakin (ma’rifat billah), sedangkan tashdiq maksudnya membenarkan bahwa orang yang mengenalkan Tuhan secara benar adalah Rasulullah. Oleh karena itu penjelasan tentang Tuhan harus bersumber dari Rasulullah</a:t>
            </a:r>
            <a:endParaRPr lang="en-US" dirty="0"/>
          </a:p>
          <a:p>
            <a:r>
              <a:rPr lang="en-US" dirty="0"/>
              <a:t>Iman </a:t>
            </a:r>
            <a:r>
              <a:rPr lang="en-US" dirty="0" err="1"/>
              <a:t>kepada</a:t>
            </a:r>
            <a:r>
              <a:rPr lang="en-US" dirty="0"/>
              <a:t> </a:t>
            </a:r>
            <a:r>
              <a:rPr lang="en-US" dirty="0" err="1"/>
              <a:t>qodlo</a:t>
            </a:r>
            <a:r>
              <a:rPr lang="en-US" dirty="0"/>
              <a:t> </a:t>
            </a:r>
            <a:r>
              <a:rPr lang="en-US" dirty="0" err="1"/>
              <a:t>qodar</a:t>
            </a:r>
            <a:r>
              <a:rPr lang="en-US" dirty="0"/>
              <a:t> : </a:t>
            </a:r>
            <a:r>
              <a:rPr lang="id-ID" dirty="0"/>
              <a:t>Suka dengan takdir tuhan. Dibuatnya hidup serba mudah (dikayakan, dipintarkan, dihebatkan dan lain-lain) bersyukur karena bertambahnya ibadah dan amal sosial. Namun, sekaligus takut jika dirinya malah menyalahgunakan kemudahan hidupnya untuk mengumbar hawa nafsu dan syahwat. Dibuat hidupnya serba susah (dimiskinkan, disakitkan dan segala derita lainnya) disyukuri juga, karena jika dijalani dengan sabar, akan mendatangkan perbagai kebaikan dari Allah, sekaligus berikhtiar dan berdo’a untuk melepaskan kesulitan hidupnya.</a:t>
            </a:r>
            <a:endParaRPr lang="en-US" dirty="0"/>
          </a:p>
        </p:txBody>
      </p:sp>
    </p:spTree>
    <p:extLst>
      <p:ext uri="{BB962C8B-B14F-4D97-AF65-F5344CB8AC3E}">
        <p14:creationId xmlns:p14="http://schemas.microsoft.com/office/powerpoint/2010/main" val="46224124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9EB6-4B3A-46A9-8F4E-C6E32DA1148F}"/>
              </a:ext>
            </a:extLst>
          </p:cNvPr>
          <p:cNvSpPr>
            <a:spLocks noGrp="1"/>
          </p:cNvSpPr>
          <p:nvPr>
            <p:ph type="title"/>
          </p:nvPr>
        </p:nvSpPr>
        <p:spPr>
          <a:xfrm>
            <a:off x="680321" y="753228"/>
            <a:ext cx="9613861" cy="732672"/>
          </a:xfrm>
        </p:spPr>
        <p:txBody>
          <a:bodyPr/>
          <a:lstStyle/>
          <a:p>
            <a:r>
              <a:rPr lang="en-US" dirty="0" err="1"/>
              <a:t>Berislam</a:t>
            </a:r>
            <a:r>
              <a:rPr lang="en-US" dirty="0"/>
              <a:t> </a:t>
            </a:r>
            <a:r>
              <a:rPr lang="en-US" dirty="0" err="1"/>
              <a:t>secara</a:t>
            </a:r>
            <a:r>
              <a:rPr lang="en-US" dirty="0"/>
              <a:t> </a:t>
            </a:r>
            <a:r>
              <a:rPr lang="en-US" dirty="0" err="1"/>
              <a:t>benar</a:t>
            </a:r>
            <a:r>
              <a:rPr lang="en-US" dirty="0"/>
              <a:t> dan </a:t>
            </a:r>
            <a:r>
              <a:rPr lang="en-US" dirty="0" err="1"/>
              <a:t>ikhlas</a:t>
            </a:r>
            <a:r>
              <a:rPr lang="en-US" dirty="0"/>
              <a:t> </a:t>
            </a:r>
          </a:p>
        </p:txBody>
      </p:sp>
      <p:sp>
        <p:nvSpPr>
          <p:cNvPr id="3" name="Content Placeholder 2">
            <a:extLst>
              <a:ext uri="{FF2B5EF4-FFF2-40B4-BE49-F238E27FC236}">
                <a16:creationId xmlns:a16="http://schemas.microsoft.com/office/drawing/2014/main" id="{6A998641-415C-42BE-9ECA-E9036AF3AE4A}"/>
              </a:ext>
            </a:extLst>
          </p:cNvPr>
          <p:cNvSpPr>
            <a:spLocks noGrp="1"/>
          </p:cNvSpPr>
          <p:nvPr>
            <p:ph sz="quarter" idx="13"/>
          </p:nvPr>
        </p:nvSpPr>
        <p:spPr>
          <a:xfrm>
            <a:off x="913774" y="1828800"/>
            <a:ext cx="10363826" cy="4514850"/>
          </a:xfrm>
        </p:spPr>
        <p:txBody>
          <a:bodyPr>
            <a:normAutofit/>
          </a:bodyPr>
          <a:lstStyle/>
          <a:p>
            <a:r>
              <a:rPr lang="en-US" sz="2800" dirty="0" err="1"/>
              <a:t>Syahadat</a:t>
            </a:r>
            <a:r>
              <a:rPr lang="en-US" sz="2800" dirty="0"/>
              <a:t> : </a:t>
            </a:r>
            <a:r>
              <a:rPr lang="en-US" sz="2800" dirty="0" err="1"/>
              <a:t>Menyaksikan</a:t>
            </a:r>
            <a:r>
              <a:rPr lang="en-US" sz="2800" dirty="0"/>
              <a:t> </a:t>
            </a:r>
            <a:r>
              <a:rPr lang="en-US" sz="2800" dirty="0" err="1"/>
              <a:t>Tuhan</a:t>
            </a:r>
            <a:r>
              <a:rPr lang="en-US" sz="2800" dirty="0"/>
              <a:t> yang </a:t>
            </a:r>
            <a:r>
              <a:rPr lang="en-US" sz="2800" dirty="0" err="1"/>
              <a:t>bernama</a:t>
            </a:r>
            <a:r>
              <a:rPr lang="en-US" sz="2800" dirty="0"/>
              <a:t> Allah, </a:t>
            </a:r>
            <a:r>
              <a:rPr lang="en-US" sz="2800" dirty="0" err="1"/>
              <a:t>yakni</a:t>
            </a:r>
            <a:r>
              <a:rPr lang="en-US" sz="2800" dirty="0"/>
              <a:t> </a:t>
            </a:r>
            <a:r>
              <a:rPr lang="en-US" sz="2800" dirty="0" err="1"/>
              <a:t>keimanan</a:t>
            </a:r>
            <a:r>
              <a:rPr lang="en-US" sz="2800" dirty="0"/>
              <a:t> </a:t>
            </a:r>
            <a:r>
              <a:rPr lang="en-US" sz="2800" dirty="0" err="1"/>
              <a:t>kepada</a:t>
            </a:r>
            <a:r>
              <a:rPr lang="en-US" sz="2800" dirty="0"/>
              <a:t> Allah </a:t>
            </a:r>
            <a:r>
              <a:rPr lang="en-US" sz="2800" dirty="0" err="1"/>
              <a:t>sehingga</a:t>
            </a:r>
            <a:r>
              <a:rPr lang="en-US" sz="2800" dirty="0"/>
              <a:t> </a:t>
            </a:r>
            <a:r>
              <a:rPr lang="en-US" sz="2800" dirty="0" err="1"/>
              <a:t>mencapai</a:t>
            </a:r>
            <a:r>
              <a:rPr lang="en-US" sz="2800" dirty="0"/>
              <a:t> </a:t>
            </a:r>
            <a:r>
              <a:rPr lang="en-US" sz="2800" dirty="0" err="1"/>
              <a:t>derajat</a:t>
            </a:r>
            <a:r>
              <a:rPr lang="en-US" sz="2800" dirty="0"/>
              <a:t> </a:t>
            </a:r>
            <a:r>
              <a:rPr lang="en-US" sz="2800" dirty="0" err="1"/>
              <a:t>ma’rifatullah</a:t>
            </a:r>
            <a:r>
              <a:rPr lang="en-US" sz="2800" dirty="0"/>
              <a:t>. </a:t>
            </a:r>
            <a:r>
              <a:rPr lang="en-US" sz="2800" dirty="0" err="1"/>
              <a:t>Kemudian</a:t>
            </a:r>
            <a:r>
              <a:rPr lang="en-US" sz="2800" dirty="0"/>
              <a:t> </a:t>
            </a:r>
            <a:r>
              <a:rPr lang="en-US" sz="2800" dirty="0" err="1"/>
              <a:t>menyaksiakan</a:t>
            </a:r>
            <a:r>
              <a:rPr lang="en-US" sz="2800" dirty="0"/>
              <a:t> </a:t>
            </a:r>
            <a:r>
              <a:rPr lang="en-US" sz="2800" dirty="0" err="1"/>
              <a:t>bahwa</a:t>
            </a:r>
            <a:r>
              <a:rPr lang="en-US" sz="2800" dirty="0"/>
              <a:t> </a:t>
            </a:r>
            <a:r>
              <a:rPr lang="en-US" sz="2800" dirty="0" err="1"/>
              <a:t>nabi</a:t>
            </a:r>
            <a:r>
              <a:rPr lang="en-US" sz="2800" dirty="0"/>
              <a:t> saw </a:t>
            </a:r>
            <a:r>
              <a:rPr lang="en-US" sz="2800" dirty="0" err="1"/>
              <a:t>Rasulullah</a:t>
            </a:r>
            <a:r>
              <a:rPr lang="en-US" sz="2800" dirty="0"/>
              <a:t> </a:t>
            </a:r>
            <a:r>
              <a:rPr lang="en-US" sz="2800" dirty="0" err="1"/>
              <a:t>dengan</a:t>
            </a:r>
            <a:r>
              <a:rPr lang="en-US" sz="2800" dirty="0"/>
              <a:t> </a:t>
            </a:r>
            <a:r>
              <a:rPr lang="en-US" sz="2800" dirty="0" err="1"/>
              <a:t>berguru</a:t>
            </a:r>
            <a:r>
              <a:rPr lang="en-US" sz="2800" dirty="0"/>
              <a:t> </a:t>
            </a:r>
            <a:r>
              <a:rPr lang="en-US" sz="2800" dirty="0" err="1"/>
              <a:t>kepadanya</a:t>
            </a:r>
            <a:r>
              <a:rPr lang="en-US" sz="2800" dirty="0"/>
              <a:t> dan </a:t>
            </a:r>
            <a:r>
              <a:rPr lang="en-US" sz="2800" dirty="0" err="1"/>
              <a:t>meneladaninya</a:t>
            </a:r>
            <a:endParaRPr lang="en-US" sz="2800" dirty="0"/>
          </a:p>
          <a:p>
            <a:r>
              <a:rPr lang="en-US" sz="2800" dirty="0" err="1"/>
              <a:t>Sholat</a:t>
            </a:r>
            <a:r>
              <a:rPr lang="en-US" sz="2800" dirty="0"/>
              <a:t> : </a:t>
            </a:r>
            <a:r>
              <a:rPr lang="en-US" sz="2800" dirty="0" err="1"/>
              <a:t>Mendirikan</a:t>
            </a:r>
            <a:r>
              <a:rPr lang="en-US" sz="2800" dirty="0"/>
              <a:t> </a:t>
            </a:r>
            <a:r>
              <a:rPr lang="en-US" sz="2800" dirty="0" err="1"/>
              <a:t>shalat</a:t>
            </a:r>
            <a:r>
              <a:rPr lang="en-US" sz="2800" dirty="0"/>
              <a:t> </a:t>
            </a:r>
            <a:r>
              <a:rPr lang="en-US" sz="2800" dirty="0" err="1"/>
              <a:t>dengan</a:t>
            </a:r>
            <a:r>
              <a:rPr lang="en-US" sz="2800" dirty="0"/>
              <a:t> </a:t>
            </a:r>
            <a:r>
              <a:rPr lang="en-US" sz="2800" dirty="0" err="1"/>
              <a:t>khusuk</a:t>
            </a:r>
            <a:r>
              <a:rPr lang="en-US" sz="2800" dirty="0"/>
              <a:t>, </a:t>
            </a:r>
            <a:r>
              <a:rPr lang="en-US" sz="2800" dirty="0" err="1"/>
              <a:t>mengingat-ingat</a:t>
            </a:r>
            <a:r>
              <a:rPr lang="en-US" sz="2800" dirty="0"/>
              <a:t> Allah, dan </a:t>
            </a:r>
            <a:r>
              <a:rPr lang="en-US" sz="2800" dirty="0" err="1"/>
              <a:t>menjaga</a:t>
            </a:r>
            <a:r>
              <a:rPr lang="en-US" sz="2800" dirty="0"/>
              <a:t> </a:t>
            </a:r>
            <a:r>
              <a:rPr lang="en-US" sz="2800" dirty="0" err="1"/>
              <a:t>kondisi</a:t>
            </a:r>
            <a:r>
              <a:rPr lang="en-US" sz="2800" dirty="0"/>
              <a:t> </a:t>
            </a:r>
            <a:r>
              <a:rPr lang="en-US" sz="2800" dirty="0" err="1"/>
              <a:t>sholat</a:t>
            </a:r>
            <a:r>
              <a:rPr lang="en-US" sz="2800" dirty="0"/>
              <a:t> </a:t>
            </a:r>
            <a:r>
              <a:rPr lang="en-US" sz="2800" dirty="0" err="1"/>
              <a:t>walau</a:t>
            </a:r>
            <a:r>
              <a:rPr lang="en-US" sz="2800" dirty="0"/>
              <a:t> di </a:t>
            </a:r>
            <a:r>
              <a:rPr lang="en-US" sz="2800" dirty="0" err="1"/>
              <a:t>luar</a:t>
            </a:r>
            <a:r>
              <a:rPr lang="en-US" sz="2800" dirty="0"/>
              <a:t> </a:t>
            </a:r>
            <a:r>
              <a:rPr lang="en-US" sz="2800" dirty="0" err="1"/>
              <a:t>waktu</a:t>
            </a:r>
            <a:r>
              <a:rPr lang="en-US" sz="2800" dirty="0"/>
              <a:t> </a:t>
            </a:r>
            <a:r>
              <a:rPr lang="en-US" sz="2800" dirty="0" err="1"/>
              <a:t>sholat</a:t>
            </a:r>
            <a:r>
              <a:rPr lang="en-US" sz="2800" dirty="0"/>
              <a:t> </a:t>
            </a:r>
            <a:r>
              <a:rPr lang="en-US" sz="2800" dirty="0" err="1"/>
              <a:t>dengan</a:t>
            </a:r>
            <a:r>
              <a:rPr lang="en-US" sz="2800" dirty="0"/>
              <a:t> </a:t>
            </a:r>
            <a:r>
              <a:rPr lang="en-US" sz="2800" dirty="0" err="1"/>
              <a:t>selalu</a:t>
            </a:r>
            <a:r>
              <a:rPr lang="en-US" sz="2800" dirty="0"/>
              <a:t> </a:t>
            </a:r>
            <a:r>
              <a:rPr lang="en-US" sz="2800" dirty="0" err="1"/>
              <a:t>mengingat-ingat</a:t>
            </a:r>
            <a:r>
              <a:rPr lang="en-US" sz="2800" dirty="0"/>
              <a:t> Allah (</a:t>
            </a:r>
            <a:r>
              <a:rPr lang="en-US" sz="2800" dirty="0" err="1"/>
              <a:t>sholat</a:t>
            </a:r>
            <a:r>
              <a:rPr lang="en-US" sz="2800" dirty="0"/>
              <a:t> al-</a:t>
            </a:r>
            <a:r>
              <a:rPr lang="en-US" sz="2800" dirty="0" err="1"/>
              <a:t>Daim</a:t>
            </a:r>
            <a:r>
              <a:rPr lang="en-US" sz="2800" dirty="0"/>
              <a:t>) </a:t>
            </a:r>
            <a:r>
              <a:rPr lang="en-US" sz="2800" dirty="0" err="1"/>
              <a:t>sehingga</a:t>
            </a:r>
            <a:r>
              <a:rPr lang="en-US" sz="2800" dirty="0"/>
              <a:t> </a:t>
            </a:r>
            <a:r>
              <a:rPr lang="en-US" sz="2800" dirty="0" err="1"/>
              <a:t>sholatnya</a:t>
            </a:r>
            <a:r>
              <a:rPr lang="en-US" sz="2800" dirty="0"/>
              <a:t> </a:t>
            </a:r>
            <a:r>
              <a:rPr lang="en-US" sz="2800" dirty="0" err="1"/>
              <a:t>mempunyai</a:t>
            </a:r>
            <a:r>
              <a:rPr lang="en-US" sz="2800" dirty="0"/>
              <a:t> </a:t>
            </a:r>
            <a:r>
              <a:rPr lang="en-US" sz="2800" dirty="0" err="1"/>
              <a:t>dampak</a:t>
            </a:r>
            <a:r>
              <a:rPr lang="en-US" sz="2800" dirty="0"/>
              <a:t> </a:t>
            </a:r>
            <a:r>
              <a:rPr lang="en-US" sz="2800" dirty="0" err="1"/>
              <a:t>yakni</a:t>
            </a:r>
            <a:r>
              <a:rPr lang="en-US" sz="2800" dirty="0"/>
              <a:t> </a:t>
            </a:r>
            <a:r>
              <a:rPr lang="en-US" sz="2800" dirty="0" err="1"/>
              <a:t>mencegah</a:t>
            </a:r>
            <a:r>
              <a:rPr lang="en-US" sz="2800" dirty="0"/>
              <a:t> </a:t>
            </a:r>
            <a:r>
              <a:rPr lang="en-US" sz="2800" dirty="0" err="1"/>
              <a:t>perbuatan</a:t>
            </a:r>
            <a:r>
              <a:rPr lang="en-US" sz="2800" dirty="0"/>
              <a:t> </a:t>
            </a:r>
            <a:r>
              <a:rPr lang="en-US" sz="2800" dirty="0" err="1"/>
              <a:t>keji</a:t>
            </a:r>
            <a:r>
              <a:rPr lang="en-US" sz="2800" dirty="0"/>
              <a:t> dan </a:t>
            </a:r>
            <a:r>
              <a:rPr lang="en-US" sz="2800" dirty="0" err="1"/>
              <a:t>munkar</a:t>
            </a:r>
            <a:endParaRPr lang="en-US" sz="2800" dirty="0"/>
          </a:p>
        </p:txBody>
      </p:sp>
    </p:spTree>
    <p:extLst>
      <p:ext uri="{BB962C8B-B14F-4D97-AF65-F5344CB8AC3E}">
        <p14:creationId xmlns:p14="http://schemas.microsoft.com/office/powerpoint/2010/main" val="2049725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0EB3-77D0-45A6-A519-A1C6B0817B63}"/>
              </a:ext>
            </a:extLst>
          </p:cNvPr>
          <p:cNvSpPr>
            <a:spLocks noGrp="1"/>
          </p:cNvSpPr>
          <p:nvPr>
            <p:ph type="title"/>
          </p:nvPr>
        </p:nvSpPr>
        <p:spPr>
          <a:xfrm>
            <a:off x="680321" y="753228"/>
            <a:ext cx="9613861" cy="808872"/>
          </a:xfrm>
        </p:spPr>
        <p:txBody>
          <a:bodyPr/>
          <a:lstStyle/>
          <a:p>
            <a:r>
              <a:rPr lang="en-US" dirty="0"/>
              <a:t>Tips </a:t>
            </a:r>
            <a:r>
              <a:rPr lang="en-US" dirty="0" err="1"/>
              <a:t>menaiki</a:t>
            </a:r>
            <a:r>
              <a:rPr lang="en-US" dirty="0"/>
              <a:t> 6 </a:t>
            </a:r>
            <a:r>
              <a:rPr lang="en-US" dirty="0" err="1"/>
              <a:t>tangga</a:t>
            </a:r>
            <a:r>
              <a:rPr lang="en-US" dirty="0"/>
              <a:t> </a:t>
            </a:r>
          </a:p>
        </p:txBody>
      </p:sp>
      <p:sp>
        <p:nvSpPr>
          <p:cNvPr id="3" name="Content Placeholder 2">
            <a:extLst>
              <a:ext uri="{FF2B5EF4-FFF2-40B4-BE49-F238E27FC236}">
                <a16:creationId xmlns:a16="http://schemas.microsoft.com/office/drawing/2014/main" id="{B86D1C53-EF5A-4919-922A-81057A740EDF}"/>
              </a:ext>
            </a:extLst>
          </p:cNvPr>
          <p:cNvSpPr>
            <a:spLocks noGrp="1"/>
          </p:cNvSpPr>
          <p:nvPr>
            <p:ph sz="quarter" idx="13"/>
          </p:nvPr>
        </p:nvSpPr>
        <p:spPr>
          <a:xfrm>
            <a:off x="913774" y="2019300"/>
            <a:ext cx="10363826" cy="4419600"/>
          </a:xfrm>
        </p:spPr>
        <p:txBody>
          <a:bodyPr>
            <a:normAutofit lnSpcReduction="10000"/>
          </a:bodyPr>
          <a:lstStyle/>
          <a:p>
            <a:r>
              <a:rPr lang="en-US" dirty="0" err="1"/>
              <a:t>Taubat</a:t>
            </a:r>
            <a:r>
              <a:rPr lang="en-US" dirty="0"/>
              <a:t>, </a:t>
            </a:r>
            <a:r>
              <a:rPr lang="en-US" dirty="0" err="1"/>
              <a:t>wara</a:t>
            </a:r>
            <a:r>
              <a:rPr lang="en-US" dirty="0"/>
              <a:t>, </a:t>
            </a:r>
            <a:r>
              <a:rPr lang="en-US" dirty="0" err="1"/>
              <a:t>zuhud</a:t>
            </a:r>
            <a:r>
              <a:rPr lang="en-US" dirty="0"/>
              <a:t>, </a:t>
            </a:r>
            <a:r>
              <a:rPr lang="en-US" dirty="0" err="1"/>
              <a:t>faqir</a:t>
            </a:r>
            <a:r>
              <a:rPr lang="en-US" dirty="0"/>
              <a:t>, </a:t>
            </a:r>
            <a:r>
              <a:rPr lang="en-US" dirty="0" err="1"/>
              <a:t>sabar</a:t>
            </a:r>
            <a:r>
              <a:rPr lang="en-US" dirty="0"/>
              <a:t>, </a:t>
            </a:r>
            <a:r>
              <a:rPr lang="en-US" dirty="0" err="1"/>
              <a:t>tawakkal</a:t>
            </a:r>
            <a:r>
              <a:rPr lang="en-US" dirty="0"/>
              <a:t> </a:t>
            </a:r>
          </a:p>
          <a:p>
            <a:r>
              <a:rPr lang="en-US" dirty="0" err="1"/>
              <a:t>Menanamkan</a:t>
            </a:r>
            <a:r>
              <a:rPr lang="en-US" dirty="0"/>
              <a:t> </a:t>
            </a:r>
            <a:r>
              <a:rPr lang="en-US" dirty="0" err="1"/>
              <a:t>karakter</a:t>
            </a:r>
            <a:r>
              <a:rPr lang="en-US" dirty="0"/>
              <a:t> </a:t>
            </a:r>
            <a:r>
              <a:rPr lang="en-US" b="1" i="1" dirty="0" err="1"/>
              <a:t>taubat</a:t>
            </a:r>
            <a:r>
              <a:rPr lang="en-US" dirty="0"/>
              <a:t> </a:t>
            </a:r>
            <a:r>
              <a:rPr lang="en-US" dirty="0" err="1"/>
              <a:t>sehingga</a:t>
            </a:r>
            <a:r>
              <a:rPr lang="en-US" dirty="0"/>
              <a:t> </a:t>
            </a:r>
            <a:r>
              <a:rPr lang="en-US" dirty="0" err="1"/>
              <a:t>benar-benar</a:t>
            </a:r>
            <a:r>
              <a:rPr lang="en-US" dirty="0"/>
              <a:t> </a:t>
            </a:r>
            <a:r>
              <a:rPr lang="en-US" dirty="0" err="1"/>
              <a:t>merasakan</a:t>
            </a:r>
            <a:r>
              <a:rPr lang="en-US" dirty="0"/>
              <a:t> </a:t>
            </a:r>
            <a:r>
              <a:rPr lang="en-US" dirty="0" err="1"/>
              <a:t>bahwa</a:t>
            </a:r>
            <a:r>
              <a:rPr lang="en-US" dirty="0"/>
              <a:t> Anda </a:t>
            </a:r>
            <a:r>
              <a:rPr lang="en-US" dirty="0" err="1"/>
              <a:t>adalah</a:t>
            </a:r>
            <a:r>
              <a:rPr lang="en-US" dirty="0"/>
              <a:t> orang paling </a:t>
            </a:r>
            <a:r>
              <a:rPr lang="en-US" dirty="0" err="1"/>
              <a:t>banyak</a:t>
            </a:r>
            <a:r>
              <a:rPr lang="en-US" dirty="0"/>
              <a:t> </a:t>
            </a:r>
            <a:r>
              <a:rPr lang="en-US" dirty="0" err="1"/>
              <a:t>melakukan</a:t>
            </a:r>
            <a:r>
              <a:rPr lang="en-US" dirty="0"/>
              <a:t> </a:t>
            </a:r>
            <a:r>
              <a:rPr lang="en-US" dirty="0" err="1"/>
              <a:t>berbuat</a:t>
            </a:r>
            <a:r>
              <a:rPr lang="en-US" dirty="0"/>
              <a:t> </a:t>
            </a:r>
            <a:r>
              <a:rPr lang="en-US" dirty="0" err="1"/>
              <a:t>dosa</a:t>
            </a:r>
            <a:r>
              <a:rPr lang="en-US" dirty="0"/>
              <a:t> dan </a:t>
            </a:r>
            <a:r>
              <a:rPr lang="en-US" dirty="0" err="1"/>
              <a:t>kesalahan</a:t>
            </a:r>
            <a:r>
              <a:rPr lang="en-US" dirty="0"/>
              <a:t>, </a:t>
            </a:r>
            <a:r>
              <a:rPr lang="en-US" dirty="0" err="1"/>
              <a:t>lalu</a:t>
            </a:r>
            <a:r>
              <a:rPr lang="en-US" dirty="0"/>
              <a:t> </a:t>
            </a:r>
            <a:r>
              <a:rPr lang="en-US" dirty="0" err="1"/>
              <a:t>bangkit</a:t>
            </a:r>
            <a:r>
              <a:rPr lang="en-US" dirty="0"/>
              <a:t> </a:t>
            </a:r>
            <a:r>
              <a:rPr lang="en-US" dirty="0" err="1"/>
              <a:t>untuk</a:t>
            </a:r>
            <a:r>
              <a:rPr lang="en-US" dirty="0"/>
              <a:t> </a:t>
            </a:r>
            <a:r>
              <a:rPr lang="en-US" dirty="0" err="1"/>
              <a:t>selalu</a:t>
            </a:r>
            <a:r>
              <a:rPr lang="en-US" dirty="0"/>
              <a:t> </a:t>
            </a:r>
            <a:r>
              <a:rPr lang="en-US" dirty="0" err="1"/>
              <a:t>beristigfar</a:t>
            </a:r>
            <a:r>
              <a:rPr lang="en-US" dirty="0"/>
              <a:t>.</a:t>
            </a:r>
          </a:p>
          <a:p>
            <a:r>
              <a:rPr lang="en-US" dirty="0"/>
              <a:t>Nabi Muhammad saw. </a:t>
            </a:r>
            <a:r>
              <a:rPr lang="en-US" dirty="0" err="1"/>
              <a:t>mengungkapkan</a:t>
            </a:r>
            <a:r>
              <a:rPr lang="en-US" dirty="0"/>
              <a:t>, </a:t>
            </a:r>
            <a:r>
              <a:rPr lang="en-US" dirty="0" err="1"/>
              <a:t>bahwa</a:t>
            </a:r>
            <a:r>
              <a:rPr lang="en-US" dirty="0"/>
              <a:t> </a:t>
            </a:r>
            <a:r>
              <a:rPr lang="en-US" dirty="0" err="1"/>
              <a:t>dirinya</a:t>
            </a:r>
            <a:r>
              <a:rPr lang="en-US" dirty="0"/>
              <a:t> </a:t>
            </a:r>
            <a:r>
              <a:rPr lang="en-US" dirty="0" err="1"/>
              <a:t>bertobat</a:t>
            </a:r>
            <a:r>
              <a:rPr lang="en-US" dirty="0"/>
              <a:t> paling </a:t>
            </a:r>
            <a:r>
              <a:rPr lang="en-US" dirty="0" err="1"/>
              <a:t>sedikit</a:t>
            </a:r>
            <a:r>
              <a:rPr lang="en-US" dirty="0"/>
              <a:t> 70 </a:t>
            </a:r>
            <a:r>
              <a:rPr lang="en-US" dirty="0" err="1"/>
              <a:t>atau</a:t>
            </a:r>
            <a:r>
              <a:rPr lang="en-US" dirty="0"/>
              <a:t> 100 kali </a:t>
            </a:r>
            <a:r>
              <a:rPr lang="en-US" dirty="0" err="1"/>
              <a:t>dalam</a:t>
            </a:r>
            <a:r>
              <a:rPr lang="en-US" dirty="0"/>
              <a:t> </a:t>
            </a:r>
            <a:r>
              <a:rPr lang="en-US" dirty="0" err="1"/>
              <a:t>sehari-semalam</a:t>
            </a:r>
            <a:r>
              <a:rPr lang="en-US" dirty="0"/>
              <a:t>, dan </a:t>
            </a:r>
            <a:r>
              <a:rPr lang="en-US" dirty="0" err="1"/>
              <a:t>beliau</a:t>
            </a:r>
            <a:r>
              <a:rPr lang="en-US" dirty="0"/>
              <a:t> saw. </a:t>
            </a:r>
            <a:r>
              <a:rPr lang="en-US" dirty="0" err="1"/>
              <a:t>sadar</a:t>
            </a:r>
            <a:r>
              <a:rPr lang="en-US" dirty="0"/>
              <a:t> </a:t>
            </a:r>
            <a:r>
              <a:rPr lang="en-US" dirty="0" err="1"/>
              <a:t>benar</a:t>
            </a:r>
            <a:r>
              <a:rPr lang="en-US" dirty="0"/>
              <a:t> </a:t>
            </a:r>
            <a:r>
              <a:rPr lang="en-US" dirty="0" err="1"/>
              <a:t>atas</a:t>
            </a:r>
            <a:r>
              <a:rPr lang="en-US" dirty="0"/>
              <a:t> </a:t>
            </a:r>
            <a:r>
              <a:rPr lang="en-US" dirty="0" err="1"/>
              <a:t>kesalahannya</a:t>
            </a:r>
            <a:r>
              <a:rPr lang="en-US" dirty="0"/>
              <a:t>.</a:t>
            </a:r>
          </a:p>
          <a:p>
            <a:r>
              <a:rPr lang="en-US" dirty="0"/>
              <a:t>Anda </a:t>
            </a:r>
            <a:r>
              <a:rPr lang="en-US" dirty="0" err="1"/>
              <a:t>berlatih</a:t>
            </a:r>
            <a:r>
              <a:rPr lang="en-US" dirty="0"/>
              <a:t> </a:t>
            </a:r>
            <a:r>
              <a:rPr lang="en-US" dirty="0" err="1"/>
              <a:t>untuk</a:t>
            </a:r>
            <a:r>
              <a:rPr lang="en-US" dirty="0"/>
              <a:t> </a:t>
            </a:r>
            <a:r>
              <a:rPr lang="en-US" dirty="0" err="1"/>
              <a:t>selalu</a:t>
            </a:r>
            <a:r>
              <a:rPr lang="en-US" dirty="0"/>
              <a:t> </a:t>
            </a:r>
            <a:r>
              <a:rPr lang="en-US" dirty="0" err="1"/>
              <a:t>sadar</a:t>
            </a:r>
            <a:r>
              <a:rPr lang="en-US" dirty="0"/>
              <a:t> </a:t>
            </a:r>
            <a:r>
              <a:rPr lang="en-US" dirty="0" err="1"/>
              <a:t>dengan</a:t>
            </a:r>
            <a:r>
              <a:rPr lang="en-US" dirty="0"/>
              <a:t> </a:t>
            </a:r>
            <a:r>
              <a:rPr lang="en-US" dirty="0" err="1"/>
              <a:t>kehalalan</a:t>
            </a:r>
            <a:r>
              <a:rPr lang="en-US" dirty="0"/>
              <a:t> </a:t>
            </a:r>
            <a:r>
              <a:rPr lang="en-US" dirty="0" err="1"/>
              <a:t>makanan</a:t>
            </a:r>
            <a:r>
              <a:rPr lang="en-US" dirty="0"/>
              <a:t>, </a:t>
            </a:r>
            <a:r>
              <a:rPr lang="en-US" dirty="0" err="1"/>
              <a:t>pakaian</a:t>
            </a:r>
            <a:r>
              <a:rPr lang="en-US" dirty="0"/>
              <a:t>, dan </a:t>
            </a:r>
            <a:r>
              <a:rPr lang="en-US" dirty="0" err="1"/>
              <a:t>tempat</a:t>
            </a:r>
            <a:r>
              <a:rPr lang="en-US" dirty="0"/>
              <a:t> </a:t>
            </a:r>
            <a:r>
              <a:rPr lang="en-US" dirty="0" err="1"/>
              <a:t>tinggal</a:t>
            </a:r>
            <a:r>
              <a:rPr lang="en-US" dirty="0"/>
              <a:t>. </a:t>
            </a:r>
            <a:r>
              <a:rPr lang="en-US" dirty="0" err="1"/>
              <a:t>Kemudian</a:t>
            </a:r>
            <a:r>
              <a:rPr lang="en-US" dirty="0"/>
              <a:t> Anda </a:t>
            </a:r>
            <a:r>
              <a:rPr lang="en-US" dirty="0" err="1"/>
              <a:t>hanya</a:t>
            </a:r>
            <a:r>
              <a:rPr lang="en-US" dirty="0"/>
              <a:t> </a:t>
            </a:r>
            <a:r>
              <a:rPr lang="en-US" dirty="0" err="1"/>
              <a:t>makan</a:t>
            </a:r>
            <a:r>
              <a:rPr lang="en-US" dirty="0"/>
              <a:t> </a:t>
            </a:r>
            <a:r>
              <a:rPr lang="en-US" dirty="0" err="1"/>
              <a:t>makanan</a:t>
            </a:r>
            <a:r>
              <a:rPr lang="en-US" dirty="0"/>
              <a:t> yang halal, </a:t>
            </a:r>
            <a:r>
              <a:rPr lang="en-US" dirty="0" err="1"/>
              <a:t>minum</a:t>
            </a:r>
            <a:r>
              <a:rPr lang="en-US" dirty="0"/>
              <a:t> </a:t>
            </a:r>
            <a:r>
              <a:rPr lang="en-US" dirty="0" err="1"/>
              <a:t>minuman</a:t>
            </a:r>
            <a:r>
              <a:rPr lang="en-US" dirty="0"/>
              <a:t> yang halal, </a:t>
            </a:r>
            <a:r>
              <a:rPr lang="en-US" dirty="0" err="1"/>
              <a:t>berpakaian</a:t>
            </a:r>
            <a:r>
              <a:rPr lang="en-US" dirty="0"/>
              <a:t> </a:t>
            </a:r>
            <a:r>
              <a:rPr lang="en-US" dirty="0" err="1"/>
              <a:t>dengan</a:t>
            </a:r>
            <a:r>
              <a:rPr lang="en-US" dirty="0"/>
              <a:t> </a:t>
            </a:r>
            <a:r>
              <a:rPr lang="en-US" dirty="0" err="1"/>
              <a:t>pakaian</a:t>
            </a:r>
            <a:r>
              <a:rPr lang="en-US" dirty="0"/>
              <a:t> yang halal, </a:t>
            </a:r>
            <a:r>
              <a:rPr lang="en-US" dirty="0" err="1"/>
              <a:t>bertempat</a:t>
            </a:r>
            <a:r>
              <a:rPr lang="en-US" dirty="0"/>
              <a:t> </a:t>
            </a:r>
            <a:r>
              <a:rPr lang="en-US" dirty="0" err="1"/>
              <a:t>tinggal</a:t>
            </a:r>
            <a:r>
              <a:rPr lang="en-US" dirty="0"/>
              <a:t> yang halal, dan </a:t>
            </a:r>
            <a:r>
              <a:rPr lang="en-US" dirty="0" err="1"/>
              <a:t>barang</a:t>
            </a:r>
            <a:r>
              <a:rPr lang="en-US" dirty="0"/>
              <a:t> yang </a:t>
            </a:r>
            <a:r>
              <a:rPr lang="en-US" dirty="0" err="1"/>
              <a:t>dipilih</a:t>
            </a:r>
            <a:r>
              <a:rPr lang="en-US" dirty="0"/>
              <a:t> </a:t>
            </a:r>
            <a:r>
              <a:rPr lang="en-US" dirty="0" err="1"/>
              <a:t>dari</a:t>
            </a:r>
            <a:r>
              <a:rPr lang="en-US" dirty="0"/>
              <a:t> yang halal-halal, </a:t>
            </a:r>
            <a:r>
              <a:rPr lang="en-US" dirty="0" err="1"/>
              <a:t>menghindari</a:t>
            </a:r>
            <a:r>
              <a:rPr lang="en-US" dirty="0"/>
              <a:t> yang </a:t>
            </a:r>
            <a:r>
              <a:rPr lang="en-US" dirty="0" err="1"/>
              <a:t>syubhat</a:t>
            </a:r>
            <a:r>
              <a:rPr lang="en-US" dirty="0"/>
              <a:t> (</a:t>
            </a:r>
            <a:r>
              <a:rPr lang="en-US" dirty="0" err="1"/>
              <a:t>tidak</a:t>
            </a:r>
            <a:r>
              <a:rPr lang="en-US" dirty="0"/>
              <a:t> </a:t>
            </a:r>
            <a:r>
              <a:rPr lang="en-US" dirty="0" err="1"/>
              <a:t>jelas</a:t>
            </a:r>
            <a:r>
              <a:rPr lang="en-US" dirty="0"/>
              <a:t> halal-</a:t>
            </a:r>
            <a:r>
              <a:rPr lang="en-US" dirty="0" err="1"/>
              <a:t>haramnya</a:t>
            </a:r>
            <a:r>
              <a:rPr lang="en-US" dirty="0"/>
              <a:t>) </a:t>
            </a:r>
            <a:r>
              <a:rPr lang="en-US" dirty="0" err="1"/>
              <a:t>terlebih-lebih</a:t>
            </a:r>
            <a:r>
              <a:rPr lang="en-US" dirty="0"/>
              <a:t> </a:t>
            </a:r>
            <a:r>
              <a:rPr lang="en-US" dirty="0" err="1"/>
              <a:t>lagi</a:t>
            </a:r>
            <a:r>
              <a:rPr lang="en-US" dirty="0"/>
              <a:t> yang haram.</a:t>
            </a:r>
          </a:p>
        </p:txBody>
      </p:sp>
    </p:spTree>
    <p:extLst>
      <p:ext uri="{BB962C8B-B14F-4D97-AF65-F5344CB8AC3E}">
        <p14:creationId xmlns:p14="http://schemas.microsoft.com/office/powerpoint/2010/main" val="10069000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AEF3-9D63-4ACD-A53E-28EF682B168C}"/>
              </a:ext>
            </a:extLst>
          </p:cNvPr>
          <p:cNvSpPr>
            <a:spLocks noGrp="1"/>
          </p:cNvSpPr>
          <p:nvPr>
            <p:ph type="title"/>
          </p:nvPr>
        </p:nvSpPr>
        <p:spPr/>
        <p:txBody>
          <a:bodyPr/>
          <a:lstStyle/>
          <a:p>
            <a:r>
              <a:rPr lang="en-US" dirty="0" err="1"/>
              <a:t>Lanjutan</a:t>
            </a:r>
            <a:r>
              <a:rPr lang="en-US" dirty="0"/>
              <a:t> </a:t>
            </a:r>
          </a:p>
        </p:txBody>
      </p:sp>
      <p:sp>
        <p:nvSpPr>
          <p:cNvPr id="3" name="Content Placeholder 2">
            <a:extLst>
              <a:ext uri="{FF2B5EF4-FFF2-40B4-BE49-F238E27FC236}">
                <a16:creationId xmlns:a16="http://schemas.microsoft.com/office/drawing/2014/main" id="{B13E3DCE-19EC-4D9A-8479-18D2F275B7B0}"/>
              </a:ext>
            </a:extLst>
          </p:cNvPr>
          <p:cNvSpPr>
            <a:spLocks noGrp="1"/>
          </p:cNvSpPr>
          <p:nvPr>
            <p:ph sz="quarter" idx="13"/>
          </p:nvPr>
        </p:nvSpPr>
        <p:spPr>
          <a:xfrm>
            <a:off x="913774" y="1981200"/>
            <a:ext cx="10363826" cy="3809999"/>
          </a:xfrm>
        </p:spPr>
        <p:txBody>
          <a:bodyPr>
            <a:normAutofit/>
          </a:bodyPr>
          <a:lstStyle/>
          <a:p>
            <a:pPr algn="ctr"/>
            <a:r>
              <a:rPr lang="en-US" sz="4800" dirty="0" err="1"/>
              <a:t>Selamat</a:t>
            </a:r>
            <a:r>
              <a:rPr lang="en-US" sz="4800" dirty="0"/>
              <a:t> </a:t>
            </a:r>
            <a:r>
              <a:rPr lang="en-US" sz="4800" dirty="0" err="1"/>
              <a:t>melanjutkan</a:t>
            </a:r>
            <a:r>
              <a:rPr lang="en-US" sz="4800" dirty="0"/>
              <a:t> </a:t>
            </a:r>
            <a:r>
              <a:rPr lang="en-US" sz="4800" dirty="0" err="1"/>
              <a:t>menaiki</a:t>
            </a:r>
            <a:r>
              <a:rPr lang="en-US" sz="4800" dirty="0"/>
              <a:t> 4 </a:t>
            </a:r>
            <a:r>
              <a:rPr lang="en-US" sz="4800" dirty="0" err="1"/>
              <a:t>tangga</a:t>
            </a:r>
            <a:r>
              <a:rPr lang="en-US" sz="4800" dirty="0"/>
              <a:t> </a:t>
            </a:r>
            <a:r>
              <a:rPr lang="en-US" sz="4800" dirty="0" err="1"/>
              <a:t>tersisa</a:t>
            </a:r>
            <a:r>
              <a:rPr lang="en-US" sz="4800" dirty="0"/>
              <a:t> !!</a:t>
            </a:r>
          </a:p>
        </p:txBody>
      </p:sp>
    </p:spTree>
    <p:extLst>
      <p:ext uri="{BB962C8B-B14F-4D97-AF65-F5344CB8AC3E}">
        <p14:creationId xmlns:p14="http://schemas.microsoft.com/office/powerpoint/2010/main" val="13474828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778B-AB73-45BD-ADEA-529A8FF69235}"/>
              </a:ext>
            </a:extLst>
          </p:cNvPr>
          <p:cNvSpPr>
            <a:spLocks noGrp="1"/>
          </p:cNvSpPr>
          <p:nvPr>
            <p:ph type="title"/>
          </p:nvPr>
        </p:nvSpPr>
        <p:spPr>
          <a:xfrm>
            <a:off x="913775" y="618517"/>
            <a:ext cx="10364451" cy="829283"/>
          </a:xfrm>
        </p:spPr>
        <p:txBody>
          <a:bodyPr/>
          <a:lstStyle/>
          <a:p>
            <a:r>
              <a:rPr lang="id-ID" dirty="0"/>
              <a:t>Capaian </a:t>
            </a:r>
            <a:endParaRPr lang="en-US" dirty="0"/>
          </a:p>
        </p:txBody>
      </p:sp>
      <p:sp>
        <p:nvSpPr>
          <p:cNvPr id="3" name="Content Placeholder 2">
            <a:extLst>
              <a:ext uri="{FF2B5EF4-FFF2-40B4-BE49-F238E27FC236}">
                <a16:creationId xmlns:a16="http://schemas.microsoft.com/office/drawing/2014/main" id="{069B9CA6-5598-4176-86C0-802537F60989}"/>
              </a:ext>
            </a:extLst>
          </p:cNvPr>
          <p:cNvSpPr>
            <a:spLocks noGrp="1"/>
          </p:cNvSpPr>
          <p:nvPr>
            <p:ph sz="quarter" idx="13"/>
          </p:nvPr>
        </p:nvSpPr>
        <p:spPr>
          <a:xfrm>
            <a:off x="913774" y="1447800"/>
            <a:ext cx="10363826" cy="5086350"/>
          </a:xfrm>
        </p:spPr>
        <p:txBody>
          <a:bodyPr>
            <a:normAutofit lnSpcReduction="10000"/>
          </a:bodyPr>
          <a:lstStyle/>
          <a:p>
            <a:r>
              <a:rPr lang="en-US" dirty="0" err="1"/>
              <a:t>mahasiswa</a:t>
            </a:r>
            <a:r>
              <a:rPr lang="en-US" dirty="0"/>
              <a:t> </a:t>
            </a:r>
            <a:r>
              <a:rPr lang="en-US" dirty="0" err="1"/>
              <a:t>mampu</a:t>
            </a:r>
            <a:r>
              <a:rPr lang="en-US" dirty="0"/>
              <a:t> </a:t>
            </a:r>
            <a:r>
              <a:rPr lang="en-US" dirty="0" err="1"/>
              <a:t>bersikap</a:t>
            </a:r>
            <a:r>
              <a:rPr lang="en-US" dirty="0"/>
              <a:t> </a:t>
            </a:r>
            <a:r>
              <a:rPr lang="en-US" i="1" dirty="0" err="1"/>
              <a:t>wara</a:t>
            </a:r>
            <a:r>
              <a:rPr lang="en-US" i="1" dirty="0"/>
              <a:t>’</a:t>
            </a:r>
            <a:r>
              <a:rPr lang="en-US" dirty="0"/>
              <a:t> (</a:t>
            </a:r>
            <a:r>
              <a:rPr lang="en-US" dirty="0" err="1"/>
              <a:t>selalu</a:t>
            </a:r>
            <a:r>
              <a:rPr lang="en-US" dirty="0"/>
              <a:t> </a:t>
            </a:r>
            <a:r>
              <a:rPr lang="en-US" dirty="0" err="1"/>
              <a:t>berhati-hati</a:t>
            </a:r>
            <a:r>
              <a:rPr lang="en-US" dirty="0"/>
              <a:t> </a:t>
            </a:r>
            <a:r>
              <a:rPr lang="en-US" dirty="0" err="1"/>
              <a:t>dalam</a:t>
            </a:r>
            <a:r>
              <a:rPr lang="en-US" dirty="0"/>
              <a:t> </a:t>
            </a:r>
            <a:r>
              <a:rPr lang="en-US" dirty="0" err="1"/>
              <a:t>bersikap</a:t>
            </a:r>
            <a:r>
              <a:rPr lang="en-US" dirty="0"/>
              <a:t> dan </a:t>
            </a:r>
            <a:r>
              <a:rPr lang="en-US" dirty="0" err="1"/>
              <a:t>berprilaku</a:t>
            </a:r>
            <a:r>
              <a:rPr lang="en-US" dirty="0"/>
              <a:t>) </a:t>
            </a:r>
            <a:r>
              <a:rPr lang="en-US" dirty="0" err="1"/>
              <a:t>dengan</a:t>
            </a:r>
            <a:r>
              <a:rPr lang="en-US" dirty="0"/>
              <a:t> </a:t>
            </a:r>
            <a:r>
              <a:rPr lang="en-US" dirty="0" err="1"/>
              <a:t>selalu</a:t>
            </a:r>
            <a:r>
              <a:rPr lang="en-US" dirty="0"/>
              <a:t> </a:t>
            </a:r>
            <a:r>
              <a:rPr lang="en-US" dirty="0" err="1"/>
              <a:t>mengacu</a:t>
            </a:r>
            <a:r>
              <a:rPr lang="en-US" dirty="0"/>
              <a:t> </a:t>
            </a:r>
            <a:r>
              <a:rPr lang="en-US" dirty="0" err="1"/>
              <a:t>kepada</a:t>
            </a:r>
            <a:r>
              <a:rPr lang="en-US" dirty="0"/>
              <a:t> </a:t>
            </a:r>
            <a:r>
              <a:rPr lang="en-US" dirty="0" err="1"/>
              <a:t>prinsip-prinsip</a:t>
            </a:r>
            <a:r>
              <a:rPr lang="en-US" dirty="0"/>
              <a:t> halal dan </a:t>
            </a:r>
            <a:r>
              <a:rPr lang="en-US" dirty="0" err="1"/>
              <a:t>baik</a:t>
            </a:r>
            <a:endParaRPr lang="id-ID" dirty="0"/>
          </a:p>
          <a:p>
            <a:r>
              <a:rPr lang="en-US" dirty="0" err="1"/>
              <a:t>zuhud</a:t>
            </a:r>
            <a:r>
              <a:rPr lang="en-US" dirty="0"/>
              <a:t> (</a:t>
            </a:r>
            <a:r>
              <a:rPr lang="en-US" dirty="0" err="1"/>
              <a:t>sederhana</a:t>
            </a:r>
            <a:r>
              <a:rPr lang="en-US" dirty="0"/>
              <a:t> dan </a:t>
            </a:r>
            <a:r>
              <a:rPr lang="en-US" dirty="0" err="1"/>
              <a:t>berorientasi</a:t>
            </a:r>
            <a:r>
              <a:rPr lang="en-US" dirty="0"/>
              <a:t> </a:t>
            </a:r>
            <a:r>
              <a:rPr lang="en-US" dirty="0" err="1"/>
              <a:t>akhirat</a:t>
            </a:r>
            <a:r>
              <a:rPr lang="en-US" dirty="0"/>
              <a:t>)</a:t>
            </a:r>
            <a:endParaRPr lang="id-ID" dirty="0"/>
          </a:p>
          <a:p>
            <a:r>
              <a:rPr lang="en-US" dirty="0" err="1"/>
              <a:t>sabar</a:t>
            </a:r>
            <a:r>
              <a:rPr lang="en-US" dirty="0"/>
              <a:t> dan </a:t>
            </a:r>
            <a:r>
              <a:rPr lang="en-US" dirty="0" err="1"/>
              <a:t>tawakal</a:t>
            </a:r>
            <a:r>
              <a:rPr lang="en-US" dirty="0"/>
              <a:t> (</a:t>
            </a:r>
            <a:r>
              <a:rPr lang="en-US" dirty="0" err="1"/>
              <a:t>menyikapi</a:t>
            </a:r>
            <a:r>
              <a:rPr lang="en-US" dirty="0"/>
              <a:t> </a:t>
            </a:r>
            <a:r>
              <a:rPr lang="en-US" dirty="0" err="1"/>
              <a:t>semua</a:t>
            </a:r>
            <a:r>
              <a:rPr lang="en-US" dirty="0"/>
              <a:t> </a:t>
            </a:r>
            <a:r>
              <a:rPr lang="en-US" dirty="0" err="1"/>
              <a:t>problematika</a:t>
            </a:r>
            <a:r>
              <a:rPr lang="en-US" dirty="0"/>
              <a:t> </a:t>
            </a:r>
            <a:r>
              <a:rPr lang="en-US" dirty="0" err="1"/>
              <a:t>kehidupan</a:t>
            </a:r>
            <a:r>
              <a:rPr lang="en-US" dirty="0"/>
              <a:t> </a:t>
            </a:r>
            <a:r>
              <a:rPr lang="en-US" dirty="0" err="1"/>
              <a:t>secara</a:t>
            </a:r>
            <a:r>
              <a:rPr lang="en-US" dirty="0"/>
              <a:t> </a:t>
            </a:r>
            <a:r>
              <a:rPr lang="en-US" dirty="0" err="1"/>
              <a:t>positif</a:t>
            </a:r>
            <a:r>
              <a:rPr lang="en-US" dirty="0"/>
              <a:t> dan </a:t>
            </a:r>
            <a:r>
              <a:rPr lang="en-US" dirty="0" err="1"/>
              <a:t>menerimanya</a:t>
            </a:r>
            <a:r>
              <a:rPr lang="en-US" dirty="0"/>
              <a:t> </a:t>
            </a:r>
            <a:r>
              <a:rPr lang="en-US" dirty="0" err="1"/>
              <a:t>sebagai</a:t>
            </a:r>
            <a:r>
              <a:rPr lang="en-US" dirty="0"/>
              <a:t> </a:t>
            </a:r>
            <a:r>
              <a:rPr lang="en-US" dirty="0" err="1"/>
              <a:t>kebaikan</a:t>
            </a:r>
            <a:r>
              <a:rPr lang="en-US" dirty="0"/>
              <a:t> </a:t>
            </a:r>
            <a:r>
              <a:rPr lang="en-US" dirty="0" err="1"/>
              <a:t>dari</a:t>
            </a:r>
            <a:r>
              <a:rPr lang="en-US" dirty="0"/>
              <a:t> </a:t>
            </a:r>
            <a:r>
              <a:rPr lang="en-US" dirty="0" err="1"/>
              <a:t>Tuhan</a:t>
            </a:r>
            <a:r>
              <a:rPr lang="en-US" dirty="0"/>
              <a:t>)</a:t>
            </a:r>
            <a:endParaRPr lang="id-ID" dirty="0"/>
          </a:p>
          <a:p>
            <a:r>
              <a:rPr lang="en-US" dirty="0" err="1"/>
              <a:t>mensyukuri</a:t>
            </a:r>
            <a:r>
              <a:rPr lang="en-US" dirty="0"/>
              <a:t> </a:t>
            </a:r>
            <a:r>
              <a:rPr lang="en-US" dirty="0" err="1"/>
              <a:t>karunia</a:t>
            </a:r>
            <a:r>
              <a:rPr lang="en-US" dirty="0"/>
              <a:t> Allah </a:t>
            </a:r>
            <a:r>
              <a:rPr lang="en-US" dirty="0" err="1"/>
              <a:t>berupa</a:t>
            </a:r>
            <a:r>
              <a:rPr lang="en-US" dirty="0"/>
              <a:t> </a:t>
            </a:r>
            <a:r>
              <a:rPr lang="en-US" dirty="0" err="1"/>
              <a:t>nikmat</a:t>
            </a:r>
            <a:r>
              <a:rPr lang="en-US" dirty="0"/>
              <a:t> </a:t>
            </a:r>
            <a:r>
              <a:rPr lang="en-US" dirty="0" err="1"/>
              <a:t>iman</a:t>
            </a:r>
            <a:r>
              <a:rPr lang="en-US" dirty="0"/>
              <a:t>, Islam, dan </a:t>
            </a:r>
            <a:r>
              <a:rPr lang="en-US" dirty="0" err="1"/>
              <a:t>kehidupan</a:t>
            </a:r>
            <a:endParaRPr lang="id-ID" dirty="0"/>
          </a:p>
          <a:p>
            <a:r>
              <a:rPr lang="en-US" dirty="0" err="1"/>
              <a:t>menunjukkan</a:t>
            </a:r>
            <a:r>
              <a:rPr lang="en-US" dirty="0"/>
              <a:t> </a:t>
            </a:r>
            <a:r>
              <a:rPr lang="en-US" dirty="0" err="1"/>
              <a:t>sikap</a:t>
            </a:r>
            <a:r>
              <a:rPr lang="en-US" dirty="0"/>
              <a:t> </a:t>
            </a:r>
            <a:r>
              <a:rPr lang="en-US" dirty="0" err="1"/>
              <a:t>ikhlas</a:t>
            </a:r>
            <a:r>
              <a:rPr lang="en-US" dirty="0"/>
              <a:t> (</a:t>
            </a:r>
            <a:r>
              <a:rPr lang="en-US" dirty="0" err="1"/>
              <a:t>melakukan</a:t>
            </a:r>
            <a:r>
              <a:rPr lang="en-US" dirty="0"/>
              <a:t> </a:t>
            </a:r>
            <a:r>
              <a:rPr lang="en-US" dirty="0" err="1"/>
              <a:t>segala</a:t>
            </a:r>
            <a:r>
              <a:rPr lang="en-US" dirty="0"/>
              <a:t> </a:t>
            </a:r>
            <a:r>
              <a:rPr lang="en-US" dirty="0" err="1"/>
              <a:t>aktivitas</a:t>
            </a:r>
            <a:r>
              <a:rPr lang="en-US" dirty="0"/>
              <a:t> </a:t>
            </a:r>
            <a:r>
              <a:rPr lang="en-US" dirty="0" err="1"/>
              <a:t>tanpa</a:t>
            </a:r>
            <a:r>
              <a:rPr lang="en-US" dirty="0"/>
              <a:t> </a:t>
            </a:r>
            <a:r>
              <a:rPr lang="en-US" dirty="0" err="1"/>
              <a:t>pamrih</a:t>
            </a:r>
            <a:r>
              <a:rPr lang="en-US" dirty="0"/>
              <a:t> dan </a:t>
            </a:r>
            <a:r>
              <a:rPr lang="en-US" dirty="0" err="1"/>
              <a:t>hanya</a:t>
            </a:r>
            <a:r>
              <a:rPr lang="en-US" dirty="0"/>
              <a:t> </a:t>
            </a:r>
            <a:r>
              <a:rPr lang="en-US" dirty="0" err="1"/>
              <a:t>karena</a:t>
            </a:r>
            <a:r>
              <a:rPr lang="en-US" dirty="0"/>
              <a:t> Allah)</a:t>
            </a:r>
            <a:endParaRPr lang="id-ID" dirty="0"/>
          </a:p>
          <a:p>
            <a:r>
              <a:rPr lang="en-US" dirty="0" err="1"/>
              <a:t>mampu</a:t>
            </a:r>
            <a:r>
              <a:rPr lang="en-US" dirty="0"/>
              <a:t> </a:t>
            </a:r>
            <a:r>
              <a:rPr lang="en-US" dirty="0" err="1"/>
              <a:t>menjelaskan</a:t>
            </a:r>
            <a:r>
              <a:rPr lang="en-US" dirty="0"/>
              <a:t> </a:t>
            </a:r>
            <a:r>
              <a:rPr lang="en-US" dirty="0" err="1"/>
              <a:t>esensi</a:t>
            </a:r>
            <a:r>
              <a:rPr lang="en-US" dirty="0"/>
              <a:t> dan </a:t>
            </a:r>
            <a:r>
              <a:rPr lang="en-US" dirty="0" err="1"/>
              <a:t>urgensi</a:t>
            </a:r>
            <a:r>
              <a:rPr lang="en-US" dirty="0"/>
              <a:t> </a:t>
            </a:r>
            <a:r>
              <a:rPr lang="en-US" dirty="0" err="1"/>
              <a:t>integrasi</a:t>
            </a:r>
            <a:r>
              <a:rPr lang="en-US" dirty="0"/>
              <a:t> </a:t>
            </a:r>
            <a:r>
              <a:rPr lang="en-US" dirty="0" err="1"/>
              <a:t>iman</a:t>
            </a:r>
            <a:r>
              <a:rPr lang="en-US" dirty="0"/>
              <a:t>, Islam, dan </a:t>
            </a:r>
            <a:r>
              <a:rPr lang="en-US" dirty="0" err="1"/>
              <a:t>ihsan</a:t>
            </a:r>
            <a:r>
              <a:rPr lang="en-US" dirty="0"/>
              <a:t> </a:t>
            </a:r>
            <a:r>
              <a:rPr lang="en-US" dirty="0" err="1"/>
              <a:t>dalam</a:t>
            </a:r>
            <a:r>
              <a:rPr lang="en-US" dirty="0"/>
              <a:t> </a:t>
            </a:r>
            <a:r>
              <a:rPr lang="en-US" dirty="0" err="1"/>
              <a:t>pembentukan</a:t>
            </a:r>
            <a:r>
              <a:rPr lang="en-US" dirty="0"/>
              <a:t> </a:t>
            </a:r>
            <a:r>
              <a:rPr lang="en-US" dirty="0" err="1"/>
              <a:t>insan</a:t>
            </a:r>
            <a:r>
              <a:rPr lang="en-US" dirty="0"/>
              <a:t> </a:t>
            </a:r>
            <a:r>
              <a:rPr lang="en-US" dirty="0" err="1"/>
              <a:t>kamil</a:t>
            </a:r>
            <a:r>
              <a:rPr lang="en-US" dirty="0"/>
              <a:t>, </a:t>
            </a:r>
            <a:r>
              <a:rPr lang="en-US" dirty="0" err="1"/>
              <a:t>serta</a:t>
            </a:r>
            <a:r>
              <a:rPr lang="en-US" dirty="0"/>
              <a:t> </a:t>
            </a:r>
            <a:r>
              <a:rPr lang="en-US" dirty="0" err="1"/>
              <a:t>mengkreasi</a:t>
            </a:r>
            <a:r>
              <a:rPr lang="en-US" dirty="0"/>
              <a:t> </a:t>
            </a:r>
            <a:r>
              <a:rPr lang="en-US" dirty="0" err="1"/>
              <a:t>pemetaan</a:t>
            </a:r>
            <a:r>
              <a:rPr lang="en-US" dirty="0"/>
              <a:t> </a:t>
            </a:r>
            <a:r>
              <a:rPr lang="en-US" dirty="0" err="1"/>
              <a:t>konsistensi</a:t>
            </a:r>
            <a:r>
              <a:rPr lang="en-US" dirty="0"/>
              <a:t> dan </a:t>
            </a:r>
            <a:r>
              <a:rPr lang="en-US" dirty="0" err="1"/>
              <a:t>koherensi</a:t>
            </a:r>
            <a:r>
              <a:rPr lang="en-US" dirty="0"/>
              <a:t> </a:t>
            </a:r>
            <a:r>
              <a:rPr lang="en-US" dirty="0" err="1"/>
              <a:t>pokok-pokok</a:t>
            </a:r>
            <a:r>
              <a:rPr lang="en-US" dirty="0"/>
              <a:t> </a:t>
            </a:r>
            <a:r>
              <a:rPr lang="en-US" dirty="0" err="1"/>
              <a:t>ajaran</a:t>
            </a:r>
            <a:r>
              <a:rPr lang="en-US" dirty="0"/>
              <a:t> Islam </a:t>
            </a:r>
            <a:r>
              <a:rPr lang="en-US" dirty="0" err="1"/>
              <a:t>sebagai</a:t>
            </a:r>
            <a:r>
              <a:rPr lang="en-US" dirty="0"/>
              <a:t> </a:t>
            </a:r>
            <a:r>
              <a:rPr lang="en-US" dirty="0" err="1"/>
              <a:t>implementasi</a:t>
            </a:r>
            <a:r>
              <a:rPr lang="en-US" dirty="0"/>
              <a:t> </a:t>
            </a:r>
            <a:r>
              <a:rPr lang="en-US" dirty="0" err="1"/>
              <a:t>iman</a:t>
            </a:r>
            <a:r>
              <a:rPr lang="en-US" dirty="0"/>
              <a:t>, Islam, dan </a:t>
            </a:r>
            <a:r>
              <a:rPr lang="en-US" dirty="0" err="1"/>
              <a:t>ihsan</a:t>
            </a:r>
            <a:r>
              <a:rPr lang="en-US"/>
              <a:t> ((KD 1.2; 1.3; 1.4; 1.5; 1.6; 3.4; dan 4.4))</a:t>
            </a:r>
            <a:endParaRPr lang="en-US" dirty="0"/>
          </a:p>
        </p:txBody>
      </p:sp>
    </p:spTree>
    <p:extLst>
      <p:ext uri="{BB962C8B-B14F-4D97-AF65-F5344CB8AC3E}">
        <p14:creationId xmlns:p14="http://schemas.microsoft.com/office/powerpoint/2010/main" val="134773831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3D8D-4E18-4AC2-BC7E-79C2A5FA54CD}"/>
              </a:ext>
            </a:extLst>
          </p:cNvPr>
          <p:cNvSpPr>
            <a:spLocks noGrp="1"/>
          </p:cNvSpPr>
          <p:nvPr>
            <p:ph type="title"/>
          </p:nvPr>
        </p:nvSpPr>
        <p:spPr>
          <a:xfrm>
            <a:off x="680321" y="457200"/>
            <a:ext cx="10597279" cy="876300"/>
          </a:xfrm>
        </p:spPr>
        <p:txBody>
          <a:bodyPr>
            <a:noAutofit/>
          </a:bodyPr>
          <a:lstStyle/>
          <a:p>
            <a:r>
              <a:rPr lang="en-US" sz="3200" b="1" dirty="0" err="1"/>
              <a:t>Membangun</a:t>
            </a:r>
            <a:r>
              <a:rPr lang="en-US" sz="3200" b="1" dirty="0"/>
              <a:t> </a:t>
            </a:r>
            <a:r>
              <a:rPr lang="en-US" sz="3200" b="1" dirty="0" err="1"/>
              <a:t>Argumen</a:t>
            </a:r>
            <a:r>
              <a:rPr lang="en-US" sz="3200" b="1" dirty="0"/>
              <a:t> </a:t>
            </a:r>
            <a:r>
              <a:rPr lang="en-US" sz="3200" b="1" dirty="0" err="1"/>
              <a:t>tentang</a:t>
            </a:r>
            <a:r>
              <a:rPr lang="en-US" sz="3200" b="1" dirty="0"/>
              <a:t> </a:t>
            </a:r>
            <a:r>
              <a:rPr lang="en-US" sz="3200" b="1" dirty="0" err="1"/>
              <a:t>Karakteristik</a:t>
            </a:r>
            <a:r>
              <a:rPr lang="en-US" sz="3200" b="1" dirty="0"/>
              <a:t> </a:t>
            </a:r>
            <a:r>
              <a:rPr lang="en-US" sz="3200" b="1" dirty="0" err="1"/>
              <a:t>Insan</a:t>
            </a:r>
            <a:r>
              <a:rPr lang="en-US" sz="3200" b="1" dirty="0"/>
              <a:t> Kamil dan </a:t>
            </a:r>
            <a:r>
              <a:rPr lang="en-US" sz="3200" b="1" dirty="0" err="1"/>
              <a:t>Metode</a:t>
            </a:r>
            <a:r>
              <a:rPr lang="en-US" sz="3200" b="1" dirty="0"/>
              <a:t> </a:t>
            </a:r>
            <a:r>
              <a:rPr lang="en-US" sz="3200" b="1" dirty="0" err="1"/>
              <a:t>Pencapaiannya</a:t>
            </a:r>
            <a:endParaRPr lang="en-US" sz="3200" dirty="0"/>
          </a:p>
        </p:txBody>
      </p:sp>
      <p:sp>
        <p:nvSpPr>
          <p:cNvPr id="3" name="Content Placeholder 2">
            <a:extLst>
              <a:ext uri="{FF2B5EF4-FFF2-40B4-BE49-F238E27FC236}">
                <a16:creationId xmlns:a16="http://schemas.microsoft.com/office/drawing/2014/main" id="{F2B45A94-4BDF-485A-888D-41ACB3A36B77}"/>
              </a:ext>
            </a:extLst>
          </p:cNvPr>
          <p:cNvSpPr>
            <a:spLocks noGrp="1"/>
          </p:cNvSpPr>
          <p:nvPr>
            <p:ph sz="quarter" idx="13"/>
          </p:nvPr>
        </p:nvSpPr>
        <p:spPr>
          <a:xfrm>
            <a:off x="913774" y="1752600"/>
            <a:ext cx="10363826" cy="4648200"/>
          </a:xfrm>
        </p:spPr>
        <p:txBody>
          <a:bodyPr>
            <a:normAutofit fontScale="92500" lnSpcReduction="10000"/>
          </a:bodyPr>
          <a:lstStyle/>
          <a:p>
            <a:r>
              <a:rPr lang="en-US" dirty="0" err="1"/>
              <a:t>Insan</a:t>
            </a:r>
            <a:r>
              <a:rPr lang="en-US" dirty="0"/>
              <a:t> </a:t>
            </a:r>
            <a:r>
              <a:rPr lang="en-US" dirty="0" err="1"/>
              <a:t>kamil</a:t>
            </a:r>
            <a:r>
              <a:rPr lang="en-US" dirty="0"/>
              <a:t> </a:t>
            </a:r>
            <a:r>
              <a:rPr lang="en-US" dirty="0" err="1"/>
              <a:t>bukanlah</a:t>
            </a:r>
            <a:r>
              <a:rPr lang="en-US" dirty="0"/>
              <a:t> </a:t>
            </a:r>
            <a:r>
              <a:rPr lang="en-US" dirty="0" err="1"/>
              <a:t>manusia</a:t>
            </a:r>
            <a:r>
              <a:rPr lang="en-US" dirty="0"/>
              <a:t> pada </a:t>
            </a:r>
            <a:r>
              <a:rPr lang="en-US" dirty="0" err="1"/>
              <a:t>umumnya</a:t>
            </a:r>
            <a:r>
              <a:rPr lang="en-US" dirty="0"/>
              <a:t>. Ibn </a:t>
            </a:r>
            <a:r>
              <a:rPr lang="en-US" dirty="0" err="1"/>
              <a:t>Araby</a:t>
            </a:r>
            <a:r>
              <a:rPr lang="en-US" dirty="0"/>
              <a:t> </a:t>
            </a:r>
            <a:r>
              <a:rPr lang="en-US" dirty="0" err="1"/>
              <a:t>menyebutkan</a:t>
            </a:r>
            <a:r>
              <a:rPr lang="en-US" dirty="0"/>
              <a:t> </a:t>
            </a:r>
            <a:r>
              <a:rPr lang="en-US" dirty="0" err="1"/>
              <a:t>adanya</a:t>
            </a:r>
            <a:r>
              <a:rPr lang="en-US" dirty="0"/>
              <a:t> </a:t>
            </a:r>
            <a:r>
              <a:rPr lang="en-US" dirty="0" err="1"/>
              <a:t>dua</a:t>
            </a:r>
            <a:r>
              <a:rPr lang="en-US" dirty="0"/>
              <a:t> </a:t>
            </a:r>
            <a:r>
              <a:rPr lang="en-US" dirty="0" err="1"/>
              <a:t>jenis</a:t>
            </a:r>
            <a:r>
              <a:rPr lang="en-US" dirty="0"/>
              <a:t> </a:t>
            </a:r>
            <a:r>
              <a:rPr lang="en-US" dirty="0" err="1"/>
              <a:t>manusia</a:t>
            </a:r>
            <a:r>
              <a:rPr lang="en-US" dirty="0"/>
              <a:t>, </a:t>
            </a:r>
            <a:r>
              <a:rPr lang="en-US" dirty="0" err="1"/>
              <a:t>yaitu</a:t>
            </a:r>
            <a:r>
              <a:rPr lang="en-US" dirty="0"/>
              <a:t> </a:t>
            </a:r>
            <a:r>
              <a:rPr lang="en-US" dirty="0" err="1"/>
              <a:t>insan</a:t>
            </a:r>
            <a:r>
              <a:rPr lang="en-US" dirty="0"/>
              <a:t> </a:t>
            </a:r>
            <a:r>
              <a:rPr lang="en-US" dirty="0" err="1"/>
              <a:t>kamil</a:t>
            </a:r>
            <a:r>
              <a:rPr lang="en-US" dirty="0"/>
              <a:t> dan monster </a:t>
            </a:r>
            <a:r>
              <a:rPr lang="en-US" dirty="0" err="1"/>
              <a:t>bertubuh</a:t>
            </a:r>
            <a:r>
              <a:rPr lang="en-US" dirty="0"/>
              <a:t> </a:t>
            </a:r>
            <a:r>
              <a:rPr lang="en-US" dirty="0" err="1"/>
              <a:t>manusia</a:t>
            </a:r>
            <a:r>
              <a:rPr lang="en-US" dirty="0"/>
              <a:t>. </a:t>
            </a:r>
            <a:r>
              <a:rPr lang="en-US" dirty="0" err="1"/>
              <a:t>Maksudnya</a:t>
            </a:r>
            <a:r>
              <a:rPr lang="en-US" dirty="0"/>
              <a:t>, </a:t>
            </a:r>
            <a:r>
              <a:rPr lang="en-US" dirty="0" err="1"/>
              <a:t>jika</a:t>
            </a:r>
            <a:r>
              <a:rPr lang="en-US" dirty="0"/>
              <a:t> </a:t>
            </a:r>
            <a:r>
              <a:rPr lang="en-US" dirty="0" err="1"/>
              <a:t>tidak</a:t>
            </a:r>
            <a:r>
              <a:rPr lang="en-US" dirty="0"/>
              <a:t> </a:t>
            </a:r>
            <a:r>
              <a:rPr lang="en-US" dirty="0" err="1"/>
              <a:t>menjadi</a:t>
            </a:r>
            <a:r>
              <a:rPr lang="en-US" dirty="0"/>
              <a:t> </a:t>
            </a:r>
            <a:r>
              <a:rPr lang="en-US" dirty="0" err="1"/>
              <a:t>insan</a:t>
            </a:r>
            <a:r>
              <a:rPr lang="en-US" dirty="0"/>
              <a:t> </a:t>
            </a:r>
            <a:r>
              <a:rPr lang="en-US" dirty="0" err="1"/>
              <a:t>kamil</a:t>
            </a:r>
            <a:r>
              <a:rPr lang="en-US" dirty="0"/>
              <a:t>, </a:t>
            </a:r>
            <a:r>
              <a:rPr lang="en-US" dirty="0" err="1"/>
              <a:t>maka</a:t>
            </a:r>
            <a:r>
              <a:rPr lang="en-US" dirty="0"/>
              <a:t> </a:t>
            </a:r>
            <a:r>
              <a:rPr lang="en-US" dirty="0" err="1"/>
              <a:t>manusia</a:t>
            </a:r>
            <a:r>
              <a:rPr lang="en-US" dirty="0"/>
              <a:t> </a:t>
            </a:r>
            <a:r>
              <a:rPr lang="en-US" dirty="0" err="1"/>
              <a:t>akan</a:t>
            </a:r>
            <a:r>
              <a:rPr lang="en-US" dirty="0"/>
              <a:t> </a:t>
            </a:r>
            <a:r>
              <a:rPr lang="en-US" dirty="0" err="1"/>
              <a:t>menjadi</a:t>
            </a:r>
            <a:r>
              <a:rPr lang="en-US" dirty="0"/>
              <a:t> monster </a:t>
            </a:r>
            <a:r>
              <a:rPr lang="en-US" dirty="0" err="1"/>
              <a:t>bertubuh</a:t>
            </a:r>
            <a:r>
              <a:rPr lang="en-US" dirty="0"/>
              <a:t> </a:t>
            </a:r>
            <a:r>
              <a:rPr lang="en-US" dirty="0" err="1"/>
              <a:t>manusia</a:t>
            </a:r>
            <a:r>
              <a:rPr lang="en-US" dirty="0"/>
              <a:t>. </a:t>
            </a:r>
          </a:p>
          <a:p>
            <a:r>
              <a:rPr lang="en-US" dirty="0" err="1"/>
              <a:t>Pandangan</a:t>
            </a:r>
            <a:r>
              <a:rPr lang="en-US" dirty="0"/>
              <a:t> </a:t>
            </a:r>
            <a:r>
              <a:rPr lang="en-US" dirty="0" err="1"/>
              <a:t>Araby</a:t>
            </a:r>
            <a:r>
              <a:rPr lang="en-US" dirty="0"/>
              <a:t> </a:t>
            </a:r>
            <a:r>
              <a:rPr lang="en-US" dirty="0" err="1"/>
              <a:t>ini</a:t>
            </a:r>
            <a:r>
              <a:rPr lang="en-US" dirty="0"/>
              <a:t> </a:t>
            </a:r>
            <a:r>
              <a:rPr lang="en-US" dirty="0" err="1"/>
              <a:t>mungkin</a:t>
            </a:r>
            <a:r>
              <a:rPr lang="en-US" dirty="0"/>
              <a:t> </a:t>
            </a:r>
            <a:r>
              <a:rPr lang="en-US" dirty="0" err="1"/>
              <a:t>didasarkan</a:t>
            </a:r>
            <a:r>
              <a:rPr lang="en-US" dirty="0"/>
              <a:t> </a:t>
            </a:r>
            <a:r>
              <a:rPr lang="en-US" dirty="0" err="1"/>
              <a:t>atas</a:t>
            </a:r>
            <a:r>
              <a:rPr lang="en-US" dirty="0"/>
              <a:t> Al-Quran yang </a:t>
            </a:r>
            <a:r>
              <a:rPr lang="en-US" dirty="0" err="1"/>
              <a:t>memang</a:t>
            </a:r>
            <a:r>
              <a:rPr lang="en-US" dirty="0"/>
              <a:t> </a:t>
            </a:r>
            <a:r>
              <a:rPr lang="en-US" dirty="0" err="1"/>
              <a:t>memvonis</a:t>
            </a:r>
            <a:r>
              <a:rPr lang="en-US" dirty="0"/>
              <a:t> </a:t>
            </a:r>
            <a:r>
              <a:rPr lang="en-US" dirty="0" err="1"/>
              <a:t>manusia</a:t>
            </a:r>
            <a:r>
              <a:rPr lang="en-US" dirty="0"/>
              <a:t> </a:t>
            </a:r>
            <a:r>
              <a:rPr lang="en-US" dirty="0" err="1"/>
              <a:t>sebagai</a:t>
            </a:r>
            <a:r>
              <a:rPr lang="en-US" dirty="0"/>
              <a:t> </a:t>
            </a:r>
            <a:r>
              <a:rPr lang="en-US" dirty="0" err="1"/>
              <a:t>mankhluk</a:t>
            </a:r>
            <a:r>
              <a:rPr lang="en-US" dirty="0"/>
              <a:t> yang </a:t>
            </a:r>
            <a:r>
              <a:rPr lang="en-US" dirty="0" err="1"/>
              <a:t>rendah</a:t>
            </a:r>
            <a:r>
              <a:rPr lang="en-US" dirty="0"/>
              <a:t> dan </a:t>
            </a:r>
            <a:r>
              <a:rPr lang="en-US" dirty="0" err="1"/>
              <a:t>negatif</a:t>
            </a:r>
            <a:r>
              <a:rPr lang="en-US" dirty="0"/>
              <a:t>, </a:t>
            </a:r>
            <a:r>
              <a:rPr lang="en-US" dirty="0" err="1"/>
              <a:t>yakni</a:t>
            </a:r>
            <a:r>
              <a:rPr lang="en-US" dirty="0"/>
              <a:t>: </a:t>
            </a:r>
            <a:r>
              <a:rPr lang="en-US" dirty="0" err="1"/>
              <a:t>memusuhi</a:t>
            </a:r>
            <a:r>
              <a:rPr lang="en-US" dirty="0"/>
              <a:t> </a:t>
            </a:r>
            <a:r>
              <a:rPr lang="en-US" dirty="0" err="1"/>
              <a:t>rasul</a:t>
            </a:r>
            <a:r>
              <a:rPr lang="en-US" dirty="0"/>
              <a:t>, </a:t>
            </a:r>
            <a:r>
              <a:rPr lang="en-US" dirty="0" err="1"/>
              <a:t>penantang</a:t>
            </a:r>
            <a:r>
              <a:rPr lang="en-US" dirty="0"/>
              <a:t> agama yang paling </a:t>
            </a:r>
            <a:r>
              <a:rPr lang="en-US" dirty="0" err="1"/>
              <a:t>keras</a:t>
            </a:r>
            <a:r>
              <a:rPr lang="en-US" dirty="0"/>
              <a:t>, </a:t>
            </a:r>
            <a:r>
              <a:rPr lang="en-US" dirty="0" err="1"/>
              <a:t>zalim</a:t>
            </a:r>
            <a:r>
              <a:rPr lang="en-US" dirty="0"/>
              <a:t> dan </a:t>
            </a:r>
            <a:r>
              <a:rPr lang="en-US" dirty="0" err="1"/>
              <a:t>bodoh</a:t>
            </a:r>
            <a:r>
              <a:rPr lang="en-US" dirty="0"/>
              <a:t> (</a:t>
            </a:r>
            <a:r>
              <a:rPr lang="en-US" dirty="0" err="1"/>
              <a:t>tidak</a:t>
            </a:r>
            <a:r>
              <a:rPr lang="en-US" dirty="0"/>
              <a:t> </a:t>
            </a:r>
            <a:r>
              <a:rPr lang="en-US" dirty="0" err="1"/>
              <a:t>tahu</a:t>
            </a:r>
            <a:r>
              <a:rPr lang="en-US" dirty="0"/>
              <a:t> agama yang </a:t>
            </a:r>
            <a:r>
              <a:rPr lang="en-US" dirty="0" err="1"/>
              <a:t>benar</a:t>
            </a:r>
            <a:r>
              <a:rPr lang="en-US" dirty="0"/>
              <a:t>), </a:t>
            </a:r>
            <a:r>
              <a:rPr lang="en-US" dirty="0" err="1"/>
              <a:t>kikir</a:t>
            </a:r>
            <a:r>
              <a:rPr lang="en-US" dirty="0"/>
              <a:t> dan </a:t>
            </a:r>
            <a:r>
              <a:rPr lang="en-US" dirty="0" err="1"/>
              <a:t>melupakan</a:t>
            </a:r>
            <a:r>
              <a:rPr lang="en-US" dirty="0"/>
              <a:t> </a:t>
            </a:r>
            <a:r>
              <a:rPr lang="en-US" dirty="0" err="1"/>
              <a:t>Tuhan</a:t>
            </a:r>
            <a:r>
              <a:rPr lang="en-US" dirty="0"/>
              <a:t> (</a:t>
            </a:r>
            <a:r>
              <a:rPr lang="en-US" dirty="0" err="1"/>
              <a:t>tidak</a:t>
            </a:r>
            <a:r>
              <a:rPr lang="en-US" dirty="0"/>
              <a:t> </a:t>
            </a:r>
            <a:r>
              <a:rPr lang="en-US" dirty="0" err="1"/>
              <a:t>menjalankan</a:t>
            </a:r>
            <a:r>
              <a:rPr lang="en-US" dirty="0"/>
              <a:t> agama </a:t>
            </a:r>
            <a:r>
              <a:rPr lang="en-US" dirty="0" err="1"/>
              <a:t>sebagaimana</a:t>
            </a:r>
            <a:r>
              <a:rPr lang="en-US" dirty="0"/>
              <a:t> </a:t>
            </a:r>
            <a:r>
              <a:rPr lang="en-US" dirty="0" err="1"/>
              <a:t>petunjuk</a:t>
            </a:r>
            <a:r>
              <a:rPr lang="en-US" dirty="0"/>
              <a:t> Allah dan </a:t>
            </a:r>
            <a:r>
              <a:rPr lang="en-US" dirty="0" err="1"/>
              <a:t>rasul</a:t>
            </a:r>
            <a:r>
              <a:rPr lang="en-US" dirty="0"/>
              <a:t>-Nya, </a:t>
            </a:r>
            <a:r>
              <a:rPr lang="en-US" dirty="0" err="1"/>
              <a:t>melainkan</a:t>
            </a:r>
            <a:r>
              <a:rPr lang="en-US" dirty="0"/>
              <a:t> </a:t>
            </a:r>
            <a:r>
              <a:rPr lang="en-US" dirty="0" err="1"/>
              <a:t>lebih</a:t>
            </a:r>
            <a:r>
              <a:rPr lang="en-US" dirty="0"/>
              <a:t> </a:t>
            </a:r>
            <a:r>
              <a:rPr lang="en-US" dirty="0" err="1"/>
              <a:t>memperturutkan</a:t>
            </a:r>
            <a:r>
              <a:rPr lang="en-US" dirty="0"/>
              <a:t> </a:t>
            </a:r>
            <a:r>
              <a:rPr lang="en-US" dirty="0" err="1"/>
              <a:t>hawa</a:t>
            </a:r>
            <a:r>
              <a:rPr lang="en-US" dirty="0"/>
              <a:t> </a:t>
            </a:r>
            <a:r>
              <a:rPr lang="en-US" dirty="0" err="1"/>
              <a:t>nafsunya</a:t>
            </a:r>
            <a:r>
              <a:rPr lang="en-US" dirty="0"/>
              <a:t>), </a:t>
            </a:r>
            <a:r>
              <a:rPr lang="en-US" dirty="0" err="1"/>
              <a:t>suka</a:t>
            </a:r>
            <a:r>
              <a:rPr lang="en-US" dirty="0"/>
              <a:t> </a:t>
            </a:r>
            <a:r>
              <a:rPr lang="en-US" dirty="0" err="1"/>
              <a:t>berkeluh</a:t>
            </a:r>
            <a:r>
              <a:rPr lang="en-US" dirty="0"/>
              <a:t> </a:t>
            </a:r>
            <a:r>
              <a:rPr lang="en-US" dirty="0" err="1"/>
              <a:t>kesah</a:t>
            </a:r>
            <a:r>
              <a:rPr lang="en-US" dirty="0"/>
              <a:t> dan </a:t>
            </a:r>
            <a:r>
              <a:rPr lang="en-US" dirty="0" err="1"/>
              <a:t>banyak</a:t>
            </a:r>
            <a:r>
              <a:rPr lang="en-US" dirty="0"/>
              <a:t> </a:t>
            </a:r>
            <a:r>
              <a:rPr lang="en-US" dirty="0" err="1"/>
              <a:t>berdoa</a:t>
            </a:r>
            <a:r>
              <a:rPr lang="en-US" dirty="0"/>
              <a:t> (</a:t>
            </a:r>
            <a:r>
              <a:rPr lang="en-US" dirty="0" err="1"/>
              <a:t>ingin</a:t>
            </a:r>
            <a:r>
              <a:rPr lang="en-US" dirty="0"/>
              <a:t> </a:t>
            </a:r>
            <a:r>
              <a:rPr lang="en-US" dirty="0" err="1"/>
              <a:t>segera</a:t>
            </a:r>
            <a:r>
              <a:rPr lang="en-US" dirty="0"/>
              <a:t> </a:t>
            </a:r>
            <a:r>
              <a:rPr lang="en-US" dirty="0" err="1"/>
              <a:t>dihilangkan</a:t>
            </a:r>
            <a:r>
              <a:rPr lang="en-US" dirty="0"/>
              <a:t> </a:t>
            </a:r>
            <a:r>
              <a:rPr lang="en-US" dirty="0" err="1"/>
              <a:t>kesusahannya</a:t>
            </a:r>
            <a:r>
              <a:rPr lang="en-US" dirty="0"/>
              <a:t>), </a:t>
            </a:r>
            <a:r>
              <a:rPr lang="en-US" dirty="0" err="1"/>
              <a:t>padahal</a:t>
            </a:r>
            <a:r>
              <a:rPr lang="en-US" dirty="0"/>
              <a:t> </a:t>
            </a:r>
            <a:r>
              <a:rPr lang="en-US" dirty="0" err="1"/>
              <a:t>manusia</a:t>
            </a:r>
            <a:r>
              <a:rPr lang="en-US" dirty="0"/>
              <a:t> </a:t>
            </a:r>
            <a:r>
              <a:rPr lang="en-US" dirty="0" err="1"/>
              <a:t>diciptakan</a:t>
            </a:r>
            <a:r>
              <a:rPr lang="en-US" dirty="0"/>
              <a:t> oleh </a:t>
            </a:r>
            <a:r>
              <a:rPr lang="en-US" dirty="0" err="1"/>
              <a:t>Tuhan</a:t>
            </a:r>
            <a:r>
              <a:rPr lang="en-US" dirty="0"/>
              <a:t> </a:t>
            </a:r>
            <a:r>
              <a:rPr lang="en-US" dirty="0" err="1"/>
              <a:t>dalam</a:t>
            </a:r>
            <a:r>
              <a:rPr lang="en-US" dirty="0"/>
              <a:t> </a:t>
            </a:r>
            <a:r>
              <a:rPr lang="en-US" dirty="0" err="1"/>
              <a:t>bentuk</a:t>
            </a:r>
            <a:r>
              <a:rPr lang="en-US" dirty="0"/>
              <a:t> dan </a:t>
            </a:r>
            <a:r>
              <a:rPr lang="en-US" dirty="0" err="1"/>
              <a:t>struktur</a:t>
            </a:r>
            <a:r>
              <a:rPr lang="en-US" dirty="0"/>
              <a:t> yang </a:t>
            </a:r>
            <a:r>
              <a:rPr lang="en-US" dirty="0" err="1"/>
              <a:t>sebaik-baiknya</a:t>
            </a:r>
            <a:r>
              <a:rPr lang="en-US" dirty="0"/>
              <a:t> (</a:t>
            </a:r>
            <a:r>
              <a:rPr lang="en-US" dirty="0" err="1"/>
              <a:t>mempunyai</a:t>
            </a:r>
            <a:r>
              <a:rPr lang="en-US" dirty="0"/>
              <a:t> </a:t>
            </a:r>
            <a:r>
              <a:rPr lang="en-US" dirty="0" err="1"/>
              <a:t>potensi</a:t>
            </a:r>
            <a:r>
              <a:rPr lang="en-US" dirty="0"/>
              <a:t> </a:t>
            </a:r>
            <a:r>
              <a:rPr lang="en-US" dirty="0" err="1"/>
              <a:t>ber-Tuhan</a:t>
            </a:r>
            <a:r>
              <a:rPr lang="en-US" dirty="0"/>
              <a:t> dan </a:t>
            </a:r>
            <a:r>
              <a:rPr lang="en-US" dirty="0" err="1"/>
              <a:t>taat</a:t>
            </a:r>
            <a:r>
              <a:rPr lang="en-US" dirty="0"/>
              <a:t> </a:t>
            </a:r>
            <a:r>
              <a:rPr lang="en-US" dirty="0" err="1"/>
              <a:t>beragama</a:t>
            </a:r>
            <a:r>
              <a:rPr lang="en-US" dirty="0"/>
              <a:t>), </a:t>
            </a:r>
            <a:r>
              <a:rPr lang="en-US" dirty="0" err="1"/>
              <a:t>tetapi</a:t>
            </a:r>
            <a:r>
              <a:rPr lang="en-US" dirty="0"/>
              <a:t> </a:t>
            </a:r>
            <a:r>
              <a:rPr lang="en-US" dirty="0" err="1"/>
              <a:t>faktor</a:t>
            </a:r>
            <a:r>
              <a:rPr lang="en-US" dirty="0"/>
              <a:t> </a:t>
            </a:r>
            <a:r>
              <a:rPr lang="en-US" dirty="0" err="1"/>
              <a:t>nafsu</a:t>
            </a:r>
            <a:r>
              <a:rPr lang="en-US" dirty="0"/>
              <a:t> dan dunia </a:t>
            </a:r>
            <a:r>
              <a:rPr lang="en-US" dirty="0" err="1"/>
              <a:t>menggelincirkannya</a:t>
            </a:r>
            <a:r>
              <a:rPr lang="en-US" dirty="0"/>
              <a:t> </a:t>
            </a:r>
            <a:r>
              <a:rPr lang="en-US" dirty="0" err="1"/>
              <a:t>ke</a:t>
            </a:r>
            <a:r>
              <a:rPr lang="en-US" dirty="0"/>
              <a:t> </a:t>
            </a:r>
            <a:r>
              <a:rPr lang="en-US" dirty="0" err="1"/>
              <a:t>tempat</a:t>
            </a:r>
            <a:r>
              <a:rPr lang="en-US" dirty="0"/>
              <a:t> yang </a:t>
            </a:r>
            <a:r>
              <a:rPr lang="en-US" dirty="0" err="1"/>
              <a:t>serendah-rendahnya</a:t>
            </a:r>
            <a:r>
              <a:rPr lang="en-US" dirty="0"/>
              <a:t>, </a:t>
            </a:r>
            <a:r>
              <a:rPr lang="en-US" dirty="0" err="1"/>
              <a:t>bahkan</a:t>
            </a:r>
            <a:r>
              <a:rPr lang="en-US" dirty="0"/>
              <a:t> </a:t>
            </a:r>
            <a:r>
              <a:rPr lang="en-US" dirty="0" err="1"/>
              <a:t>lebih</a:t>
            </a:r>
            <a:r>
              <a:rPr lang="en-US" dirty="0"/>
              <a:t> </a:t>
            </a:r>
            <a:r>
              <a:rPr lang="en-US" dirty="0" err="1"/>
              <a:t>rendah</a:t>
            </a:r>
            <a:r>
              <a:rPr lang="en-US" dirty="0"/>
              <a:t> </a:t>
            </a:r>
            <a:r>
              <a:rPr lang="en-US" dirty="0" err="1"/>
              <a:t>dibandingkan</a:t>
            </a:r>
            <a:r>
              <a:rPr lang="en-US" dirty="0"/>
              <a:t> </a:t>
            </a:r>
            <a:r>
              <a:rPr lang="en-US" dirty="0" err="1"/>
              <a:t>dengan</a:t>
            </a:r>
            <a:r>
              <a:rPr lang="en-US" dirty="0"/>
              <a:t> </a:t>
            </a:r>
            <a:r>
              <a:rPr lang="en-US" dirty="0" err="1"/>
              <a:t>binatang</a:t>
            </a:r>
            <a:r>
              <a:rPr lang="en-US" dirty="0"/>
              <a:t> </a:t>
            </a:r>
            <a:r>
              <a:rPr lang="en-US" dirty="0" err="1"/>
              <a:t>ternak</a:t>
            </a:r>
            <a:r>
              <a:rPr lang="en-US" dirty="0"/>
              <a:t> </a:t>
            </a:r>
            <a:r>
              <a:rPr lang="en-US" dirty="0" err="1"/>
              <a:t>sekalipun</a:t>
            </a:r>
            <a:r>
              <a:rPr lang="en-US" dirty="0"/>
              <a:t>.</a:t>
            </a:r>
          </a:p>
        </p:txBody>
      </p:sp>
    </p:spTree>
    <p:extLst>
      <p:ext uri="{BB962C8B-B14F-4D97-AF65-F5344CB8AC3E}">
        <p14:creationId xmlns:p14="http://schemas.microsoft.com/office/powerpoint/2010/main" val="52324925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A987-7C57-4F37-A56C-F2B2B464B6BE}"/>
              </a:ext>
            </a:extLst>
          </p:cNvPr>
          <p:cNvSpPr>
            <a:spLocks noGrp="1"/>
          </p:cNvSpPr>
          <p:nvPr>
            <p:ph type="title"/>
          </p:nvPr>
        </p:nvSpPr>
        <p:spPr>
          <a:xfrm>
            <a:off x="680321" y="753228"/>
            <a:ext cx="9613861" cy="885072"/>
          </a:xfrm>
        </p:spPr>
        <p:txBody>
          <a:bodyPr/>
          <a:lstStyle/>
          <a:p>
            <a:r>
              <a:rPr lang="en-US" dirty="0" err="1"/>
              <a:t>Renungan</a:t>
            </a:r>
            <a:r>
              <a:rPr lang="en-US" dirty="0"/>
              <a:t> </a:t>
            </a:r>
          </a:p>
        </p:txBody>
      </p:sp>
      <p:sp>
        <p:nvSpPr>
          <p:cNvPr id="3" name="Content Placeholder 2">
            <a:extLst>
              <a:ext uri="{FF2B5EF4-FFF2-40B4-BE49-F238E27FC236}">
                <a16:creationId xmlns:a16="http://schemas.microsoft.com/office/drawing/2014/main" id="{509FBA73-936F-467D-8153-B1C1E4D960CA}"/>
              </a:ext>
            </a:extLst>
          </p:cNvPr>
          <p:cNvSpPr>
            <a:spLocks noGrp="1"/>
          </p:cNvSpPr>
          <p:nvPr>
            <p:ph sz="quarter" idx="13"/>
          </p:nvPr>
        </p:nvSpPr>
        <p:spPr>
          <a:xfrm>
            <a:off x="913774" y="1885950"/>
            <a:ext cx="10363826" cy="3905249"/>
          </a:xfrm>
        </p:spPr>
        <p:txBody>
          <a:bodyPr>
            <a:normAutofit/>
          </a:bodyPr>
          <a:lstStyle/>
          <a:p>
            <a:r>
              <a:rPr lang="en-US" sz="3200" dirty="0" err="1"/>
              <a:t>Buatlah</a:t>
            </a:r>
            <a:r>
              <a:rPr lang="en-US" sz="3200" dirty="0"/>
              <a:t> peta </a:t>
            </a:r>
            <a:r>
              <a:rPr lang="en-US" sz="3200" dirty="0" err="1"/>
              <a:t>konseptual</a:t>
            </a:r>
            <a:r>
              <a:rPr lang="en-US" sz="3200" dirty="0"/>
              <a:t> </a:t>
            </a:r>
            <a:r>
              <a:rPr lang="en-US" sz="3200" dirty="0" err="1"/>
              <a:t>tentang</a:t>
            </a:r>
            <a:r>
              <a:rPr lang="en-US" sz="3200" dirty="0"/>
              <a:t> </a:t>
            </a:r>
            <a:r>
              <a:rPr lang="en-US" sz="3200" dirty="0" err="1"/>
              <a:t>tangga</a:t>
            </a:r>
            <a:r>
              <a:rPr lang="en-US" sz="3200" dirty="0"/>
              <a:t> </a:t>
            </a:r>
            <a:r>
              <a:rPr lang="en-US" sz="3200" dirty="0" err="1"/>
              <a:t>mengapai</a:t>
            </a:r>
            <a:r>
              <a:rPr lang="en-US" sz="3200" dirty="0"/>
              <a:t> </a:t>
            </a:r>
            <a:r>
              <a:rPr lang="en-US" sz="3200" dirty="0" err="1"/>
              <a:t>Insan</a:t>
            </a:r>
            <a:r>
              <a:rPr lang="en-US" sz="3200" dirty="0"/>
              <a:t> Kamil?</a:t>
            </a:r>
          </a:p>
          <a:p>
            <a:r>
              <a:rPr lang="en-US" sz="3200" dirty="0" err="1"/>
              <a:t>Mungkinkah</a:t>
            </a:r>
            <a:r>
              <a:rPr lang="en-US" sz="3200" dirty="0"/>
              <a:t> </a:t>
            </a:r>
            <a:r>
              <a:rPr lang="en-US" sz="3200" dirty="0" err="1"/>
              <a:t>manusia</a:t>
            </a:r>
            <a:r>
              <a:rPr lang="en-US" sz="3200" dirty="0"/>
              <a:t> </a:t>
            </a:r>
            <a:r>
              <a:rPr lang="en-US" sz="3200" dirty="0" err="1"/>
              <a:t>biasa</a:t>
            </a:r>
            <a:r>
              <a:rPr lang="en-US" sz="3200" dirty="0"/>
              <a:t>, </a:t>
            </a:r>
            <a:r>
              <a:rPr lang="en-US" sz="3200" dirty="0" err="1"/>
              <a:t>manusia</a:t>
            </a:r>
            <a:r>
              <a:rPr lang="en-US" sz="3200" dirty="0"/>
              <a:t> </a:t>
            </a:r>
            <a:r>
              <a:rPr lang="en-US" sz="3200" dirty="0" err="1"/>
              <a:t>kebanyakan</a:t>
            </a:r>
            <a:r>
              <a:rPr lang="en-US" sz="3200" dirty="0"/>
              <a:t>, </a:t>
            </a:r>
            <a:r>
              <a:rPr lang="en-US" sz="3200" dirty="0" err="1"/>
              <a:t>bisa</a:t>
            </a:r>
            <a:r>
              <a:rPr lang="en-US" sz="3200" dirty="0"/>
              <a:t> </a:t>
            </a:r>
            <a:r>
              <a:rPr lang="en-US" sz="3200" dirty="0" err="1"/>
              <a:t>menggapai</a:t>
            </a:r>
            <a:r>
              <a:rPr lang="en-US" sz="3200" dirty="0"/>
              <a:t> </a:t>
            </a:r>
            <a:r>
              <a:rPr lang="en-US" sz="3200" dirty="0" err="1"/>
              <a:t>tingkat</a:t>
            </a:r>
            <a:r>
              <a:rPr lang="en-US" sz="3200" dirty="0"/>
              <a:t> </a:t>
            </a:r>
            <a:r>
              <a:rPr lang="en-US" sz="3200" dirty="0" err="1"/>
              <a:t>Insan</a:t>
            </a:r>
            <a:r>
              <a:rPr lang="en-US" sz="3200" dirty="0"/>
              <a:t> Kamil?</a:t>
            </a:r>
          </a:p>
          <a:p>
            <a:r>
              <a:rPr lang="en-US" sz="3200" dirty="0" err="1"/>
              <a:t>Adakah</a:t>
            </a:r>
            <a:r>
              <a:rPr lang="en-US" sz="3200" dirty="0"/>
              <a:t> </a:t>
            </a:r>
            <a:r>
              <a:rPr lang="en-US" sz="3200" dirty="0" err="1"/>
              <a:t>keinginan</a:t>
            </a:r>
            <a:r>
              <a:rPr lang="en-US" sz="3200" dirty="0"/>
              <a:t> Anda </a:t>
            </a:r>
            <a:r>
              <a:rPr lang="en-US" sz="3200" dirty="0" err="1"/>
              <a:t>untuk</a:t>
            </a:r>
            <a:r>
              <a:rPr lang="en-US" sz="3200" dirty="0"/>
              <a:t> </a:t>
            </a:r>
            <a:r>
              <a:rPr lang="en-US" sz="3200" dirty="0" err="1"/>
              <a:t>menjadi</a:t>
            </a:r>
            <a:r>
              <a:rPr lang="en-US" sz="3200" dirty="0"/>
              <a:t> </a:t>
            </a:r>
            <a:r>
              <a:rPr lang="en-US" sz="3200" dirty="0" err="1"/>
              <a:t>insan</a:t>
            </a:r>
            <a:r>
              <a:rPr lang="en-US" sz="3200" dirty="0"/>
              <a:t> </a:t>
            </a:r>
            <a:r>
              <a:rPr lang="en-US" sz="3200" dirty="0" err="1"/>
              <a:t>kamil</a:t>
            </a:r>
            <a:r>
              <a:rPr lang="en-US" sz="3200" dirty="0"/>
              <a:t> ?</a:t>
            </a:r>
          </a:p>
        </p:txBody>
      </p:sp>
    </p:spTree>
    <p:extLst>
      <p:ext uri="{BB962C8B-B14F-4D97-AF65-F5344CB8AC3E}">
        <p14:creationId xmlns:p14="http://schemas.microsoft.com/office/powerpoint/2010/main" val="7728783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F8EB-2216-4B7C-9269-67438C7C5E18}"/>
              </a:ext>
            </a:extLst>
          </p:cNvPr>
          <p:cNvSpPr>
            <a:spLocks noGrp="1"/>
          </p:cNvSpPr>
          <p:nvPr>
            <p:ph type="title"/>
          </p:nvPr>
        </p:nvSpPr>
        <p:spPr>
          <a:xfrm>
            <a:off x="913775" y="618517"/>
            <a:ext cx="10364451" cy="829283"/>
          </a:xfrm>
        </p:spPr>
        <p:txBody>
          <a:bodyPr/>
          <a:lstStyle/>
          <a:p>
            <a:r>
              <a:rPr lang="en-US" dirty="0" err="1"/>
              <a:t>Unsur</a:t>
            </a:r>
            <a:r>
              <a:rPr lang="en-US" dirty="0"/>
              <a:t> </a:t>
            </a:r>
            <a:r>
              <a:rPr lang="en-US" dirty="0" err="1"/>
              <a:t>pembentuk</a:t>
            </a:r>
            <a:r>
              <a:rPr lang="en-US" dirty="0"/>
              <a:t> </a:t>
            </a:r>
            <a:r>
              <a:rPr lang="en-US" dirty="0" err="1"/>
              <a:t>manusia</a:t>
            </a:r>
            <a:endParaRPr lang="en-US" dirty="0"/>
          </a:p>
        </p:txBody>
      </p:sp>
      <p:graphicFrame>
        <p:nvGraphicFramePr>
          <p:cNvPr id="4" name="Content Placeholder 3">
            <a:extLst>
              <a:ext uri="{FF2B5EF4-FFF2-40B4-BE49-F238E27FC236}">
                <a16:creationId xmlns:a16="http://schemas.microsoft.com/office/drawing/2014/main" id="{FF7BE306-3534-4D58-BA09-E7130548AB69}"/>
              </a:ext>
            </a:extLst>
          </p:cNvPr>
          <p:cNvGraphicFramePr>
            <a:graphicFrameLocks noGrp="1"/>
          </p:cNvGraphicFramePr>
          <p:nvPr>
            <p:ph sz="quarter" idx="13"/>
            <p:extLst/>
          </p:nvPr>
        </p:nvGraphicFramePr>
        <p:xfrm>
          <a:off x="914400" y="1447800"/>
          <a:ext cx="10363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3204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9220-FFA9-44FB-ACB2-A372129EDED0}"/>
              </a:ext>
            </a:extLst>
          </p:cNvPr>
          <p:cNvSpPr>
            <a:spLocks noGrp="1"/>
          </p:cNvSpPr>
          <p:nvPr>
            <p:ph type="title"/>
          </p:nvPr>
        </p:nvSpPr>
        <p:spPr>
          <a:xfrm>
            <a:off x="913774" y="329742"/>
            <a:ext cx="9380408" cy="846972"/>
          </a:xfrm>
        </p:spPr>
        <p:txBody>
          <a:bodyPr/>
          <a:lstStyle/>
          <a:p>
            <a:r>
              <a:rPr lang="en-US" dirty="0" err="1"/>
              <a:t>Jasad</a:t>
            </a:r>
            <a:r>
              <a:rPr lang="en-US" dirty="0"/>
              <a:t> </a:t>
            </a:r>
          </a:p>
        </p:txBody>
      </p:sp>
      <p:sp>
        <p:nvSpPr>
          <p:cNvPr id="3" name="Content Placeholder 2">
            <a:extLst>
              <a:ext uri="{FF2B5EF4-FFF2-40B4-BE49-F238E27FC236}">
                <a16:creationId xmlns:a16="http://schemas.microsoft.com/office/drawing/2014/main" id="{115C83B7-BE18-4A63-B085-8C879E34CB9F}"/>
              </a:ext>
            </a:extLst>
          </p:cNvPr>
          <p:cNvSpPr>
            <a:spLocks noGrp="1"/>
          </p:cNvSpPr>
          <p:nvPr>
            <p:ph sz="quarter" idx="13"/>
          </p:nvPr>
        </p:nvSpPr>
        <p:spPr>
          <a:xfrm>
            <a:off x="913774" y="1485900"/>
            <a:ext cx="10363826" cy="4618872"/>
          </a:xfrm>
        </p:spPr>
        <p:txBody>
          <a:bodyPr/>
          <a:lstStyle/>
          <a:p>
            <a:r>
              <a:rPr lang="en-US" dirty="0" err="1"/>
              <a:t>Keberadaannya</a:t>
            </a:r>
            <a:r>
              <a:rPr lang="en-US" dirty="0"/>
              <a:t> di dunia </a:t>
            </a:r>
            <a:r>
              <a:rPr lang="en-US" dirty="0" err="1"/>
              <a:t>dibatasi</a:t>
            </a:r>
            <a:r>
              <a:rPr lang="en-US" dirty="0"/>
              <a:t> </a:t>
            </a:r>
            <a:r>
              <a:rPr lang="en-US" dirty="0" err="1"/>
              <a:t>dengan</a:t>
            </a:r>
            <a:r>
              <a:rPr lang="en-US" dirty="0"/>
              <a:t> </a:t>
            </a:r>
            <a:r>
              <a:rPr lang="en-US" dirty="0" err="1"/>
              <a:t>umur</a:t>
            </a:r>
            <a:r>
              <a:rPr lang="en-US" dirty="0"/>
              <a:t>. </a:t>
            </a:r>
            <a:r>
              <a:rPr lang="en-US" dirty="0" err="1"/>
              <a:t>Wujud</a:t>
            </a:r>
            <a:r>
              <a:rPr lang="en-US" dirty="0"/>
              <a:t> </a:t>
            </a:r>
            <a:r>
              <a:rPr lang="en-US" dirty="0" err="1"/>
              <a:t>nafsu</a:t>
            </a:r>
            <a:r>
              <a:rPr lang="en-US" dirty="0"/>
              <a:t> </a:t>
            </a:r>
            <a:r>
              <a:rPr lang="en-US" dirty="0" err="1"/>
              <a:t>manusia</a:t>
            </a:r>
            <a:r>
              <a:rPr lang="en-US" dirty="0"/>
              <a:t> </a:t>
            </a:r>
            <a:r>
              <a:rPr lang="en-US" dirty="0" err="1"/>
              <a:t>tidak</a:t>
            </a:r>
            <a:r>
              <a:rPr lang="en-US" dirty="0"/>
              <a:t> lain </a:t>
            </a:r>
            <a:r>
              <a:rPr lang="en-US" dirty="0" err="1"/>
              <a:t>adalah</a:t>
            </a:r>
            <a:r>
              <a:rPr lang="en-US" dirty="0"/>
              <a:t> </a:t>
            </a:r>
            <a:r>
              <a:rPr lang="en-US" dirty="0" err="1"/>
              <a:t>wujud</a:t>
            </a:r>
            <a:r>
              <a:rPr lang="en-US" dirty="0"/>
              <a:t> </a:t>
            </a:r>
            <a:r>
              <a:rPr lang="en-US" dirty="0" err="1"/>
              <a:t>jasad</a:t>
            </a:r>
            <a:r>
              <a:rPr lang="en-US" dirty="0"/>
              <a:t> </a:t>
            </a:r>
            <a:r>
              <a:rPr lang="en-US" dirty="0" err="1"/>
              <a:t>ini</a:t>
            </a:r>
            <a:r>
              <a:rPr lang="en-US" dirty="0"/>
              <a:t> yang </a:t>
            </a:r>
            <a:r>
              <a:rPr lang="en-US" dirty="0" err="1"/>
              <a:t>sengaja</a:t>
            </a:r>
            <a:r>
              <a:rPr lang="en-US" dirty="0"/>
              <a:t> </a:t>
            </a:r>
            <a:r>
              <a:rPr lang="en-US" dirty="0" err="1"/>
              <a:t>diciptakan</a:t>
            </a:r>
            <a:r>
              <a:rPr lang="en-US" dirty="0"/>
              <a:t> oleh Allah </a:t>
            </a:r>
            <a:r>
              <a:rPr lang="en-US" dirty="0" err="1"/>
              <a:t>untuk</a:t>
            </a:r>
            <a:r>
              <a:rPr lang="en-US" dirty="0"/>
              <a:t> </a:t>
            </a:r>
            <a:r>
              <a:rPr lang="en-US" dirty="0" err="1"/>
              <a:t>diuji</a:t>
            </a:r>
            <a:r>
              <a:rPr lang="en-US" dirty="0"/>
              <a:t>. Karena </a:t>
            </a:r>
            <a:r>
              <a:rPr lang="en-US" dirty="0" err="1"/>
              <a:t>wujud</a:t>
            </a:r>
            <a:r>
              <a:rPr lang="en-US" dirty="0"/>
              <a:t> </a:t>
            </a:r>
            <a:r>
              <a:rPr lang="en-US" dirty="0" err="1"/>
              <a:t>jasad</a:t>
            </a:r>
            <a:r>
              <a:rPr lang="en-US" dirty="0"/>
              <a:t> </a:t>
            </a:r>
            <a:r>
              <a:rPr lang="en-US" dirty="0" err="1"/>
              <a:t>ini</a:t>
            </a:r>
            <a:r>
              <a:rPr lang="en-US" dirty="0"/>
              <a:t> </a:t>
            </a:r>
            <a:r>
              <a:rPr lang="en-US" dirty="0" err="1"/>
              <a:t>sebagai</a:t>
            </a:r>
            <a:r>
              <a:rPr lang="en-US" dirty="0"/>
              <a:t> </a:t>
            </a:r>
            <a:r>
              <a:rPr lang="en-US" dirty="0" err="1"/>
              <a:t>ujian</a:t>
            </a:r>
            <a:r>
              <a:rPr lang="en-US" dirty="0"/>
              <a:t>, </a:t>
            </a:r>
            <a:r>
              <a:rPr lang="en-US" dirty="0" err="1"/>
              <a:t>maka</a:t>
            </a:r>
            <a:r>
              <a:rPr lang="en-US" dirty="0"/>
              <a:t> oleh Allah </a:t>
            </a:r>
            <a:r>
              <a:rPr lang="en-US" dirty="0" err="1"/>
              <a:t>jasad</a:t>
            </a:r>
            <a:r>
              <a:rPr lang="en-US" dirty="0"/>
              <a:t> </a:t>
            </a:r>
            <a:r>
              <a:rPr lang="en-US" dirty="0" err="1"/>
              <a:t>diberi</a:t>
            </a:r>
            <a:r>
              <a:rPr lang="en-US" dirty="0"/>
              <a:t> </a:t>
            </a:r>
            <a:r>
              <a:rPr lang="en-US" dirty="0" err="1"/>
              <a:t>hati</a:t>
            </a:r>
            <a:r>
              <a:rPr lang="en-US" dirty="0"/>
              <a:t> </a:t>
            </a:r>
            <a:r>
              <a:rPr lang="en-US" b="1" dirty="0"/>
              <a:t>(</a:t>
            </a:r>
            <a:r>
              <a:rPr lang="en-US" dirty="0" err="1"/>
              <a:t>yakni</a:t>
            </a:r>
            <a:r>
              <a:rPr lang="en-US" dirty="0"/>
              <a:t> </a:t>
            </a:r>
            <a:r>
              <a:rPr lang="en-US" b="1" dirty="0" err="1"/>
              <a:t>hati</a:t>
            </a:r>
            <a:r>
              <a:rPr lang="en-US" b="1" dirty="0"/>
              <a:t> </a:t>
            </a:r>
            <a:r>
              <a:rPr lang="en-US" b="1" dirty="0" err="1"/>
              <a:t>sanubari</a:t>
            </a:r>
            <a:r>
              <a:rPr lang="en-US" dirty="0"/>
              <a:t>) yang </a:t>
            </a:r>
            <a:r>
              <a:rPr lang="en-US" dirty="0" err="1"/>
              <a:t>watak</a:t>
            </a:r>
            <a:r>
              <a:rPr lang="en-US" dirty="0"/>
              <a:t> </a:t>
            </a:r>
            <a:r>
              <a:rPr lang="en-US" dirty="0" err="1"/>
              <a:t>jasadnya</a:t>
            </a:r>
            <a:r>
              <a:rPr lang="en-US" dirty="0"/>
              <a:t> </a:t>
            </a:r>
            <a:r>
              <a:rPr lang="en-US" dirty="0" err="1"/>
              <a:t>persis</a:t>
            </a:r>
            <a:r>
              <a:rPr lang="en-US" dirty="0"/>
              <a:t> </a:t>
            </a:r>
            <a:r>
              <a:rPr lang="en-US" dirty="0" err="1"/>
              <a:t>seperti</a:t>
            </a:r>
            <a:r>
              <a:rPr lang="en-US" dirty="0"/>
              <a:t> </a:t>
            </a:r>
            <a:r>
              <a:rPr lang="en-US" dirty="0" err="1"/>
              <a:t>iblis</a:t>
            </a:r>
            <a:r>
              <a:rPr lang="en-US" dirty="0"/>
              <a:t>, </a:t>
            </a:r>
            <a:r>
              <a:rPr lang="en-US" dirty="0" err="1"/>
              <a:t>yakni</a:t>
            </a:r>
            <a:r>
              <a:rPr lang="en-US" b="1" dirty="0"/>
              <a:t> </a:t>
            </a:r>
            <a:r>
              <a:rPr lang="en-US" i="1" dirty="0" err="1"/>
              <a:t>abā</a:t>
            </a:r>
            <a:r>
              <a:rPr lang="en-US" i="1" dirty="0"/>
              <a:t> </a:t>
            </a:r>
            <a:r>
              <a:rPr lang="en-US" i="1" dirty="0" err="1"/>
              <a:t>wastakbara</a:t>
            </a:r>
            <a:r>
              <a:rPr lang="en-US" i="1" dirty="0"/>
              <a:t> </a:t>
            </a:r>
            <a:r>
              <a:rPr lang="en-US" dirty="0"/>
              <a:t>(</a:t>
            </a:r>
            <a:r>
              <a:rPr lang="en-US" dirty="0" err="1"/>
              <a:t>takabur</a:t>
            </a:r>
            <a:r>
              <a:rPr lang="en-US" dirty="0"/>
              <a:t>) dan</a:t>
            </a:r>
            <a:r>
              <a:rPr lang="en-US" i="1" dirty="0"/>
              <a:t> </a:t>
            </a:r>
            <a:r>
              <a:rPr lang="en-US" i="1" dirty="0" err="1"/>
              <a:t>anā</a:t>
            </a:r>
            <a:r>
              <a:rPr lang="en-US" i="1" dirty="0"/>
              <a:t> </a:t>
            </a:r>
            <a:r>
              <a:rPr lang="en-US" i="1" dirty="0" err="1"/>
              <a:t>khairun</a:t>
            </a:r>
            <a:r>
              <a:rPr lang="en-US" i="1" dirty="0"/>
              <a:t> </a:t>
            </a:r>
            <a:r>
              <a:rPr lang="en-US" i="1" dirty="0" err="1"/>
              <a:t>minhu</a:t>
            </a:r>
            <a:r>
              <a:rPr lang="en-US" i="1" dirty="0"/>
              <a:t> </a:t>
            </a:r>
            <a:r>
              <a:rPr lang="en-US" dirty="0"/>
              <a:t>(</a:t>
            </a:r>
            <a:r>
              <a:rPr lang="en-US" dirty="0" err="1"/>
              <a:t>ujub</a:t>
            </a:r>
            <a:r>
              <a:rPr lang="en-US" dirty="0"/>
              <a:t>, </a:t>
            </a:r>
            <a:r>
              <a:rPr lang="en-US" dirty="0" err="1"/>
              <a:t>merasa</a:t>
            </a:r>
            <a:r>
              <a:rPr lang="en-US" i="1" dirty="0"/>
              <a:t> </a:t>
            </a:r>
            <a:r>
              <a:rPr lang="en-US" dirty="0" err="1"/>
              <a:t>lebih</a:t>
            </a:r>
            <a:r>
              <a:rPr lang="en-US" dirty="0"/>
              <a:t> </a:t>
            </a:r>
            <a:r>
              <a:rPr lang="en-US" dirty="0" err="1"/>
              <a:t>baik</a:t>
            </a:r>
            <a:r>
              <a:rPr lang="en-US" dirty="0"/>
              <a:t>, </a:t>
            </a:r>
            <a:r>
              <a:rPr lang="en-US" dirty="0" err="1"/>
              <a:t>bahkan</a:t>
            </a:r>
            <a:r>
              <a:rPr lang="en-US" dirty="0"/>
              <a:t> </a:t>
            </a:r>
            <a:r>
              <a:rPr lang="en-US" dirty="0" err="1"/>
              <a:t>dibandingkan</a:t>
            </a:r>
            <a:r>
              <a:rPr lang="en-US" dirty="0"/>
              <a:t> </a:t>
            </a:r>
            <a:r>
              <a:rPr lang="en-US" dirty="0" err="1"/>
              <a:t>dengan</a:t>
            </a:r>
            <a:r>
              <a:rPr lang="en-US" dirty="0"/>
              <a:t> </a:t>
            </a:r>
            <a:r>
              <a:rPr lang="en-US" dirty="0" err="1"/>
              <a:t>khalifah</a:t>
            </a:r>
            <a:r>
              <a:rPr lang="en-US" dirty="0"/>
              <a:t> Allah </a:t>
            </a:r>
            <a:r>
              <a:rPr lang="en-US" dirty="0" err="1"/>
              <a:t>sekalipun</a:t>
            </a:r>
            <a:r>
              <a:rPr lang="en-US" dirty="0"/>
              <a:t>). </a:t>
            </a:r>
          </a:p>
          <a:p>
            <a:r>
              <a:rPr lang="en-US" dirty="0" err="1"/>
              <a:t>Kewajiban</a:t>
            </a:r>
            <a:r>
              <a:rPr lang="en-US" dirty="0"/>
              <a:t> </a:t>
            </a:r>
            <a:r>
              <a:rPr lang="en-US" dirty="0" err="1"/>
              <a:t>jasad</a:t>
            </a:r>
            <a:r>
              <a:rPr lang="en-US" dirty="0"/>
              <a:t> </a:t>
            </a:r>
            <a:r>
              <a:rPr lang="en-US" dirty="0" err="1"/>
              <a:t>adalah</a:t>
            </a:r>
            <a:r>
              <a:rPr lang="en-US" dirty="0"/>
              <a:t> </a:t>
            </a:r>
            <a:r>
              <a:rPr lang="en-US" dirty="0" err="1"/>
              <a:t>menjalankan</a:t>
            </a:r>
            <a:r>
              <a:rPr lang="en-US" dirty="0"/>
              <a:t> </a:t>
            </a:r>
            <a:r>
              <a:rPr lang="en-US" dirty="0" err="1"/>
              <a:t>syariat</a:t>
            </a:r>
            <a:r>
              <a:rPr lang="en-US" dirty="0"/>
              <a:t>, </a:t>
            </a:r>
            <a:r>
              <a:rPr lang="en-US" dirty="0" err="1"/>
              <a:t>yakni</a:t>
            </a:r>
            <a:r>
              <a:rPr lang="en-US" dirty="0"/>
              <a:t> </a:t>
            </a:r>
            <a:r>
              <a:rPr lang="en-US" dirty="0" err="1"/>
              <a:t>menjalankan</a:t>
            </a:r>
            <a:r>
              <a:rPr lang="en-US" dirty="0"/>
              <a:t> </a:t>
            </a:r>
            <a:r>
              <a:rPr lang="en-US" dirty="0" err="1"/>
              <a:t>ibadah</a:t>
            </a:r>
            <a:r>
              <a:rPr lang="en-US" dirty="0"/>
              <a:t> badan dan </a:t>
            </a:r>
            <a:r>
              <a:rPr lang="en-US" dirty="0" err="1"/>
              <a:t>ibadah</a:t>
            </a:r>
            <a:r>
              <a:rPr lang="en-US" dirty="0"/>
              <a:t> </a:t>
            </a:r>
            <a:r>
              <a:rPr lang="en-US" dirty="0" err="1"/>
              <a:t>harta</a:t>
            </a:r>
            <a:r>
              <a:rPr lang="en-US" dirty="0"/>
              <a:t> (</a:t>
            </a:r>
            <a:r>
              <a:rPr lang="en-US" dirty="0" err="1"/>
              <a:t>seperti</a:t>
            </a:r>
            <a:r>
              <a:rPr lang="en-US" dirty="0"/>
              <a:t> salat </a:t>
            </a:r>
            <a:r>
              <a:rPr lang="en-US" dirty="0" err="1"/>
              <a:t>wajib</a:t>
            </a:r>
            <a:r>
              <a:rPr lang="en-US" dirty="0"/>
              <a:t>, </a:t>
            </a:r>
            <a:r>
              <a:rPr lang="en-US" dirty="0" err="1"/>
              <a:t>puasa</a:t>
            </a:r>
            <a:r>
              <a:rPr lang="en-US" dirty="0"/>
              <a:t> Ramadan, </a:t>
            </a:r>
            <a:r>
              <a:rPr lang="en-US" dirty="0" err="1"/>
              <a:t>membayar</a:t>
            </a:r>
            <a:r>
              <a:rPr lang="en-US" dirty="0"/>
              <a:t> zakat, </a:t>
            </a:r>
            <a:r>
              <a:rPr lang="en-US" dirty="0" err="1"/>
              <a:t>menunaikan</a:t>
            </a:r>
            <a:r>
              <a:rPr lang="en-US" dirty="0"/>
              <a:t> </a:t>
            </a:r>
            <a:r>
              <a:rPr lang="en-US" dirty="0" err="1"/>
              <a:t>ibadah</a:t>
            </a:r>
            <a:r>
              <a:rPr lang="en-US" dirty="0"/>
              <a:t> haji </a:t>
            </a:r>
            <a:r>
              <a:rPr lang="en-US" dirty="0" err="1"/>
              <a:t>ke</a:t>
            </a:r>
            <a:r>
              <a:rPr lang="en-US" dirty="0"/>
              <a:t> </a:t>
            </a:r>
            <a:r>
              <a:rPr lang="en-US" dirty="0" err="1"/>
              <a:t>Baitullah</a:t>
            </a:r>
            <a:r>
              <a:rPr lang="en-US" dirty="0"/>
              <a:t> </a:t>
            </a:r>
            <a:r>
              <a:rPr lang="en-US" dirty="0" err="1"/>
              <a:t>bagi</a:t>
            </a:r>
            <a:r>
              <a:rPr lang="en-US" dirty="0"/>
              <a:t> yang </a:t>
            </a:r>
            <a:r>
              <a:rPr lang="en-US" dirty="0" err="1"/>
              <a:t>mampu</a:t>
            </a:r>
            <a:r>
              <a:rPr lang="en-US" dirty="0"/>
              <a:t>, dan </a:t>
            </a:r>
            <a:r>
              <a:rPr lang="en-US" dirty="0" err="1"/>
              <a:t>peduli</a:t>
            </a:r>
            <a:r>
              <a:rPr lang="en-US" dirty="0"/>
              <a:t> </a:t>
            </a:r>
            <a:r>
              <a:rPr lang="en-US" dirty="0" err="1"/>
              <a:t>memajukan</a:t>
            </a:r>
            <a:r>
              <a:rPr lang="en-US" dirty="0"/>
              <a:t> </a:t>
            </a:r>
            <a:r>
              <a:rPr lang="en-US" dirty="0" err="1"/>
              <a:t>lingkungan</a:t>
            </a:r>
            <a:r>
              <a:rPr lang="en-US" dirty="0"/>
              <a:t>).</a:t>
            </a:r>
          </a:p>
        </p:txBody>
      </p:sp>
    </p:spTree>
    <p:extLst>
      <p:ext uri="{BB962C8B-B14F-4D97-AF65-F5344CB8AC3E}">
        <p14:creationId xmlns:p14="http://schemas.microsoft.com/office/powerpoint/2010/main" val="37822833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FB0F-A4CC-410A-B5EA-99243B99A819}"/>
              </a:ext>
            </a:extLst>
          </p:cNvPr>
          <p:cNvSpPr>
            <a:spLocks noGrp="1"/>
          </p:cNvSpPr>
          <p:nvPr>
            <p:ph type="title"/>
          </p:nvPr>
        </p:nvSpPr>
        <p:spPr>
          <a:xfrm>
            <a:off x="913774" y="476250"/>
            <a:ext cx="9380408" cy="713622"/>
          </a:xfrm>
        </p:spPr>
        <p:txBody>
          <a:bodyPr/>
          <a:lstStyle/>
          <a:p>
            <a:r>
              <a:rPr lang="en-US" dirty="0" err="1"/>
              <a:t>Hati</a:t>
            </a:r>
            <a:r>
              <a:rPr lang="en-US" dirty="0"/>
              <a:t> </a:t>
            </a:r>
            <a:r>
              <a:rPr lang="en-US" dirty="0" err="1"/>
              <a:t>nurani</a:t>
            </a:r>
            <a:endParaRPr lang="en-US" dirty="0"/>
          </a:p>
        </p:txBody>
      </p:sp>
      <p:sp>
        <p:nvSpPr>
          <p:cNvPr id="3" name="Content Placeholder 2">
            <a:extLst>
              <a:ext uri="{FF2B5EF4-FFF2-40B4-BE49-F238E27FC236}">
                <a16:creationId xmlns:a16="http://schemas.microsoft.com/office/drawing/2014/main" id="{593C1776-06D9-47AA-A99F-72D768DACC35}"/>
              </a:ext>
            </a:extLst>
          </p:cNvPr>
          <p:cNvSpPr>
            <a:spLocks noGrp="1"/>
          </p:cNvSpPr>
          <p:nvPr>
            <p:ph sz="quarter" idx="13"/>
          </p:nvPr>
        </p:nvSpPr>
        <p:spPr>
          <a:xfrm>
            <a:off x="913774" y="1466850"/>
            <a:ext cx="10363826" cy="4914900"/>
          </a:xfrm>
        </p:spPr>
        <p:txBody>
          <a:bodyPr/>
          <a:lstStyle/>
          <a:p>
            <a:r>
              <a:rPr lang="en-US" dirty="0" err="1"/>
              <a:t>Letaknya</a:t>
            </a:r>
            <a:r>
              <a:rPr lang="en-US" dirty="0"/>
              <a:t> </a:t>
            </a:r>
            <a:r>
              <a:rPr lang="en-US" dirty="0" err="1"/>
              <a:t>tepat</a:t>
            </a:r>
            <a:r>
              <a:rPr lang="en-US" dirty="0"/>
              <a:t> di </a:t>
            </a:r>
            <a:r>
              <a:rPr lang="en-US" dirty="0" err="1"/>
              <a:t>tengah-tengah</a:t>
            </a:r>
            <a:r>
              <a:rPr lang="en-US" dirty="0"/>
              <a:t> dada. </a:t>
            </a:r>
            <a:r>
              <a:rPr lang="en-US" dirty="0" err="1"/>
              <a:t>Tandanya</a:t>
            </a:r>
            <a:r>
              <a:rPr lang="en-US" dirty="0"/>
              <a:t> ”deg-deg”. </a:t>
            </a:r>
            <a:r>
              <a:rPr lang="en-US" dirty="0" err="1"/>
              <a:t>Disebut</a:t>
            </a:r>
            <a:r>
              <a:rPr lang="en-US" dirty="0"/>
              <a:t> juga </a:t>
            </a:r>
            <a:r>
              <a:rPr lang="en-US" dirty="0" err="1"/>
              <a:t>dengan</a:t>
            </a:r>
            <a:r>
              <a:rPr lang="en-US" dirty="0"/>
              <a:t> </a:t>
            </a:r>
            <a:r>
              <a:rPr lang="en-US" dirty="0" err="1"/>
              <a:t>hati</a:t>
            </a:r>
            <a:r>
              <a:rPr lang="en-US" dirty="0"/>
              <a:t> </a:t>
            </a:r>
            <a:r>
              <a:rPr lang="en-US" dirty="0" err="1"/>
              <a:t>jantung</a:t>
            </a:r>
            <a:r>
              <a:rPr lang="en-US" dirty="0"/>
              <a:t>. </a:t>
            </a:r>
            <a:r>
              <a:rPr lang="en-US" b="1" dirty="0" err="1"/>
              <a:t>Hati</a:t>
            </a:r>
            <a:r>
              <a:rPr lang="en-US" dirty="0"/>
              <a:t> </a:t>
            </a:r>
            <a:r>
              <a:rPr lang="en-US" b="1" dirty="0" err="1"/>
              <a:t>nurani</a:t>
            </a:r>
            <a:r>
              <a:rPr lang="en-US" b="1" dirty="0"/>
              <a:t> </a:t>
            </a:r>
            <a:r>
              <a:rPr lang="en-US" dirty="0" err="1"/>
              <a:t>dijadikan</a:t>
            </a:r>
            <a:r>
              <a:rPr lang="en-US" dirty="0"/>
              <a:t> Allah </a:t>
            </a:r>
            <a:r>
              <a:rPr lang="en-US" dirty="0" err="1"/>
              <a:t>dari</a:t>
            </a:r>
            <a:r>
              <a:rPr lang="en-US" dirty="0"/>
              <a:t> </a:t>
            </a:r>
            <a:r>
              <a:rPr lang="en-US" dirty="0" err="1"/>
              <a:t>cahaya</a:t>
            </a:r>
            <a:r>
              <a:rPr lang="en-US" dirty="0"/>
              <a:t>, </a:t>
            </a:r>
            <a:r>
              <a:rPr lang="en-US" dirty="0" err="1"/>
              <a:t>wataknya</a:t>
            </a:r>
            <a:r>
              <a:rPr lang="en-US" dirty="0"/>
              <a:t> </a:t>
            </a:r>
            <a:r>
              <a:rPr lang="en-US" dirty="0" err="1"/>
              <a:t>seperti</a:t>
            </a:r>
            <a:r>
              <a:rPr lang="en-US" dirty="0"/>
              <a:t> para</a:t>
            </a:r>
            <a:r>
              <a:rPr lang="en-US" b="1" dirty="0"/>
              <a:t> </a:t>
            </a:r>
            <a:r>
              <a:rPr lang="en-US" dirty="0" err="1"/>
              <a:t>malaikat</a:t>
            </a:r>
            <a:r>
              <a:rPr lang="en-US" dirty="0"/>
              <a:t>-Nya yang </a:t>
            </a:r>
            <a:r>
              <a:rPr lang="en-US" dirty="0" err="1"/>
              <a:t>rela</a:t>
            </a:r>
            <a:r>
              <a:rPr lang="en-US" dirty="0"/>
              <a:t> sujud (</a:t>
            </a:r>
            <a:r>
              <a:rPr lang="en-US" dirty="0" err="1"/>
              <a:t>patuh</a:t>
            </a:r>
            <a:r>
              <a:rPr lang="en-US" dirty="0"/>
              <a:t> dan </a:t>
            </a:r>
            <a:r>
              <a:rPr lang="en-US" dirty="0" err="1"/>
              <a:t>tunduk</a:t>
            </a:r>
            <a:r>
              <a:rPr lang="en-US" dirty="0"/>
              <a:t>) </a:t>
            </a:r>
            <a:r>
              <a:rPr lang="en-US" dirty="0" err="1"/>
              <a:t>kepada</a:t>
            </a:r>
            <a:r>
              <a:rPr lang="en-US" dirty="0"/>
              <a:t> wakil-Nya </a:t>
            </a:r>
            <a:r>
              <a:rPr lang="en-US" dirty="0" err="1"/>
              <a:t>Tuhan</a:t>
            </a:r>
            <a:r>
              <a:rPr lang="en-US" dirty="0"/>
              <a:t> di </a:t>
            </a:r>
            <a:r>
              <a:rPr lang="en-US" dirty="0" err="1"/>
              <a:t>bumi</a:t>
            </a:r>
            <a:r>
              <a:rPr lang="en-US" dirty="0"/>
              <a:t> (QS Al-Baqarah/2: 30-34). </a:t>
            </a:r>
          </a:p>
          <a:p>
            <a:r>
              <a:rPr lang="en-US" dirty="0" err="1"/>
              <a:t>Jadi</a:t>
            </a:r>
            <a:r>
              <a:rPr lang="en-US" dirty="0"/>
              <a:t>, </a:t>
            </a:r>
            <a:r>
              <a:rPr lang="en-US" dirty="0" err="1"/>
              <a:t>hati</a:t>
            </a:r>
            <a:r>
              <a:rPr lang="en-US" dirty="0"/>
              <a:t> </a:t>
            </a:r>
            <a:r>
              <a:rPr lang="en-US" dirty="0" err="1"/>
              <a:t>nurani</a:t>
            </a:r>
            <a:r>
              <a:rPr lang="en-US" dirty="0"/>
              <a:t> </a:t>
            </a:r>
            <a:r>
              <a:rPr lang="en-US" dirty="0" err="1"/>
              <a:t>itu</a:t>
            </a:r>
            <a:r>
              <a:rPr lang="en-US" dirty="0"/>
              <a:t> </a:t>
            </a:r>
            <a:r>
              <a:rPr lang="en-US" dirty="0" err="1"/>
              <a:t>selalu</a:t>
            </a:r>
            <a:r>
              <a:rPr lang="en-US" dirty="0"/>
              <a:t> </a:t>
            </a:r>
            <a:r>
              <a:rPr lang="en-US" dirty="0" err="1"/>
              <a:t>tunduk</a:t>
            </a:r>
            <a:r>
              <a:rPr lang="en-US" dirty="0"/>
              <a:t> dan </a:t>
            </a:r>
            <a:r>
              <a:rPr lang="en-US" dirty="0" err="1"/>
              <a:t>patuh</a:t>
            </a:r>
            <a:r>
              <a:rPr lang="en-US" dirty="0"/>
              <a:t> </a:t>
            </a:r>
            <a:r>
              <a:rPr lang="en-US" dirty="0" err="1"/>
              <a:t>kepada</a:t>
            </a:r>
            <a:r>
              <a:rPr lang="en-US" dirty="0"/>
              <a:t> Allah dan </a:t>
            </a:r>
            <a:r>
              <a:rPr lang="en-US" dirty="0" err="1"/>
              <a:t>rasul</a:t>
            </a:r>
            <a:r>
              <a:rPr lang="en-US" dirty="0"/>
              <a:t>-Nya, </a:t>
            </a:r>
            <a:r>
              <a:rPr lang="en-US" dirty="0" err="1"/>
              <a:t>seperti</a:t>
            </a:r>
            <a:r>
              <a:rPr lang="en-US" dirty="0"/>
              <a:t> para </a:t>
            </a:r>
            <a:r>
              <a:rPr lang="en-US" dirty="0" err="1"/>
              <a:t>malaikat</a:t>
            </a:r>
            <a:r>
              <a:rPr lang="en-US" dirty="0"/>
              <a:t> yang </a:t>
            </a:r>
            <a:r>
              <a:rPr lang="en-US" dirty="0" err="1"/>
              <a:t>telah</a:t>
            </a:r>
            <a:r>
              <a:rPr lang="en-US" dirty="0"/>
              <a:t> </a:t>
            </a:r>
            <a:r>
              <a:rPr lang="en-US" dirty="0" err="1"/>
              <a:t>dimampukan</a:t>
            </a:r>
            <a:r>
              <a:rPr lang="en-US" dirty="0"/>
              <a:t> </a:t>
            </a:r>
            <a:r>
              <a:rPr lang="en-US" dirty="0" err="1"/>
              <a:t>Tuhan</a:t>
            </a:r>
            <a:r>
              <a:rPr lang="en-US" dirty="0"/>
              <a:t> </a:t>
            </a:r>
            <a:r>
              <a:rPr lang="en-US" dirty="0" err="1"/>
              <a:t>untuk</a:t>
            </a:r>
            <a:r>
              <a:rPr lang="en-US" dirty="0"/>
              <a:t> </a:t>
            </a:r>
            <a:r>
              <a:rPr lang="en-US" dirty="0" err="1"/>
              <a:t>menundukkan</a:t>
            </a:r>
            <a:r>
              <a:rPr lang="en-US" dirty="0"/>
              <a:t> </a:t>
            </a:r>
            <a:r>
              <a:rPr lang="en-US" dirty="0" err="1"/>
              <a:t>nafsu</a:t>
            </a:r>
            <a:r>
              <a:rPr lang="en-US" dirty="0"/>
              <a:t> dan </a:t>
            </a:r>
            <a:r>
              <a:rPr lang="en-US" dirty="0" err="1"/>
              <a:t>syahwatnya</a:t>
            </a:r>
            <a:r>
              <a:rPr lang="en-US" dirty="0"/>
              <a:t>. </a:t>
            </a:r>
            <a:r>
              <a:rPr lang="en-US" dirty="0" err="1"/>
              <a:t>Bukti</a:t>
            </a:r>
            <a:r>
              <a:rPr lang="en-US" dirty="0"/>
              <a:t> </a:t>
            </a:r>
            <a:r>
              <a:rPr lang="en-US" dirty="0" err="1"/>
              <a:t>adanya</a:t>
            </a:r>
            <a:r>
              <a:rPr lang="en-US" dirty="0"/>
              <a:t> </a:t>
            </a:r>
            <a:r>
              <a:rPr lang="en-US" dirty="0" err="1"/>
              <a:t>hati</a:t>
            </a:r>
            <a:r>
              <a:rPr lang="en-US" dirty="0"/>
              <a:t> </a:t>
            </a:r>
            <a:r>
              <a:rPr lang="en-US" dirty="0" err="1"/>
              <a:t>dalam</a:t>
            </a:r>
            <a:r>
              <a:rPr lang="en-US" dirty="0"/>
              <a:t> </a:t>
            </a:r>
            <a:r>
              <a:rPr lang="en-US" dirty="0" err="1"/>
              <a:t>diri</a:t>
            </a:r>
            <a:r>
              <a:rPr lang="en-US" dirty="0"/>
              <a:t> </a:t>
            </a:r>
            <a:r>
              <a:rPr lang="en-US" dirty="0" err="1"/>
              <a:t>manusia</a:t>
            </a:r>
            <a:r>
              <a:rPr lang="en-US" dirty="0"/>
              <a:t> </a:t>
            </a:r>
            <a:r>
              <a:rPr lang="en-US" dirty="0" err="1"/>
              <a:t>adalah</a:t>
            </a:r>
            <a:r>
              <a:rPr lang="en-US" dirty="0"/>
              <a:t> </a:t>
            </a:r>
            <a:r>
              <a:rPr lang="en-US" dirty="0" err="1"/>
              <a:t>adanya</a:t>
            </a:r>
            <a:r>
              <a:rPr lang="en-US" dirty="0"/>
              <a:t> </a:t>
            </a:r>
            <a:r>
              <a:rPr lang="en-US" dirty="0" err="1"/>
              <a:t>cinta</a:t>
            </a:r>
            <a:r>
              <a:rPr lang="en-US" dirty="0"/>
              <a:t> dan </a:t>
            </a:r>
            <a:r>
              <a:rPr lang="en-US" dirty="0" err="1"/>
              <a:t>benci</a:t>
            </a:r>
            <a:r>
              <a:rPr lang="en-US" dirty="0"/>
              <a:t>. </a:t>
            </a:r>
            <a:r>
              <a:rPr lang="en-US" dirty="0" err="1"/>
              <a:t>Kewajiban</a:t>
            </a:r>
            <a:r>
              <a:rPr lang="en-US" dirty="0"/>
              <a:t> </a:t>
            </a:r>
            <a:r>
              <a:rPr lang="en-US" dirty="0" err="1"/>
              <a:t>hati</a:t>
            </a:r>
            <a:r>
              <a:rPr lang="en-US" dirty="0"/>
              <a:t> </a:t>
            </a:r>
            <a:r>
              <a:rPr lang="en-US" dirty="0" err="1"/>
              <a:t>adalah</a:t>
            </a:r>
            <a:r>
              <a:rPr lang="en-US" dirty="0"/>
              <a:t> </a:t>
            </a:r>
            <a:r>
              <a:rPr lang="en-US" dirty="0" err="1"/>
              <a:t>menjalankan</a:t>
            </a:r>
            <a:r>
              <a:rPr lang="en-US" dirty="0"/>
              <a:t> </a:t>
            </a:r>
            <a:r>
              <a:rPr lang="en-US" dirty="0" err="1"/>
              <a:t>tarekat</a:t>
            </a:r>
            <a:r>
              <a:rPr lang="en-US" dirty="0"/>
              <a:t>, </a:t>
            </a:r>
            <a:r>
              <a:rPr lang="en-US" dirty="0" err="1"/>
              <a:t>yakni</a:t>
            </a:r>
            <a:r>
              <a:rPr lang="en-US" dirty="0"/>
              <a:t> </a:t>
            </a:r>
            <a:r>
              <a:rPr lang="en-US" dirty="0" err="1"/>
              <a:t>mencintai</a:t>
            </a:r>
            <a:r>
              <a:rPr lang="en-US" dirty="0"/>
              <a:t> Allah </a:t>
            </a:r>
            <a:r>
              <a:rPr lang="en-US" dirty="0" err="1"/>
              <a:t>dengan</a:t>
            </a:r>
            <a:r>
              <a:rPr lang="en-US" dirty="0"/>
              <a:t> </a:t>
            </a:r>
            <a:r>
              <a:rPr lang="en-US" dirty="0" err="1"/>
              <a:t>jalan</a:t>
            </a:r>
            <a:r>
              <a:rPr lang="en-US" dirty="0"/>
              <a:t> </a:t>
            </a:r>
            <a:r>
              <a:rPr lang="en-US" dirty="0" err="1"/>
              <a:t>mengingat</a:t>
            </a:r>
            <a:r>
              <a:rPr lang="en-US" dirty="0"/>
              <a:t>-</a:t>
            </a:r>
            <a:r>
              <a:rPr lang="en-US" dirty="0" err="1"/>
              <a:t>ingat</a:t>
            </a:r>
            <a:r>
              <a:rPr lang="en-US" dirty="0"/>
              <a:t>-Nya (</a:t>
            </a:r>
            <a:r>
              <a:rPr lang="en-US" dirty="0" err="1"/>
              <a:t>berzikir</a:t>
            </a:r>
            <a:r>
              <a:rPr lang="en-US" dirty="0"/>
              <a:t>) dan </a:t>
            </a:r>
            <a:r>
              <a:rPr lang="en-US" dirty="0" err="1"/>
              <a:t>menaati</a:t>
            </a:r>
            <a:r>
              <a:rPr lang="en-US" dirty="0"/>
              <a:t> </a:t>
            </a:r>
            <a:r>
              <a:rPr lang="en-US" dirty="0" err="1"/>
              <a:t>rasul</a:t>
            </a:r>
            <a:r>
              <a:rPr lang="en-US" dirty="0"/>
              <a:t>-Nya</a:t>
            </a:r>
          </a:p>
        </p:txBody>
      </p:sp>
    </p:spTree>
    <p:extLst>
      <p:ext uri="{BB962C8B-B14F-4D97-AF65-F5344CB8AC3E}">
        <p14:creationId xmlns:p14="http://schemas.microsoft.com/office/powerpoint/2010/main" val="163656331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68EB-38F9-4A66-BAF5-71495B2811FA}"/>
              </a:ext>
            </a:extLst>
          </p:cNvPr>
          <p:cNvSpPr>
            <a:spLocks noGrp="1"/>
          </p:cNvSpPr>
          <p:nvPr>
            <p:ph type="title"/>
          </p:nvPr>
        </p:nvSpPr>
        <p:spPr>
          <a:xfrm>
            <a:off x="913774" y="238878"/>
            <a:ext cx="9380408" cy="618372"/>
          </a:xfrm>
        </p:spPr>
        <p:txBody>
          <a:bodyPr/>
          <a:lstStyle/>
          <a:p>
            <a:r>
              <a:rPr lang="en-US" dirty="0" err="1"/>
              <a:t>Roh</a:t>
            </a:r>
            <a:r>
              <a:rPr lang="en-US" dirty="0"/>
              <a:t> </a:t>
            </a:r>
          </a:p>
        </p:txBody>
      </p:sp>
      <p:sp>
        <p:nvSpPr>
          <p:cNvPr id="3" name="Content Placeholder 2">
            <a:extLst>
              <a:ext uri="{FF2B5EF4-FFF2-40B4-BE49-F238E27FC236}">
                <a16:creationId xmlns:a16="http://schemas.microsoft.com/office/drawing/2014/main" id="{61FB8D56-597B-4074-9902-2229B0FD6A52}"/>
              </a:ext>
            </a:extLst>
          </p:cNvPr>
          <p:cNvSpPr>
            <a:spLocks noGrp="1"/>
          </p:cNvSpPr>
          <p:nvPr>
            <p:ph sz="quarter" idx="13"/>
          </p:nvPr>
        </p:nvSpPr>
        <p:spPr>
          <a:xfrm>
            <a:off x="913774" y="1200150"/>
            <a:ext cx="10363826" cy="5257800"/>
          </a:xfrm>
        </p:spPr>
        <p:txBody>
          <a:bodyPr>
            <a:normAutofit/>
          </a:bodyPr>
          <a:lstStyle/>
          <a:p>
            <a:r>
              <a:rPr lang="en-US" dirty="0" err="1"/>
              <a:t>letaknya</a:t>
            </a:r>
            <a:r>
              <a:rPr lang="en-US" dirty="0"/>
              <a:t> di </a:t>
            </a:r>
            <a:r>
              <a:rPr lang="en-US" dirty="0" err="1"/>
              <a:t>dalam</a:t>
            </a:r>
            <a:r>
              <a:rPr lang="en-US" dirty="0"/>
              <a:t> </a:t>
            </a:r>
            <a:r>
              <a:rPr lang="en-US" dirty="0" err="1"/>
              <a:t>hati</a:t>
            </a:r>
            <a:r>
              <a:rPr lang="en-US" dirty="0"/>
              <a:t> </a:t>
            </a:r>
            <a:r>
              <a:rPr lang="en-US" dirty="0" err="1"/>
              <a:t>nurani</a:t>
            </a:r>
            <a:r>
              <a:rPr lang="en-US" dirty="0"/>
              <a:t>. </a:t>
            </a:r>
            <a:r>
              <a:rPr lang="en-US" dirty="0" err="1"/>
              <a:t>Roh</a:t>
            </a:r>
            <a:r>
              <a:rPr lang="en-US" dirty="0"/>
              <a:t> </a:t>
            </a:r>
            <a:r>
              <a:rPr lang="en-US" dirty="0" err="1"/>
              <a:t>adalah</a:t>
            </a:r>
            <a:r>
              <a:rPr lang="en-US" dirty="0"/>
              <a:t> </a:t>
            </a:r>
            <a:r>
              <a:rPr lang="en-US" dirty="0" err="1"/>
              <a:t>daya</a:t>
            </a:r>
            <a:r>
              <a:rPr lang="en-US" dirty="0"/>
              <a:t> dan </a:t>
            </a:r>
            <a:r>
              <a:rPr lang="en-US" dirty="0" err="1"/>
              <a:t>kekuatan</a:t>
            </a:r>
            <a:r>
              <a:rPr lang="en-US" dirty="0"/>
              <a:t> </a:t>
            </a:r>
            <a:r>
              <a:rPr lang="en-US" dirty="0" err="1"/>
              <a:t>Tuhan</a:t>
            </a:r>
            <a:r>
              <a:rPr lang="en-US" dirty="0"/>
              <a:t> yang </a:t>
            </a:r>
            <a:r>
              <a:rPr lang="en-US" dirty="0" err="1"/>
              <a:t>dimasukkan</a:t>
            </a:r>
            <a:r>
              <a:rPr lang="en-US" dirty="0"/>
              <a:t> </a:t>
            </a:r>
            <a:r>
              <a:rPr lang="en-US" dirty="0" err="1"/>
              <a:t>ke</a:t>
            </a:r>
            <a:r>
              <a:rPr lang="en-US" dirty="0"/>
              <a:t> </a:t>
            </a:r>
            <a:r>
              <a:rPr lang="en-US" dirty="0" err="1"/>
              <a:t>dalam</a:t>
            </a:r>
            <a:r>
              <a:rPr lang="en-US" dirty="0"/>
              <a:t> </a:t>
            </a:r>
            <a:r>
              <a:rPr lang="en-US" dirty="0" err="1"/>
              <a:t>jasad</a:t>
            </a:r>
            <a:r>
              <a:rPr lang="en-US" dirty="0"/>
              <a:t> </a:t>
            </a:r>
            <a:r>
              <a:rPr lang="en-US" dirty="0" err="1"/>
              <a:t>manusia</a:t>
            </a:r>
            <a:r>
              <a:rPr lang="en-US" dirty="0"/>
              <a:t>, </a:t>
            </a:r>
            <a:r>
              <a:rPr lang="en-US" dirty="0" err="1"/>
              <a:t>ditandai</a:t>
            </a:r>
            <a:r>
              <a:rPr lang="en-US" dirty="0"/>
              <a:t> </a:t>
            </a:r>
            <a:r>
              <a:rPr lang="en-US" dirty="0" err="1"/>
              <a:t>dengan</a:t>
            </a:r>
            <a:r>
              <a:rPr lang="en-US" dirty="0"/>
              <a:t> </a:t>
            </a:r>
            <a:r>
              <a:rPr lang="en-US" dirty="0" err="1"/>
              <a:t>keluar-masuknya</a:t>
            </a:r>
            <a:r>
              <a:rPr lang="en-US" dirty="0"/>
              <a:t> </a:t>
            </a:r>
            <a:r>
              <a:rPr lang="en-US" dirty="0" err="1"/>
              <a:t>nafas</a:t>
            </a:r>
            <a:r>
              <a:rPr lang="en-US" dirty="0"/>
              <a:t>, </a:t>
            </a:r>
            <a:r>
              <a:rPr lang="en-US" dirty="0" err="1"/>
              <a:t>menjadi</a:t>
            </a:r>
            <a:r>
              <a:rPr lang="en-US" dirty="0"/>
              <a:t> </a:t>
            </a:r>
            <a:r>
              <a:rPr lang="en-US" dirty="0" err="1"/>
              <a:t>hidup</a:t>
            </a:r>
            <a:r>
              <a:rPr lang="en-US" dirty="0"/>
              <a:t> </a:t>
            </a:r>
            <a:r>
              <a:rPr lang="en-US" dirty="0" err="1"/>
              <a:t>seperti</a:t>
            </a:r>
            <a:r>
              <a:rPr lang="en-US" dirty="0"/>
              <a:t> </a:t>
            </a:r>
            <a:r>
              <a:rPr lang="en-US" dirty="0" err="1"/>
              <a:t>kita</a:t>
            </a:r>
            <a:r>
              <a:rPr lang="en-US" dirty="0"/>
              <a:t> di dunia </a:t>
            </a:r>
            <a:r>
              <a:rPr lang="en-US" dirty="0" err="1"/>
              <a:t>sekarang</a:t>
            </a:r>
            <a:r>
              <a:rPr lang="en-US" dirty="0"/>
              <a:t> </a:t>
            </a:r>
            <a:r>
              <a:rPr lang="en-US" dirty="0" err="1"/>
              <a:t>ini</a:t>
            </a:r>
            <a:r>
              <a:rPr lang="en-US" dirty="0"/>
              <a:t>. </a:t>
            </a:r>
            <a:r>
              <a:rPr lang="en-US" dirty="0" err="1"/>
              <a:t>Ciri</a:t>
            </a:r>
            <a:r>
              <a:rPr lang="en-US" dirty="0"/>
              <a:t> </a:t>
            </a:r>
            <a:r>
              <a:rPr lang="en-US" dirty="0" err="1"/>
              <a:t>adanya</a:t>
            </a:r>
            <a:r>
              <a:rPr lang="en-US" dirty="0"/>
              <a:t> </a:t>
            </a:r>
            <a:r>
              <a:rPr lang="en-US" dirty="0" err="1"/>
              <a:t>roh</a:t>
            </a:r>
            <a:r>
              <a:rPr lang="en-US" dirty="0"/>
              <a:t> </a:t>
            </a:r>
            <a:r>
              <a:rPr lang="en-US" dirty="0" err="1"/>
              <a:t>adalah</a:t>
            </a:r>
            <a:r>
              <a:rPr lang="en-US" dirty="0"/>
              <a:t> </a:t>
            </a:r>
            <a:r>
              <a:rPr lang="en-US" dirty="0" err="1"/>
              <a:t>kita</a:t>
            </a:r>
            <a:r>
              <a:rPr lang="en-US" dirty="0"/>
              <a:t> </a:t>
            </a:r>
            <a:r>
              <a:rPr lang="en-US" dirty="0" err="1"/>
              <a:t>dihidupkan</a:t>
            </a:r>
            <a:r>
              <a:rPr lang="en-US" dirty="0"/>
              <a:t> di dunia </a:t>
            </a:r>
            <a:r>
              <a:rPr lang="en-US" dirty="0" err="1"/>
              <a:t>ini</a:t>
            </a:r>
            <a:r>
              <a:rPr lang="en-US" dirty="0"/>
              <a:t>. </a:t>
            </a:r>
            <a:r>
              <a:rPr lang="en-US" dirty="0" err="1"/>
              <a:t>Kewajiban</a:t>
            </a:r>
            <a:r>
              <a:rPr lang="en-US" dirty="0"/>
              <a:t> </a:t>
            </a:r>
            <a:r>
              <a:rPr lang="en-US" dirty="0" err="1"/>
              <a:t>roh</a:t>
            </a:r>
            <a:r>
              <a:rPr lang="en-US" dirty="0"/>
              <a:t> </a:t>
            </a:r>
            <a:r>
              <a:rPr lang="en-US" dirty="0" err="1"/>
              <a:t>adalah</a:t>
            </a:r>
            <a:r>
              <a:rPr lang="en-US" dirty="0"/>
              <a:t> </a:t>
            </a:r>
            <a:r>
              <a:rPr lang="en-US" dirty="0" err="1"/>
              <a:t>menjalankan</a:t>
            </a:r>
            <a:r>
              <a:rPr lang="en-US" dirty="0"/>
              <a:t> </a:t>
            </a:r>
            <a:r>
              <a:rPr lang="en-US" dirty="0" err="1"/>
              <a:t>hakikat</a:t>
            </a:r>
            <a:r>
              <a:rPr lang="en-US" dirty="0"/>
              <a:t>, </a:t>
            </a:r>
            <a:r>
              <a:rPr lang="en-US" dirty="0" err="1"/>
              <a:t>yakni</a:t>
            </a:r>
            <a:r>
              <a:rPr lang="en-US" dirty="0"/>
              <a:t> </a:t>
            </a:r>
            <a:r>
              <a:rPr lang="en-US" dirty="0" err="1"/>
              <a:t>merasa-rasakan</a:t>
            </a:r>
            <a:r>
              <a:rPr lang="en-US" dirty="0"/>
              <a:t> </a:t>
            </a:r>
            <a:r>
              <a:rPr lang="en-US" dirty="0" err="1"/>
              <a:t>daya</a:t>
            </a:r>
            <a:r>
              <a:rPr lang="en-US" dirty="0"/>
              <a:t>-</a:t>
            </a:r>
            <a:r>
              <a:rPr lang="en-US" dirty="0" err="1"/>
              <a:t>kuat</a:t>
            </a:r>
            <a:r>
              <a:rPr lang="en-US" dirty="0"/>
              <a:t>-Nya </a:t>
            </a:r>
            <a:r>
              <a:rPr lang="en-US" dirty="0" err="1"/>
              <a:t>Tuhan</a:t>
            </a:r>
            <a:r>
              <a:rPr lang="en-US" dirty="0"/>
              <a:t>. </a:t>
            </a:r>
          </a:p>
          <a:p>
            <a:r>
              <a:rPr lang="en-US" dirty="0"/>
              <a:t>Oleh </a:t>
            </a:r>
            <a:r>
              <a:rPr lang="en-US" dirty="0" err="1"/>
              <a:t>karena</a:t>
            </a:r>
            <a:r>
              <a:rPr lang="en-US" dirty="0"/>
              <a:t> </a:t>
            </a:r>
            <a:r>
              <a:rPr lang="en-US" dirty="0" err="1"/>
              <a:t>itu</a:t>
            </a:r>
            <a:r>
              <a:rPr lang="en-US" dirty="0"/>
              <a:t>, </a:t>
            </a:r>
            <a:r>
              <a:rPr lang="en-US" dirty="0" err="1"/>
              <a:t>Tuhan</a:t>
            </a:r>
            <a:r>
              <a:rPr lang="en-US" dirty="0"/>
              <a:t> </a:t>
            </a:r>
            <a:r>
              <a:rPr lang="en-US" dirty="0" err="1"/>
              <a:t>sangat</a:t>
            </a:r>
            <a:r>
              <a:rPr lang="en-US" dirty="0"/>
              <a:t> </a:t>
            </a:r>
            <a:r>
              <a:rPr lang="en-US" dirty="0" err="1"/>
              <a:t>murka</a:t>
            </a:r>
            <a:r>
              <a:rPr lang="en-US" dirty="0"/>
              <a:t> </a:t>
            </a:r>
            <a:r>
              <a:rPr lang="en-US" dirty="0" err="1"/>
              <a:t>kepada</a:t>
            </a:r>
            <a:r>
              <a:rPr lang="en-US" dirty="0"/>
              <a:t> orang-orang </a:t>
            </a:r>
            <a:r>
              <a:rPr lang="en-US" dirty="0" err="1"/>
              <a:t>sombong</a:t>
            </a:r>
            <a:r>
              <a:rPr lang="en-US" dirty="0"/>
              <a:t>, </a:t>
            </a:r>
            <a:r>
              <a:rPr lang="en-US" dirty="0" err="1"/>
              <a:t>yakni</a:t>
            </a:r>
            <a:r>
              <a:rPr lang="en-US" dirty="0"/>
              <a:t> </a:t>
            </a:r>
            <a:r>
              <a:rPr lang="en-US" dirty="0" err="1"/>
              <a:t>manusia-manusia</a:t>
            </a:r>
            <a:r>
              <a:rPr lang="en-US" dirty="0"/>
              <a:t> yang </a:t>
            </a:r>
            <a:r>
              <a:rPr lang="en-US" dirty="0" err="1"/>
              <a:t>merasa</a:t>
            </a:r>
            <a:r>
              <a:rPr lang="en-US" dirty="0"/>
              <a:t> </a:t>
            </a:r>
            <a:r>
              <a:rPr lang="en-US" dirty="0" err="1"/>
              <a:t>mempunyai</a:t>
            </a:r>
            <a:r>
              <a:rPr lang="en-US" dirty="0"/>
              <a:t> </a:t>
            </a:r>
            <a:r>
              <a:rPr lang="en-US" dirty="0" err="1"/>
              <a:t>kelebihan</a:t>
            </a:r>
            <a:r>
              <a:rPr lang="en-US" dirty="0"/>
              <a:t> (</a:t>
            </a:r>
            <a:r>
              <a:rPr lang="en-US" dirty="0" err="1"/>
              <a:t>merasa</a:t>
            </a:r>
            <a:r>
              <a:rPr lang="en-US" dirty="0"/>
              <a:t> </a:t>
            </a:r>
            <a:r>
              <a:rPr lang="en-US" dirty="0" err="1"/>
              <a:t>pintar</a:t>
            </a:r>
            <a:r>
              <a:rPr lang="en-US" dirty="0"/>
              <a:t>, </a:t>
            </a:r>
            <a:r>
              <a:rPr lang="en-US" dirty="0" err="1"/>
              <a:t>merasa</a:t>
            </a:r>
            <a:r>
              <a:rPr lang="en-US" dirty="0"/>
              <a:t> kaya, </a:t>
            </a:r>
            <a:r>
              <a:rPr lang="en-US" dirty="0" err="1"/>
              <a:t>merasa</a:t>
            </a:r>
            <a:r>
              <a:rPr lang="en-US" dirty="0"/>
              <a:t> </a:t>
            </a:r>
            <a:r>
              <a:rPr lang="en-US" dirty="0" err="1"/>
              <a:t>hebat</a:t>
            </a:r>
            <a:r>
              <a:rPr lang="en-US" dirty="0"/>
              <a:t>, dan lain-lain) </a:t>
            </a:r>
            <a:r>
              <a:rPr lang="en-US" dirty="0" err="1"/>
              <a:t>padahal</a:t>
            </a:r>
            <a:r>
              <a:rPr lang="en-US" dirty="0"/>
              <a:t> yang </a:t>
            </a:r>
            <a:r>
              <a:rPr lang="en-US" dirty="0" err="1"/>
              <a:t>sebenarnya</a:t>
            </a:r>
            <a:r>
              <a:rPr lang="en-US" dirty="0"/>
              <a:t> </a:t>
            </a:r>
            <a:r>
              <a:rPr lang="en-US" dirty="0" err="1"/>
              <a:t>mereka</a:t>
            </a:r>
            <a:r>
              <a:rPr lang="en-US" dirty="0"/>
              <a:t> </a:t>
            </a:r>
            <a:r>
              <a:rPr lang="en-US" dirty="0" err="1"/>
              <a:t>dibuat</a:t>
            </a:r>
            <a:r>
              <a:rPr lang="en-US" dirty="0"/>
              <a:t> </a:t>
            </a:r>
            <a:r>
              <a:rPr lang="en-US" dirty="0" err="1"/>
              <a:t>pintar</a:t>
            </a:r>
            <a:r>
              <a:rPr lang="en-US" dirty="0"/>
              <a:t> oleh </a:t>
            </a:r>
            <a:r>
              <a:rPr lang="en-US" dirty="0" err="1"/>
              <a:t>Tuhan</a:t>
            </a:r>
            <a:r>
              <a:rPr lang="en-US" dirty="0"/>
              <a:t>, </a:t>
            </a:r>
            <a:r>
              <a:rPr lang="en-US" dirty="0" err="1"/>
              <a:t>dibuat</a:t>
            </a:r>
            <a:r>
              <a:rPr lang="en-US" dirty="0"/>
              <a:t> kaya oleh </a:t>
            </a:r>
            <a:r>
              <a:rPr lang="en-US" dirty="0" err="1"/>
              <a:t>Tuhan</a:t>
            </a:r>
            <a:r>
              <a:rPr lang="en-US" dirty="0"/>
              <a:t>, </a:t>
            </a:r>
            <a:r>
              <a:rPr lang="en-US" dirty="0" err="1"/>
              <a:t>dibuat</a:t>
            </a:r>
            <a:r>
              <a:rPr lang="en-US" dirty="0"/>
              <a:t> </a:t>
            </a:r>
            <a:r>
              <a:rPr lang="en-US" dirty="0" err="1"/>
              <a:t>hebat</a:t>
            </a:r>
            <a:r>
              <a:rPr lang="en-US" dirty="0"/>
              <a:t> oleh </a:t>
            </a:r>
            <a:r>
              <a:rPr lang="en-US" dirty="0" err="1"/>
              <a:t>Tuhan</a:t>
            </a:r>
            <a:r>
              <a:rPr lang="en-US" dirty="0"/>
              <a:t>, dan lain-lain. </a:t>
            </a:r>
            <a:r>
              <a:rPr lang="en-US" dirty="0" err="1"/>
              <a:t>Maksudnya</a:t>
            </a:r>
            <a:r>
              <a:rPr lang="en-US" dirty="0"/>
              <a:t>, </a:t>
            </a:r>
            <a:r>
              <a:rPr lang="en-US" dirty="0" err="1"/>
              <a:t>untuk</a:t>
            </a:r>
            <a:r>
              <a:rPr lang="en-US" dirty="0"/>
              <a:t> </a:t>
            </a:r>
            <a:r>
              <a:rPr lang="en-US" dirty="0" err="1"/>
              <a:t>diuji</a:t>
            </a:r>
            <a:r>
              <a:rPr lang="en-US" dirty="0"/>
              <a:t> (</a:t>
            </a:r>
            <a:r>
              <a:rPr lang="en-US" dirty="0" err="1"/>
              <a:t>Apakah</a:t>
            </a:r>
            <a:r>
              <a:rPr lang="en-US" dirty="0"/>
              <a:t> </a:t>
            </a:r>
            <a:r>
              <a:rPr lang="en-US" dirty="0" err="1"/>
              <a:t>merasakan</a:t>
            </a:r>
            <a:r>
              <a:rPr lang="en-US" dirty="0"/>
              <a:t> </a:t>
            </a:r>
            <a:r>
              <a:rPr lang="en-US" dirty="0" err="1"/>
              <a:t>daya</a:t>
            </a:r>
            <a:r>
              <a:rPr lang="en-US" dirty="0"/>
              <a:t>-</a:t>
            </a:r>
            <a:r>
              <a:rPr lang="en-US" dirty="0" err="1"/>
              <a:t>kuat</a:t>
            </a:r>
            <a:r>
              <a:rPr lang="en-US" dirty="0"/>
              <a:t>-Nya </a:t>
            </a:r>
            <a:r>
              <a:rPr lang="en-US" dirty="0" err="1"/>
              <a:t>Tuhan</a:t>
            </a:r>
            <a:r>
              <a:rPr lang="en-US" dirty="0"/>
              <a:t> </a:t>
            </a:r>
            <a:r>
              <a:rPr lang="en-US" dirty="0" err="1"/>
              <a:t>atau</a:t>
            </a:r>
            <a:r>
              <a:rPr lang="en-US" dirty="0"/>
              <a:t> </a:t>
            </a:r>
            <a:r>
              <a:rPr lang="en-US" dirty="0" err="1"/>
              <a:t>diakui</a:t>
            </a:r>
            <a:r>
              <a:rPr lang="en-US" dirty="0"/>
              <a:t> </a:t>
            </a:r>
            <a:r>
              <a:rPr lang="en-US" dirty="0" err="1"/>
              <a:t>sebagai</a:t>
            </a:r>
            <a:r>
              <a:rPr lang="en-US" dirty="0"/>
              <a:t> </a:t>
            </a:r>
            <a:r>
              <a:rPr lang="en-US" dirty="0" err="1"/>
              <a:t>daya</a:t>
            </a:r>
            <a:r>
              <a:rPr lang="en-US" dirty="0"/>
              <a:t> dan </a:t>
            </a:r>
            <a:r>
              <a:rPr lang="en-US" dirty="0" err="1"/>
              <a:t>kekuatan</a:t>
            </a:r>
            <a:r>
              <a:rPr lang="en-US" dirty="0"/>
              <a:t> </a:t>
            </a:r>
            <a:r>
              <a:rPr lang="en-US" dirty="0" err="1"/>
              <a:t>sendiri</a:t>
            </a:r>
            <a:r>
              <a:rPr lang="en-US" dirty="0"/>
              <a:t>?).</a:t>
            </a:r>
          </a:p>
        </p:txBody>
      </p:sp>
    </p:spTree>
    <p:extLst>
      <p:ext uri="{BB962C8B-B14F-4D97-AF65-F5344CB8AC3E}">
        <p14:creationId xmlns:p14="http://schemas.microsoft.com/office/powerpoint/2010/main" val="60727345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D49C-3907-459B-A04B-6959B4DAC02E}"/>
              </a:ext>
            </a:extLst>
          </p:cNvPr>
          <p:cNvSpPr>
            <a:spLocks noGrp="1"/>
          </p:cNvSpPr>
          <p:nvPr>
            <p:ph type="title"/>
          </p:nvPr>
        </p:nvSpPr>
        <p:spPr>
          <a:xfrm>
            <a:off x="680321" y="753228"/>
            <a:ext cx="9613861" cy="713622"/>
          </a:xfrm>
        </p:spPr>
        <p:txBody>
          <a:bodyPr/>
          <a:lstStyle/>
          <a:p>
            <a:r>
              <a:rPr lang="en-US" dirty="0" err="1"/>
              <a:t>Sirr</a:t>
            </a:r>
            <a:r>
              <a:rPr lang="en-US" dirty="0"/>
              <a:t> (rasa)</a:t>
            </a:r>
          </a:p>
        </p:txBody>
      </p:sp>
      <p:sp>
        <p:nvSpPr>
          <p:cNvPr id="3" name="Content Placeholder 2">
            <a:extLst>
              <a:ext uri="{FF2B5EF4-FFF2-40B4-BE49-F238E27FC236}">
                <a16:creationId xmlns:a16="http://schemas.microsoft.com/office/drawing/2014/main" id="{2AAB1A0B-4466-4CC2-93FA-3722F680767E}"/>
              </a:ext>
            </a:extLst>
          </p:cNvPr>
          <p:cNvSpPr>
            <a:spLocks noGrp="1"/>
          </p:cNvSpPr>
          <p:nvPr>
            <p:ph sz="quarter" idx="13"/>
          </p:nvPr>
        </p:nvSpPr>
        <p:spPr>
          <a:xfrm>
            <a:off x="913774" y="1828800"/>
            <a:ext cx="10363826" cy="4610100"/>
          </a:xfrm>
        </p:spPr>
        <p:txBody>
          <a:bodyPr/>
          <a:lstStyle/>
          <a:p>
            <a:r>
              <a:rPr lang="en-US" dirty="0" err="1"/>
              <a:t>Letaknya</a:t>
            </a:r>
            <a:r>
              <a:rPr lang="en-US" dirty="0"/>
              <a:t> di </a:t>
            </a:r>
            <a:r>
              <a:rPr lang="en-US" dirty="0" err="1"/>
              <a:t>tengah-tengah</a:t>
            </a:r>
            <a:r>
              <a:rPr lang="en-US" dirty="0"/>
              <a:t> </a:t>
            </a:r>
            <a:r>
              <a:rPr lang="en-US" dirty="0" err="1"/>
              <a:t>roh</a:t>
            </a:r>
            <a:r>
              <a:rPr lang="en-US" dirty="0"/>
              <a:t> yang paling </a:t>
            </a:r>
            <a:r>
              <a:rPr lang="en-US" dirty="0" err="1"/>
              <a:t>halus</a:t>
            </a:r>
            <a:r>
              <a:rPr lang="en-US" dirty="0"/>
              <a:t> (paling </a:t>
            </a:r>
            <a:r>
              <a:rPr lang="en-US" dirty="0" err="1"/>
              <a:t>dalam</a:t>
            </a:r>
            <a:r>
              <a:rPr lang="en-US" dirty="0"/>
              <a:t>). Rasa </a:t>
            </a:r>
            <a:r>
              <a:rPr lang="en-US" dirty="0" err="1"/>
              <a:t>inilah</a:t>
            </a:r>
            <a:r>
              <a:rPr lang="en-US" dirty="0"/>
              <a:t> yang </a:t>
            </a:r>
            <a:r>
              <a:rPr lang="en-US" dirty="0" err="1"/>
              <a:t>kembali</a:t>
            </a:r>
            <a:r>
              <a:rPr lang="en-US" dirty="0"/>
              <a:t> </a:t>
            </a:r>
            <a:r>
              <a:rPr lang="en-US" dirty="0" err="1"/>
              <a:t>ke</a:t>
            </a:r>
            <a:r>
              <a:rPr lang="en-US" dirty="0"/>
              <a:t> </a:t>
            </a:r>
            <a:r>
              <a:rPr lang="en-US" dirty="0" err="1"/>
              <a:t>akhirat</a:t>
            </a:r>
            <a:r>
              <a:rPr lang="en-US" dirty="0"/>
              <a:t>. </a:t>
            </a:r>
            <a:r>
              <a:rPr lang="en-US" b="1" dirty="0"/>
              <a:t>Rasa</a:t>
            </a:r>
            <a:r>
              <a:rPr lang="en-US" dirty="0"/>
              <a:t> </a:t>
            </a:r>
            <a:r>
              <a:rPr lang="en-US" dirty="0" err="1"/>
              <a:t>adalah</a:t>
            </a:r>
            <a:r>
              <a:rPr lang="en-US" dirty="0"/>
              <a:t> </a:t>
            </a:r>
            <a:r>
              <a:rPr lang="en-US" dirty="0" err="1"/>
              <a:t>jati</a:t>
            </a:r>
            <a:r>
              <a:rPr lang="en-US" dirty="0"/>
              <a:t> </a:t>
            </a:r>
            <a:r>
              <a:rPr lang="en-US" dirty="0" err="1"/>
              <a:t>diri</a:t>
            </a:r>
            <a:r>
              <a:rPr lang="en-US" dirty="0"/>
              <a:t> </a:t>
            </a:r>
            <a:r>
              <a:rPr lang="en-US" dirty="0" err="1"/>
              <a:t>manusia</a:t>
            </a:r>
            <a:r>
              <a:rPr lang="en-US" dirty="0"/>
              <a:t>. </a:t>
            </a:r>
            <a:r>
              <a:rPr lang="en-US" dirty="0" err="1"/>
              <a:t>Bukti</a:t>
            </a:r>
            <a:r>
              <a:rPr lang="en-US" dirty="0"/>
              <a:t> </a:t>
            </a:r>
            <a:r>
              <a:rPr lang="en-US" dirty="0" err="1"/>
              <a:t>adanya</a:t>
            </a:r>
            <a:r>
              <a:rPr lang="en-US" dirty="0"/>
              <a:t> rasa </a:t>
            </a:r>
            <a:r>
              <a:rPr lang="en-US" dirty="0" err="1"/>
              <a:t>adalah</a:t>
            </a:r>
            <a:r>
              <a:rPr lang="en-US" dirty="0"/>
              <a:t> </a:t>
            </a:r>
            <a:r>
              <a:rPr lang="en-US" dirty="0" err="1"/>
              <a:t>kita</a:t>
            </a:r>
            <a:r>
              <a:rPr lang="en-US" dirty="0"/>
              <a:t> </a:t>
            </a:r>
            <a:r>
              <a:rPr lang="en-US" dirty="0" err="1"/>
              <a:t>dapat</a:t>
            </a:r>
            <a:r>
              <a:rPr lang="en-US" dirty="0"/>
              <a:t> </a:t>
            </a:r>
            <a:r>
              <a:rPr lang="en-US" dirty="0" err="1"/>
              <a:t>merasakan</a:t>
            </a:r>
            <a:r>
              <a:rPr lang="en-US" dirty="0"/>
              <a:t> </a:t>
            </a:r>
            <a:r>
              <a:rPr lang="en-US" dirty="0" err="1"/>
              <a:t>berbagai</a:t>
            </a:r>
            <a:r>
              <a:rPr lang="en-US" dirty="0"/>
              <a:t> </a:t>
            </a:r>
            <a:r>
              <a:rPr lang="en-US" dirty="0" err="1"/>
              <a:t>hal</a:t>
            </a:r>
            <a:r>
              <a:rPr lang="en-US" dirty="0"/>
              <a:t> dan </a:t>
            </a:r>
            <a:r>
              <a:rPr lang="en-US" dirty="0" err="1"/>
              <a:t>segala</a:t>
            </a:r>
            <a:r>
              <a:rPr lang="en-US" dirty="0"/>
              <a:t> </a:t>
            </a:r>
            <a:r>
              <a:rPr lang="en-US" dirty="0" err="1"/>
              <a:t>macam</a:t>
            </a:r>
            <a:r>
              <a:rPr lang="en-US" dirty="0"/>
              <a:t> (</a:t>
            </a:r>
            <a:r>
              <a:rPr lang="en-US" dirty="0" err="1"/>
              <a:t>asin</a:t>
            </a:r>
            <a:r>
              <a:rPr lang="en-US" dirty="0"/>
              <a:t>, </a:t>
            </a:r>
            <a:r>
              <a:rPr lang="en-US" dirty="0" err="1"/>
              <a:t>pahit</a:t>
            </a:r>
            <a:r>
              <a:rPr lang="en-US" dirty="0"/>
              <a:t>, </a:t>
            </a:r>
            <a:r>
              <a:rPr lang="en-US" dirty="0" err="1"/>
              <a:t>getir</a:t>
            </a:r>
            <a:r>
              <a:rPr lang="en-US" dirty="0"/>
              <a:t>, </a:t>
            </a:r>
            <a:r>
              <a:rPr lang="en-US" dirty="0" err="1"/>
              <a:t>enak</a:t>
            </a:r>
            <a:r>
              <a:rPr lang="en-US" dirty="0"/>
              <a:t> dan </a:t>
            </a:r>
            <a:r>
              <a:rPr lang="en-US" dirty="0" err="1"/>
              <a:t>tidak</a:t>
            </a:r>
            <a:r>
              <a:rPr lang="en-US" dirty="0"/>
              <a:t> </a:t>
            </a:r>
            <a:r>
              <a:rPr lang="en-US" dirty="0" err="1"/>
              <a:t>enak</a:t>
            </a:r>
            <a:r>
              <a:rPr lang="en-US" dirty="0"/>
              <a:t>, </a:t>
            </a:r>
            <a:r>
              <a:rPr lang="en-US" dirty="0" err="1"/>
              <a:t>sakit</a:t>
            </a:r>
            <a:r>
              <a:rPr lang="en-US" dirty="0"/>
              <a:t> dan </a:t>
            </a:r>
            <a:r>
              <a:rPr lang="en-US" dirty="0" err="1"/>
              <a:t>sehat</a:t>
            </a:r>
            <a:r>
              <a:rPr lang="en-US" dirty="0"/>
              <a:t>, </a:t>
            </a:r>
            <a:r>
              <a:rPr lang="en-US" dirty="0" err="1"/>
              <a:t>senang</a:t>
            </a:r>
            <a:r>
              <a:rPr lang="en-US" dirty="0"/>
              <a:t> dan </a:t>
            </a:r>
            <a:r>
              <a:rPr lang="en-US" dirty="0" err="1"/>
              <a:t>susah</a:t>
            </a:r>
            <a:r>
              <a:rPr lang="en-US" dirty="0"/>
              <a:t>, </a:t>
            </a:r>
            <a:r>
              <a:rPr lang="en-US" dirty="0" err="1"/>
              <a:t>sakit</a:t>
            </a:r>
            <a:r>
              <a:rPr lang="en-US" dirty="0"/>
              <a:t> </a:t>
            </a:r>
            <a:r>
              <a:rPr lang="en-US" dirty="0" err="1"/>
              <a:t>hati</a:t>
            </a:r>
            <a:r>
              <a:rPr lang="en-US" dirty="0"/>
              <a:t>, </a:t>
            </a:r>
            <a:r>
              <a:rPr lang="en-US" dirty="0" err="1"/>
              <a:t>frustrasi</a:t>
            </a:r>
            <a:r>
              <a:rPr lang="en-US" dirty="0"/>
              <a:t>, dan lain-lain). </a:t>
            </a:r>
          </a:p>
          <a:p>
            <a:r>
              <a:rPr lang="en-US" dirty="0" err="1"/>
              <a:t>Kewajiban</a:t>
            </a:r>
            <a:r>
              <a:rPr lang="en-US" dirty="0"/>
              <a:t> </a:t>
            </a:r>
            <a:r>
              <a:rPr lang="en-US" i="1" dirty="0" err="1"/>
              <a:t>sirr</a:t>
            </a:r>
            <a:r>
              <a:rPr lang="en-US" dirty="0"/>
              <a:t> (rasa) </a:t>
            </a:r>
            <a:r>
              <a:rPr lang="en-US" dirty="0" err="1"/>
              <a:t>adalah</a:t>
            </a:r>
            <a:r>
              <a:rPr lang="en-US" dirty="0"/>
              <a:t> </a:t>
            </a:r>
            <a:r>
              <a:rPr lang="en-US" dirty="0" err="1"/>
              <a:t>mencapai</a:t>
            </a:r>
            <a:r>
              <a:rPr lang="en-US" dirty="0"/>
              <a:t> </a:t>
            </a:r>
            <a:r>
              <a:rPr lang="en-US" i="1" dirty="0" err="1"/>
              <a:t>ma’rifat</a:t>
            </a:r>
            <a:r>
              <a:rPr lang="en-US" i="1" dirty="0"/>
              <a:t> </a:t>
            </a:r>
            <a:r>
              <a:rPr lang="en-US" i="1" dirty="0" err="1"/>
              <a:t>billāh</a:t>
            </a:r>
            <a:r>
              <a:rPr lang="en-US" dirty="0"/>
              <a:t>, </a:t>
            </a:r>
            <a:r>
              <a:rPr lang="en-US" dirty="0" err="1"/>
              <a:t>yakni</a:t>
            </a:r>
            <a:r>
              <a:rPr lang="en-US" dirty="0"/>
              <a:t> </a:t>
            </a:r>
            <a:r>
              <a:rPr lang="en-US" dirty="0" err="1"/>
              <a:t>merasa-rasakan</a:t>
            </a:r>
            <a:r>
              <a:rPr lang="en-US" dirty="0"/>
              <a:t> </a:t>
            </a:r>
            <a:r>
              <a:rPr lang="en-US" dirty="0" err="1"/>
              <a:t>kehadiran</a:t>
            </a:r>
            <a:r>
              <a:rPr lang="en-US" dirty="0"/>
              <a:t> </a:t>
            </a:r>
            <a:r>
              <a:rPr lang="en-US" dirty="0" err="1"/>
              <a:t>Tuhan</a:t>
            </a:r>
            <a:r>
              <a:rPr lang="en-US" dirty="0"/>
              <a:t>; </a:t>
            </a:r>
            <a:r>
              <a:rPr lang="en-US" dirty="0" err="1"/>
              <a:t>bahwa</a:t>
            </a:r>
            <a:r>
              <a:rPr lang="en-US" dirty="0"/>
              <a:t> </a:t>
            </a:r>
            <a:r>
              <a:rPr lang="en-US" dirty="0" err="1"/>
              <a:t>ternyata</a:t>
            </a:r>
            <a:r>
              <a:rPr lang="en-US" dirty="0"/>
              <a:t> </a:t>
            </a:r>
            <a:r>
              <a:rPr lang="en-US" dirty="0" err="1"/>
              <a:t>Tuhan</a:t>
            </a:r>
            <a:r>
              <a:rPr lang="en-US" dirty="0"/>
              <a:t> </a:t>
            </a:r>
            <a:r>
              <a:rPr lang="en-US" dirty="0" err="1"/>
              <a:t>itu</a:t>
            </a:r>
            <a:r>
              <a:rPr lang="en-US" dirty="0"/>
              <a:t> </a:t>
            </a:r>
            <a:r>
              <a:rPr lang="en-US" dirty="0" err="1"/>
              <a:t>dekat</a:t>
            </a:r>
            <a:r>
              <a:rPr lang="en-US" dirty="0"/>
              <a:t> </a:t>
            </a:r>
            <a:r>
              <a:rPr lang="en-US" dirty="0" err="1"/>
              <a:t>sekali</a:t>
            </a:r>
            <a:r>
              <a:rPr lang="en-US" dirty="0"/>
              <a:t> </a:t>
            </a:r>
            <a:r>
              <a:rPr lang="en-US" dirty="0" err="1"/>
              <a:t>dengan</a:t>
            </a:r>
            <a:r>
              <a:rPr lang="en-US" dirty="0"/>
              <a:t> </a:t>
            </a:r>
            <a:r>
              <a:rPr lang="en-US" dirty="0" err="1"/>
              <a:t>kita</a:t>
            </a:r>
            <a:r>
              <a:rPr lang="en-US" dirty="0"/>
              <a:t>; </a:t>
            </a:r>
            <a:r>
              <a:rPr lang="en-US" dirty="0" err="1"/>
              <a:t>bahkan</a:t>
            </a:r>
            <a:r>
              <a:rPr lang="en-US" dirty="0"/>
              <a:t> </a:t>
            </a:r>
            <a:r>
              <a:rPr lang="en-US" dirty="0" err="1"/>
              <a:t>lebih</a:t>
            </a:r>
            <a:r>
              <a:rPr lang="en-US" dirty="0"/>
              <a:t> </a:t>
            </a:r>
            <a:r>
              <a:rPr lang="en-US" dirty="0" err="1"/>
              <a:t>dekat</a:t>
            </a:r>
            <a:r>
              <a:rPr lang="en-US" dirty="0"/>
              <a:t> </a:t>
            </a:r>
            <a:r>
              <a:rPr lang="en-US" dirty="0" err="1"/>
              <a:t>dibanding</a:t>
            </a:r>
            <a:r>
              <a:rPr lang="en-US" dirty="0"/>
              <a:t> </a:t>
            </a:r>
            <a:r>
              <a:rPr lang="en-US" dirty="0" err="1"/>
              <a:t>urat</a:t>
            </a:r>
            <a:r>
              <a:rPr lang="en-US" dirty="0"/>
              <a:t> </a:t>
            </a:r>
            <a:r>
              <a:rPr lang="en-US" dirty="0" err="1"/>
              <a:t>nadi</a:t>
            </a:r>
            <a:r>
              <a:rPr lang="en-US" dirty="0"/>
              <a:t> di </a:t>
            </a:r>
            <a:r>
              <a:rPr lang="en-US" dirty="0" err="1"/>
              <a:t>leher</a:t>
            </a:r>
            <a:r>
              <a:rPr lang="en-US" dirty="0"/>
              <a:t>, </a:t>
            </a:r>
            <a:r>
              <a:rPr lang="en-US" dirty="0" err="1"/>
              <a:t>atau</a:t>
            </a:r>
            <a:r>
              <a:rPr lang="en-US" dirty="0"/>
              <a:t> </a:t>
            </a:r>
            <a:r>
              <a:rPr lang="en-US" dirty="0" err="1"/>
              <a:t>lebih</a:t>
            </a:r>
            <a:r>
              <a:rPr lang="en-US" dirty="0"/>
              <a:t> </a:t>
            </a:r>
            <a:r>
              <a:rPr lang="en-US" dirty="0" err="1"/>
              <a:t>dekat</a:t>
            </a:r>
            <a:r>
              <a:rPr lang="en-US" dirty="0"/>
              <a:t> </a:t>
            </a:r>
            <a:r>
              <a:rPr lang="en-US" dirty="0" err="1"/>
              <a:t>dibandingkan</a:t>
            </a:r>
            <a:r>
              <a:rPr lang="en-US" dirty="0"/>
              <a:t> </a:t>
            </a:r>
            <a:r>
              <a:rPr lang="en-US" dirty="0" err="1"/>
              <a:t>dengan</a:t>
            </a:r>
            <a:r>
              <a:rPr lang="en-US" dirty="0"/>
              <a:t> </a:t>
            </a:r>
            <a:r>
              <a:rPr lang="en-US" dirty="0" err="1"/>
              <a:t>jarak</a:t>
            </a:r>
            <a:r>
              <a:rPr lang="en-US" dirty="0"/>
              <a:t> </a:t>
            </a:r>
            <a:r>
              <a:rPr lang="en-US" dirty="0" err="1"/>
              <a:t>antara</a:t>
            </a:r>
            <a:r>
              <a:rPr lang="en-US" dirty="0"/>
              <a:t> </a:t>
            </a:r>
            <a:r>
              <a:rPr lang="en-US" dirty="0" err="1"/>
              <a:t>hitam</a:t>
            </a:r>
            <a:r>
              <a:rPr lang="en-US" dirty="0"/>
              <a:t> dan </a:t>
            </a:r>
            <a:r>
              <a:rPr lang="en-US" dirty="0" err="1"/>
              <a:t>putihnya</a:t>
            </a:r>
            <a:r>
              <a:rPr lang="en-US" dirty="0"/>
              <a:t> </a:t>
            </a:r>
            <a:r>
              <a:rPr lang="en-US" dirty="0" err="1"/>
              <a:t>mata</a:t>
            </a:r>
            <a:r>
              <a:rPr lang="en-US" dirty="0"/>
              <a:t> </a:t>
            </a:r>
            <a:r>
              <a:rPr lang="en-US" dirty="0" err="1"/>
              <a:t>kita</a:t>
            </a:r>
            <a:r>
              <a:rPr lang="en-US" dirty="0"/>
              <a:t> (</a:t>
            </a:r>
            <a:r>
              <a:rPr lang="en-US" dirty="0" err="1"/>
              <a:t>tentu</a:t>
            </a:r>
            <a:r>
              <a:rPr lang="en-US" dirty="0"/>
              <a:t> </a:t>
            </a:r>
            <a:r>
              <a:rPr lang="en-US" dirty="0" err="1"/>
              <a:t>bagi</a:t>
            </a:r>
            <a:r>
              <a:rPr lang="en-US" dirty="0"/>
              <a:t> orang yang </a:t>
            </a:r>
            <a:r>
              <a:rPr lang="en-US" dirty="0" err="1"/>
              <a:t>sudah</a:t>
            </a:r>
            <a:r>
              <a:rPr lang="en-US" dirty="0"/>
              <a:t> </a:t>
            </a:r>
            <a:r>
              <a:rPr lang="en-US" dirty="0" err="1"/>
              <a:t>mencapai</a:t>
            </a:r>
            <a:r>
              <a:rPr lang="en-US" dirty="0"/>
              <a:t> </a:t>
            </a:r>
            <a:r>
              <a:rPr lang="en-US" i="1" dirty="0" err="1"/>
              <a:t>ma’rifat</a:t>
            </a:r>
            <a:r>
              <a:rPr lang="en-US" i="1" dirty="0"/>
              <a:t> </a:t>
            </a:r>
            <a:r>
              <a:rPr lang="en-US" i="1" dirty="0" err="1"/>
              <a:t>billāh</a:t>
            </a:r>
            <a:r>
              <a:rPr lang="en-US" dirty="0"/>
              <a:t>).</a:t>
            </a:r>
          </a:p>
        </p:txBody>
      </p:sp>
    </p:spTree>
    <p:extLst>
      <p:ext uri="{BB962C8B-B14F-4D97-AF65-F5344CB8AC3E}">
        <p14:creationId xmlns:p14="http://schemas.microsoft.com/office/powerpoint/2010/main" val="28538830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224</TotalTime>
  <Words>1822</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Mengintegrasikan Iman, Islam, dan Ihsan dalam Membentuk Insan kamil</vt:lpstr>
      <vt:lpstr>Capaian </vt:lpstr>
      <vt:lpstr>Membangun Argumen tentang Karakteristik Insan Kamil dan Metode Pencapaiannya</vt:lpstr>
      <vt:lpstr>Renungan </vt:lpstr>
      <vt:lpstr>Unsur pembentuk manusia</vt:lpstr>
      <vt:lpstr>Jasad </vt:lpstr>
      <vt:lpstr>Hati nurani</vt:lpstr>
      <vt:lpstr>Roh </vt:lpstr>
      <vt:lpstr>Sirr (rasa)</vt:lpstr>
      <vt:lpstr>Lalu, bagaimana peran akal ?</vt:lpstr>
      <vt:lpstr>Tangga menggapai insan kamil</vt:lpstr>
      <vt:lpstr>Sekilas tentang nafsu </vt:lpstr>
      <vt:lpstr>Lanjutan </vt:lpstr>
      <vt:lpstr>Metode mencapai insan kamil</vt:lpstr>
      <vt:lpstr>Keimanan dengan “yakin” tidak sekedar percaya </vt:lpstr>
      <vt:lpstr>Berislam secara benar dan ikhlas </vt:lpstr>
      <vt:lpstr>Tips menaiki 6 tangga </vt:lpstr>
      <vt:lpstr>Lanjutan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Mengintegrasikan Iman, Islam, dan Ihsan dalam Membentuk Insan kamil</dc:title>
  <dc:creator>Admin</dc:creator>
  <cp:lastModifiedBy>Admin</cp:lastModifiedBy>
  <cp:revision>29</cp:revision>
  <dcterms:created xsi:type="dcterms:W3CDTF">2018-08-07T15:40:53Z</dcterms:created>
  <dcterms:modified xsi:type="dcterms:W3CDTF">2018-08-23T03:58:18Z</dcterms:modified>
</cp:coreProperties>
</file>