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315" r:id="rId5"/>
    <p:sldId id="276" r:id="rId6"/>
    <p:sldId id="337" r:id="rId7"/>
    <p:sldId id="326" r:id="rId8"/>
    <p:sldId id="298" r:id="rId9"/>
    <p:sldId id="339" r:id="rId10"/>
    <p:sldId id="260" r:id="rId11"/>
    <p:sldId id="281" r:id="rId12"/>
    <p:sldId id="34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Message (1)" id="{EB20F4F2-9AAA-43D3-9523-A28B7A21DDEE}">
          <p14:sldIdLst>
            <p14:sldId id="256"/>
          </p14:sldIdLst>
        </p14:section>
        <p14:section name="Vision Mission (1)" id="{04F857F6-AE8C-4C13-800B-180EA1AD4CF8}">
          <p14:sldIdLst>
            <p14:sldId id="315"/>
            <p14:sldId id="276"/>
            <p14:sldId id="337"/>
            <p14:sldId id="326"/>
            <p14:sldId id="298"/>
          </p14:sldIdLst>
        </p14:section>
        <p14:section name="Company Value (1)" id="{6BF13C8D-F64F-4FB2-815B-80020B34E864}">
          <p14:sldIdLst/>
        </p14:section>
        <p14:section name="Team (3)" id="{49659A69-46B2-4986-9316-CB5D7936DBD0}">
          <p14:sldIdLst>
            <p14:sldId id="339"/>
          </p14:sldIdLst>
        </p14:section>
        <p14:section name="What We Offer (1)" id="{CCCDB39D-5A30-4E57-BC5F-A48BCDBBE91E}">
          <p14:sldIdLst/>
        </p14:section>
        <p14:section name="Portofolio (5)" id="{577E8FC3-0615-4BA6-BB38-04A012755C3B}">
          <p14:sldIdLst>
            <p14:sldId id="260"/>
          </p14:sldIdLst>
        </p14:section>
        <p14:section name="Portofolio with Mockup (5)" id="{122E003F-FAAA-4F94-B6E5-B2C786483307}">
          <p14:sldIdLst/>
        </p14:section>
        <p14:section name="Infographic (5)" id="{56FA4075-6947-4C93-8063-C210627DE799}">
          <p14:sldIdLst>
            <p14:sldId id="281"/>
            <p14:sldId id="344"/>
          </p14:sldIdLst>
        </p14:section>
        <p14:section name="Map Vector" id="{DF13A732-9540-4A7C-B868-77C7700A40CA}">
          <p14:sldIdLst/>
        </p14:section>
        <p14:section name="Page Break (2)" id="{534945C8-657B-4553-80B7-9DF9EDD5F09E}">
          <p14:sldIdLst/>
        </p14:section>
        <p14:section name="Testimoni (1)" id="{D7F9461E-E4CE-47C7-B5D8-750687549BFF}">
          <p14:sldIdLst/>
        </p14:section>
        <p14:section name="Clients List (1)" id="{BBE63B19-7AF0-4C89-BB7F-EB55AAA7E1C8}">
          <p14:sldIdLst/>
        </p14:section>
        <p14:section name="Contact (1)" id="{97524EE3-907A-491E-8D19-4C71A28D058C}">
          <p14:sldIdLst/>
        </p14:section>
        <p14:section name="Closing (1)" id="{73247595-8304-4B0B-B6FF-4FCCF1DEA02A}">
          <p14:sldIdLst/>
        </p14:section>
        <p14:section name="Readme" id="{FAAE00D3-9B6C-40FE-BD27-062336E0255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0D4D2"/>
    <a:srgbClr val="3B80B5"/>
    <a:srgbClr val="429AE2"/>
    <a:srgbClr val="ECFF88"/>
    <a:srgbClr val="FFFFFF"/>
    <a:srgbClr val="E19B87"/>
    <a:srgbClr val="4CD2B1"/>
    <a:srgbClr val="00BCD4"/>
    <a:srgbClr val="E8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0" autoAdjust="0"/>
  </p:normalViewPr>
  <p:slideViewPr>
    <p:cSldViewPr snapToGrid="0" showGuides="1">
      <p:cViewPr varScale="1">
        <p:scale>
          <a:sx n="114" d="100"/>
          <a:sy n="114" d="100"/>
        </p:scale>
        <p:origin x="564" y="108"/>
      </p:cViewPr>
      <p:guideLst>
        <p:guide orient="horz" pos="2914"/>
        <p:guide pos="5060"/>
        <p:guide pos="381"/>
        <p:guide orient="horz" pos="311"/>
        <p:guide pos="9868"/>
        <p:guide orient="horz" pos="5408"/>
        <p:guide orient="horz" pos="2164"/>
        <p:guide orient="horz" pos="4074"/>
        <p:guide pos="3847"/>
        <p:guide pos="286"/>
        <p:guide pos="7401"/>
      </p:guideLst>
    </p:cSldViewPr>
  </p:slideViewPr>
  <p:outlineViewPr>
    <p:cViewPr>
      <p:scale>
        <a:sx n="33" d="100"/>
        <a:sy n="33" d="100"/>
      </p:scale>
      <p:origin x="0" y="469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296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5"/>
        <p:guide pos="21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C6374-A693-442F-B26A-4D114A4CCE4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D7955-5993-4902-AE91-A8F638C830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-406400" y="4038600"/>
            <a:ext cx="2641600" cy="26416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11480520" y="-95253"/>
            <a:ext cx="2540000" cy="2540000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 dirty="0">
              <a:latin typeface="Karenina Handwriting" panose="02000500000000000000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305677" y="2314576"/>
            <a:ext cx="5394327" cy="4032253"/>
            <a:chOff x="7305677" y="2314576"/>
            <a:chExt cx="5394327" cy="4032253"/>
          </a:xfrm>
        </p:grpSpPr>
        <p:sp>
          <p:nvSpPr>
            <p:cNvPr id="6" name="Rectangle 5"/>
            <p:cNvSpPr/>
            <p:nvPr userDrawn="1"/>
          </p:nvSpPr>
          <p:spPr>
            <a:xfrm>
              <a:off x="8534400" y="2314576"/>
              <a:ext cx="2946400" cy="4032253"/>
            </a:xfrm>
            <a:prstGeom prst="rect">
              <a:avLst/>
            </a:prstGeom>
            <a:solidFill>
              <a:schemeClr val="accent1"/>
            </a:solidFill>
            <a:ln w="6350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en-US" sz="2490">
                <a:latin typeface="Karenina Handwriting" panose="02000500000000000000" charset="0"/>
              </a:endParaRPr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7305677" y="2333630"/>
              <a:ext cx="5394327" cy="3921127"/>
              <a:chOff x="5257590" y="1682782"/>
              <a:chExt cx="4045745" cy="2940845"/>
            </a:xfrm>
          </p:grpSpPr>
          <p:sp>
            <p:nvSpPr>
              <p:cNvPr id="9" name="Rectangle 8"/>
              <p:cNvSpPr/>
              <p:nvPr userDrawn="1"/>
            </p:nvSpPr>
            <p:spPr>
              <a:xfrm rot="19800000">
                <a:off x="5257590" y="1682782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90">
                  <a:latin typeface="Karenina Handwriting" panose="02000500000000000000" charset="0"/>
                </a:endParaRPr>
              </a:p>
            </p:txBody>
          </p:sp>
          <p:sp>
            <p:nvSpPr>
              <p:cNvPr id="10" name="Rectangle 9"/>
              <p:cNvSpPr/>
              <p:nvPr userDrawn="1"/>
            </p:nvSpPr>
            <p:spPr>
              <a:xfrm rot="19800000">
                <a:off x="5409990" y="2120073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90">
                  <a:latin typeface="Karenina Handwriting" panose="02000500000000000000" charset="0"/>
                </a:endParaRPr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 rot="19800000">
                <a:off x="5562390" y="25662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90">
                  <a:latin typeface="Karenina Handwriting" panose="02000500000000000000" charset="0"/>
                </a:endParaRPr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 rot="19800000">
                <a:off x="5714790" y="30234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90">
                  <a:latin typeface="Karenina Handwriting" panose="02000500000000000000" charset="0"/>
                </a:endParaRPr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 rot="19800000">
                <a:off x="5867190" y="34806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90">
                  <a:latin typeface="Karenina Handwriting" panose="02000500000000000000" charset="0"/>
                </a:endParaRPr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 rot="19800000">
                <a:off x="6019590" y="39378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90">
                  <a:latin typeface="Karenina Handwriting" panose="02000500000000000000" charset="0"/>
                </a:endParaRPr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 rot="19800000">
                <a:off x="6171990" y="43950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90">
                  <a:latin typeface="Karenina Handwriting" panose="02000500000000000000" charset="0"/>
                </a:endParaRPr>
              </a:p>
            </p:txBody>
          </p:sp>
        </p:grpSp>
      </p:grpSp>
      <p:sp>
        <p:nvSpPr>
          <p:cNvPr id="30" name="Right Triangle 29"/>
          <p:cNvSpPr/>
          <p:nvPr userDrawn="1"/>
        </p:nvSpPr>
        <p:spPr>
          <a:xfrm rot="10800000" flipH="1" flipV="1">
            <a:off x="304805" y="1774827"/>
            <a:ext cx="2031999" cy="1524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219200" y="911227"/>
            <a:ext cx="9753600" cy="5080000"/>
          </a:xfrm>
          <a:prstGeom prst="rect">
            <a:avLst/>
          </a:prstGeom>
          <a:noFill/>
          <a:ln w="12700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35" name="Right Triangle 34"/>
          <p:cNvSpPr/>
          <p:nvPr userDrawn="1"/>
        </p:nvSpPr>
        <p:spPr>
          <a:xfrm rot="10800000" flipH="1" flipV="1">
            <a:off x="711205" y="1266827"/>
            <a:ext cx="2031999" cy="1524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625600" y="1174749"/>
            <a:ext cx="8986837" cy="3664971"/>
          </a:xfrm>
          <a:prstGeom prst="rect">
            <a:avLst/>
          </a:prstGeom>
        </p:spPr>
        <p:txBody>
          <a:bodyPr lIns="91438" tIns="45719" rIns="91438" bIns="45719"/>
          <a:lstStyle>
            <a:lvl1pPr algn="l">
              <a:lnSpc>
                <a:spcPct val="100000"/>
              </a:lnSpc>
              <a:defRPr sz="6000" spc="800" baseline="0"/>
            </a:lvl1pPr>
          </a:lstStyle>
          <a:p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geometric</a:t>
            </a:r>
            <a:br>
              <a:rPr lang="en-US" dirty="0"/>
            </a:br>
            <a:r>
              <a:rPr lang="en-US" dirty="0"/>
              <a:t>concept</a:t>
            </a:r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7721600" y="4111627"/>
            <a:ext cx="1219200" cy="1219200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 dirty="0">
              <a:latin typeface="Karenina Handwriting" panose="02000500000000000000" charset="0"/>
            </a:endParaRPr>
          </a:p>
        </p:txBody>
      </p:sp>
      <p:sp>
        <p:nvSpPr>
          <p:cNvPr id="43" name="Rectangle 42"/>
          <p:cNvSpPr/>
          <p:nvPr userDrawn="1"/>
        </p:nvSpPr>
        <p:spPr>
          <a:xfrm rot="5400000">
            <a:off x="2637615" y="5054603"/>
            <a:ext cx="211172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9042401" y="-16153"/>
            <a:ext cx="257987" cy="15147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9495613" y="-16153"/>
            <a:ext cx="257987" cy="15147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6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9" grpId="0" animBg="1"/>
          <p:bldP spid="30" grpId="0" animBg="1"/>
          <p:bldP spid="16" grpId="0" animBg="1"/>
          <p:bldP spid="35" grpId="0" animBg="1"/>
          <p:bldP spid="19" grpId="0"/>
          <p:bldP spid="17" grpId="0" animBg="1"/>
          <p:bldP spid="43" grpId="0" animBg="1"/>
          <p:bldP spid="49" grpId="0" animBg="1"/>
          <p:bldP spid="5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9" grpId="0" animBg="1"/>
          <p:bldP spid="30" grpId="0" animBg="1"/>
          <p:bldP spid="16" grpId="0" animBg="1"/>
          <p:bldP spid="35" grpId="0" animBg="1"/>
          <p:bldP spid="19" grpId="0"/>
          <p:bldP spid="17" grpId="0" animBg="1"/>
          <p:bldP spid="43" grpId="0" animBg="1"/>
          <p:bldP spid="49" grpId="0" animBg="1"/>
          <p:bldP spid="50" grpId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"/>
            <a:ext cx="3657600" cy="787401"/>
          </a:xfrm>
          <a:prstGeom prst="rect">
            <a:avLst/>
          </a:prstGeom>
          <a:solidFill>
            <a:schemeClr val="accent3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 dirty="0">
              <a:latin typeface="Karenina Handwriting" panose="02000500000000000000" charset="0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177800" y="177800"/>
            <a:ext cx="2362200" cy="23622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1219200" y="889000"/>
            <a:ext cx="3657600" cy="1651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</a:t>
            </a:r>
            <a:br>
              <a:rPr lang="en-US" dirty="0"/>
            </a:br>
            <a:r>
              <a:rPr lang="en-US" dirty="0"/>
              <a:t>THE TITLE </a:t>
            </a:r>
            <a:br>
              <a:rPr lang="en-US" dirty="0"/>
            </a:br>
            <a:r>
              <a:rPr lang="en-US" dirty="0"/>
              <a:t>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8534400" cy="3327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3733800"/>
            <a:ext cx="3048000" cy="2946400"/>
          </a:xfrm>
          <a:prstGeom prst="rect">
            <a:avLst/>
          </a:prstGeom>
        </p:spPr>
        <p:txBody>
          <a:bodyPr anchor="b"/>
          <a:lstStyle>
            <a:lvl1pPr algn="l">
              <a:defRPr b="1" spc="800" baseline="0"/>
            </a:lvl1pPr>
          </a:lstStyle>
          <a:p>
            <a:r>
              <a:rPr lang="en-US" dirty="0"/>
              <a:t>break</a:t>
            </a:r>
            <a:br>
              <a:rPr lang="en-US" dirty="0"/>
            </a:br>
            <a:r>
              <a:rPr lang="en-US" dirty="0"/>
              <a:t>slide</a:t>
            </a:r>
            <a:endParaRPr lang="en-US" dirty="0"/>
          </a:p>
        </p:txBody>
      </p:sp>
      <p:sp>
        <p:nvSpPr>
          <p:cNvPr id="34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644900" y="3530600"/>
            <a:ext cx="8534400" cy="3327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s with Cap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24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</a:t>
            </a:r>
            <a:br>
              <a:rPr lang="en-US" dirty="0"/>
            </a:br>
            <a:r>
              <a:rPr lang="en-US" dirty="0"/>
              <a:t>TITLE HERE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s with Cap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29611" y="13068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91905" y="13068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029611" y="38445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91905" y="38445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24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</a:t>
            </a:r>
            <a:br>
              <a:rPr lang="en-US" dirty="0"/>
            </a:br>
            <a:r>
              <a:rPr lang="en-US" dirty="0"/>
              <a:t>TITLE HERE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" y="1500716"/>
            <a:ext cx="3307760" cy="404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23" name="Title 9"/>
          <p:cNvSpPr>
            <a:spLocks noGrp="1"/>
          </p:cNvSpPr>
          <p:nvPr>
            <p:ph type="title" hasCustomPrompt="1"/>
          </p:nvPr>
        </p:nvSpPr>
        <p:spPr>
          <a:xfrm>
            <a:off x="406400" y="1030770"/>
            <a:ext cx="2743200" cy="186654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TITLE</a:t>
            </a:r>
            <a:br>
              <a:rPr lang="en-US" dirty="0"/>
            </a:br>
            <a:r>
              <a:rPr lang="en-US" dirty="0"/>
              <a:t>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724400" y="1671136"/>
            <a:ext cx="2743200" cy="27432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22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 </a:t>
            </a:r>
            <a:br>
              <a:rPr lang="en-US" dirty="0"/>
            </a:br>
            <a:r>
              <a:rPr lang="en-US" dirty="0"/>
              <a:t>TITLE HERE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681760" y="304800"/>
            <a:ext cx="3337808" cy="424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354351" y="2616202"/>
            <a:ext cx="3337808" cy="42417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9753600" y="977902"/>
            <a:ext cx="2438400" cy="1841500"/>
          </a:xfrm>
          <a:prstGeom prst="rect">
            <a:avLst/>
          </a:prstGeom>
          <a:solidFill>
            <a:schemeClr val="accent1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9" name="Title 9"/>
          <p:cNvSpPr>
            <a:spLocks noGrp="1"/>
          </p:cNvSpPr>
          <p:nvPr>
            <p:ph type="title" hasCustomPrompt="1"/>
          </p:nvPr>
        </p:nvSpPr>
        <p:spPr>
          <a:xfrm>
            <a:off x="8011888" y="1611646"/>
            <a:ext cx="3672113" cy="1817356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 </a:t>
            </a:r>
            <a:br>
              <a:rPr lang="en-US" dirty="0"/>
            </a:br>
            <a:r>
              <a:rPr lang="en-US" dirty="0"/>
              <a:t>THE TITLE </a:t>
            </a:r>
            <a:br>
              <a:rPr lang="en-US" dirty="0"/>
            </a:br>
            <a:r>
              <a:rPr lang="en-US" dirty="0"/>
              <a:t>HERE</a:t>
            </a:r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 rot="4553850">
            <a:off x="8733827" y="286680"/>
            <a:ext cx="1955797" cy="260349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3" name="Parallelogram 12"/>
          <p:cNvSpPr/>
          <p:nvPr userDrawn="1"/>
        </p:nvSpPr>
        <p:spPr>
          <a:xfrm rot="4553850">
            <a:off x="9223979" y="286680"/>
            <a:ext cx="1955797" cy="260349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4" name="Parallelogram 13"/>
          <p:cNvSpPr/>
          <p:nvPr userDrawn="1"/>
        </p:nvSpPr>
        <p:spPr>
          <a:xfrm rot="4553850">
            <a:off x="9731979" y="286680"/>
            <a:ext cx="1955797" cy="260349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1200" y="406400"/>
            <a:ext cx="28448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2133601" y="787401"/>
            <a:ext cx="1606547" cy="1606547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859618" y="3280589"/>
            <a:ext cx="211169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101600" y="990600"/>
            <a:ext cx="2743200" cy="3048000"/>
          </a:xfrm>
          <a:prstGeom prst="rect">
            <a:avLst/>
          </a:prstGeom>
          <a:noFill/>
          <a:ln w="63500" cap="sq">
            <a:solidFill>
              <a:schemeClr val="accent4">
                <a:alpha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2032001" y="584201"/>
            <a:ext cx="1606547" cy="1606547"/>
          </a:xfrm>
          <a:prstGeom prst="ellipse">
            <a:avLst/>
          </a:prstGeom>
          <a:noFill/>
          <a:ln w="635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9024360" y="0"/>
            <a:ext cx="2724728" cy="37522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586079" y="3427516"/>
            <a:ext cx="3509818" cy="34304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1" name="Title 9"/>
          <p:cNvSpPr>
            <a:spLocks noGrp="1"/>
          </p:cNvSpPr>
          <p:nvPr>
            <p:ph type="title" hasCustomPrompt="1"/>
          </p:nvPr>
        </p:nvSpPr>
        <p:spPr>
          <a:xfrm>
            <a:off x="203200" y="1605064"/>
            <a:ext cx="2438400" cy="18239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1" spc="0" baseline="0"/>
            </a:lvl1pPr>
          </a:lstStyle>
          <a:p>
            <a:r>
              <a:rPr lang="en-US" dirty="0"/>
              <a:t>PUT </a:t>
            </a:r>
            <a:br>
              <a:rPr lang="en-US" dirty="0"/>
            </a:br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5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</a:t>
            </a:r>
            <a:br>
              <a:rPr lang="en-US" dirty="0"/>
            </a:br>
            <a:r>
              <a:rPr lang="en-US" dirty="0"/>
              <a:t>TITLE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7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824724" y="3996453"/>
            <a:ext cx="4874459" cy="6499017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8033719" y="1076324"/>
            <a:ext cx="1782633" cy="3162301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348551" y="1677166"/>
            <a:ext cx="5399095" cy="3383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242199" y="3680575"/>
            <a:ext cx="900615" cy="15944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3657600" cy="787401"/>
          </a:xfrm>
          <a:prstGeom prst="rect">
            <a:avLst/>
          </a:prstGeom>
          <a:solidFill>
            <a:schemeClr val="accent3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 dirty="0">
              <a:latin typeface="Karenina Handwriting" panose="02000500000000000000" charset="0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77800" y="177800"/>
            <a:ext cx="2362200" cy="23622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2" name="Title 9"/>
          <p:cNvSpPr>
            <a:spLocks noGrp="1"/>
          </p:cNvSpPr>
          <p:nvPr>
            <p:ph type="title" hasCustomPrompt="1"/>
          </p:nvPr>
        </p:nvSpPr>
        <p:spPr>
          <a:xfrm>
            <a:off x="1219200" y="889000"/>
            <a:ext cx="3657600" cy="1651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</a:t>
            </a:r>
            <a:br>
              <a:rPr lang="en-US" dirty="0"/>
            </a:br>
            <a:r>
              <a:rPr lang="en-US" dirty="0"/>
              <a:t>THE TITLE </a:t>
            </a:r>
            <a:br>
              <a:rPr lang="en-US" dirty="0"/>
            </a:br>
            <a:r>
              <a:rPr lang="en-US" dirty="0"/>
              <a:t>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arenina Handwriting" panose="02000500000000000000" charset="0"/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arenina Handwriting" panose="0200050000000000000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arenina Handwriting" panose="02000500000000000000" charset="0"/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renina Handwriting" panose="0200050000000000000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renina Handwriting" panose="0200050000000000000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renina Handwriting" panose="0200050000000000000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renina Handwriting" panose="0200050000000000000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renina Handwriting" panose="0200050000000000000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renina Handwriting" panose="0200050000000000000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125" y="1539240"/>
            <a:ext cx="8986520" cy="2637155"/>
          </a:xfrm>
        </p:spPr>
        <p:txBody>
          <a:bodyPr>
            <a:noAutofit/>
          </a:bodyPr>
          <a:lstStyle/>
          <a:p>
            <a:r>
              <a:rPr lang="id-ID" altLang="en-US" b="1" dirty="0">
                <a:latin typeface="Trebuchet MS" panose="020B0603020202020204" charset="0"/>
                <a:cs typeface="Trebuchet MS" panose="020B0603020202020204" charset="0"/>
              </a:rPr>
              <a:t>Lunturnya Nasionalisme Generasi Muda</a:t>
            </a:r>
            <a:br>
              <a:rPr lang="id-ID" altLang="en-US" b="1" dirty="0">
                <a:latin typeface="Trebuchet MS" panose="020B0603020202020204" charset="0"/>
                <a:cs typeface="Trebuchet MS" panose="020B0603020202020204" charset="0"/>
              </a:rPr>
            </a:br>
            <a:r>
              <a:rPr lang="id-ID" altLang="en-US" sz="3600" b="1" dirty="0">
                <a:latin typeface="Trebuchet MS" panose="020B0603020202020204" charset="0"/>
                <a:cs typeface="Trebuchet MS" panose="020B0603020202020204" charset="0"/>
              </a:rPr>
              <a:t>dalam Berbahasa Indonesia</a:t>
            </a:r>
            <a:endParaRPr lang="id-ID" altLang="en-US" sz="3600" b="1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1625600" y="4377690"/>
            <a:ext cx="6297295" cy="843280"/>
          </a:xfrm>
          <a:prstGeom prst="rect">
            <a:avLst/>
          </a:prstGeom>
        </p:spPr>
        <p:txBody>
          <a:bodyPr lIns="121917" tIns="60959" rIns="121917" bIns="60959"/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en-US" sz="2400" dirty="0" err="1">
                <a:latin typeface="Trebuchet MS" panose="020B0603020202020204" charset="0"/>
                <a:cs typeface="Trebuchet MS" panose="020B0603020202020204" charset="0"/>
              </a:rPr>
              <a:t>Presentasi Bahasa Indonesia</a:t>
            </a:r>
            <a:endParaRPr lang="id-ID" altLang="en-US" sz="2400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620" y="-10795"/>
            <a:ext cx="4888865" cy="823595"/>
          </a:xfrm>
        </p:spPr>
        <p:txBody>
          <a:bodyPr/>
          <a:p>
            <a:pPr algn="ctr"/>
            <a:r>
              <a:rPr lang="id-ID" altLang="en-US" sz="440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Kolom Diskusi</a:t>
            </a:r>
            <a:endParaRPr lang="id-ID" altLang="en-US" sz="440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8630" y="1895475"/>
            <a:ext cx="5456555" cy="1630045"/>
          </a:xfrm>
          <a:prstGeom prst="rect">
            <a:avLst/>
          </a:prstGeom>
          <a:noFill/>
          <a:ln>
            <a:solidFill>
              <a:srgbClr val="E19B87"/>
            </a:solidFill>
          </a:ln>
        </p:spPr>
        <p:txBody>
          <a:bodyPr wrap="square" rtlCol="0">
            <a:spAutoFit/>
          </a:bodyPr>
          <a:p>
            <a:r>
              <a:rPr lang="id-ID" altLang="en-US" sz="2000">
                <a:latin typeface="Trebuchet MS" panose="020B0603020202020204" charset="0"/>
                <a:cs typeface="Trebuchet MS" panose="020B0603020202020204" charset="0"/>
              </a:rPr>
              <a:t>Nama		:</a:t>
            </a:r>
            <a:endParaRPr lang="id-ID" altLang="en-US" sz="20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id-ID" altLang="en-US" sz="2000">
                <a:latin typeface="Trebuchet MS" panose="020B0603020202020204" charset="0"/>
                <a:cs typeface="Trebuchet MS" panose="020B0603020202020204" charset="0"/>
              </a:rPr>
              <a:t>NIM			:</a:t>
            </a:r>
            <a:endParaRPr lang="id-ID" altLang="en-US" sz="20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id-ID" altLang="en-US" sz="2000">
                <a:latin typeface="Trebuchet MS" panose="020B0603020202020204" charset="0"/>
                <a:cs typeface="Trebuchet MS" panose="020B0603020202020204" charset="0"/>
              </a:rPr>
              <a:t>Pertanyaan	:</a:t>
            </a:r>
            <a:endParaRPr lang="id-ID" altLang="en-US" sz="2000">
              <a:latin typeface="Trebuchet MS" panose="020B0603020202020204" charset="0"/>
              <a:cs typeface="Trebuchet MS" panose="020B0603020202020204" charset="0"/>
            </a:endParaRPr>
          </a:p>
          <a:p>
            <a:endParaRPr lang="id-ID" altLang="en-US" sz="2000">
              <a:latin typeface="Trebuchet MS" panose="020B0603020202020204" charset="0"/>
              <a:cs typeface="Trebuchet MS" panose="020B0603020202020204" charset="0"/>
            </a:endParaRPr>
          </a:p>
          <a:p>
            <a:endParaRPr lang="id-ID" altLang="en-US" sz="200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92545" y="1895475"/>
            <a:ext cx="5456555" cy="1630045"/>
          </a:xfrm>
          <a:prstGeom prst="rect">
            <a:avLst/>
          </a:prstGeom>
          <a:noFill/>
          <a:ln>
            <a:solidFill>
              <a:srgbClr val="E19B87"/>
            </a:solidFill>
          </a:ln>
        </p:spPr>
        <p:txBody>
          <a:bodyPr wrap="square" rtlCol="0">
            <a:spAutoFit/>
          </a:bodyPr>
          <a:p>
            <a:r>
              <a:rPr lang="id-ID" altLang="en-US" sz="2000">
                <a:latin typeface="Trebuchet MS" panose="020B0603020202020204" charset="0"/>
                <a:cs typeface="Trebuchet MS" panose="020B0603020202020204" charset="0"/>
              </a:rPr>
              <a:t>Nama		:</a:t>
            </a:r>
            <a:endParaRPr lang="id-ID" altLang="en-US" sz="20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id-ID" altLang="en-US" sz="2000">
                <a:latin typeface="Trebuchet MS" panose="020B0603020202020204" charset="0"/>
                <a:cs typeface="Trebuchet MS" panose="020B0603020202020204" charset="0"/>
              </a:rPr>
              <a:t>NIM			:</a:t>
            </a:r>
            <a:endParaRPr lang="id-ID" altLang="en-US" sz="20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id-ID" altLang="en-US" sz="2000">
                <a:latin typeface="Trebuchet MS" panose="020B0603020202020204" charset="0"/>
                <a:cs typeface="Trebuchet MS" panose="020B0603020202020204" charset="0"/>
              </a:rPr>
              <a:t>Pertanyaan	:</a:t>
            </a:r>
            <a:endParaRPr lang="id-ID" altLang="en-US" sz="2000">
              <a:latin typeface="Trebuchet MS" panose="020B0603020202020204" charset="0"/>
              <a:cs typeface="Trebuchet MS" panose="020B0603020202020204" charset="0"/>
            </a:endParaRPr>
          </a:p>
          <a:p>
            <a:endParaRPr lang="id-ID" altLang="en-US" sz="2000">
              <a:latin typeface="Trebuchet MS" panose="020B0603020202020204" charset="0"/>
              <a:cs typeface="Trebuchet MS" panose="020B0603020202020204" charset="0"/>
            </a:endParaRPr>
          </a:p>
          <a:p>
            <a:endParaRPr lang="id-ID" altLang="en-US" sz="200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03200" y="4345940"/>
            <a:ext cx="3048000" cy="1667510"/>
          </a:xfrm>
          <a:prstGeom prst="rect">
            <a:avLst/>
          </a:prstGeom>
        </p:spPr>
        <p:txBody>
          <a:bodyPr/>
          <a:lstStyle/>
          <a:p>
            <a:r>
              <a:rPr lang="id-ID" altLang="en-US" b="1" dirty="0">
                <a:latin typeface="Trebuchet MS" panose="020B0603020202020204" charset="0"/>
                <a:cs typeface="Trebuchet MS" panose="020B0603020202020204" charset="0"/>
              </a:rPr>
              <a:t>Disusunoleh:</a:t>
            </a:r>
            <a:endParaRPr lang="id-ID" altLang="en-US" b="1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5" name="Right Triangle 4"/>
          <p:cNvSpPr/>
          <p:nvPr/>
        </p:nvSpPr>
        <p:spPr>
          <a:xfrm>
            <a:off x="8737600" y="177800"/>
            <a:ext cx="3251200" cy="31496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2840815" y="3534587"/>
            <a:ext cx="211172" cy="6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7165" y="814070"/>
            <a:ext cx="8539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id-ID" altLang="en-US" sz="3200">
                <a:latin typeface="Trebuchet MS" panose="020B0603020202020204" charset="0"/>
                <a:cs typeface="Trebuchet MS" panose="020B0603020202020204" charset="0"/>
              </a:rPr>
              <a:t> Lailatul Khusniah				071911633004</a:t>
            </a:r>
            <a:endParaRPr lang="id-ID" altLang="en-US" sz="3200"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id-ID" altLang="en-US" sz="3200">
                <a:latin typeface="Trebuchet MS" panose="020B0603020202020204" charset="0"/>
                <a:cs typeface="Trebuchet MS" panose="020B0603020202020204" charset="0"/>
              </a:rPr>
              <a:t> Aisyah Audira Ilmi			071911633017</a:t>
            </a:r>
            <a:endParaRPr lang="id-ID" altLang="en-US" sz="3200"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id-ID" altLang="en-US" sz="3200">
                <a:latin typeface="Trebuchet MS" panose="020B0603020202020204" charset="0"/>
                <a:cs typeface="Trebuchet MS" panose="020B0603020202020204" charset="0"/>
              </a:rPr>
              <a:t> Safita Sekar Pertiwi			071911633074</a:t>
            </a:r>
            <a:endParaRPr lang="id-ID" altLang="en-US" sz="320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449320" y="3945255"/>
            <a:ext cx="8539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id-ID" altLang="en-US" sz="3200">
                <a:latin typeface="Trebuchet MS" panose="020B0603020202020204" charset="0"/>
                <a:cs typeface="Trebuchet MS" panose="020B0603020202020204" charset="0"/>
              </a:rPr>
              <a:t> Nur Afiyah Nurulputri			071911633077</a:t>
            </a:r>
            <a:endParaRPr lang="id-ID" altLang="en-US" sz="3200"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id-ID" altLang="en-US" sz="3200">
                <a:latin typeface="Trebuchet MS" panose="020B0603020202020204" charset="0"/>
                <a:cs typeface="Trebuchet MS" panose="020B0603020202020204" charset="0"/>
              </a:rPr>
              <a:t> Eric Rahmadya Julio G.		071911633080</a:t>
            </a:r>
            <a:endParaRPr lang="id-ID" altLang="en-US" sz="3200"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id-ID" altLang="en-US" sz="3200">
                <a:latin typeface="Trebuchet MS" panose="020B0603020202020204" charset="0"/>
                <a:cs typeface="Trebuchet MS" panose="020B0603020202020204" charset="0"/>
              </a:rPr>
              <a:t> Andra Arizena Ramadhan		071911633092</a:t>
            </a:r>
            <a:endParaRPr lang="id-ID" altLang="en-US" sz="320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 rot="16200000" flipH="1">
            <a:off x="7245350" y="865505"/>
            <a:ext cx="496570" cy="20567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 flipH="1">
            <a:off x="5386070" y="2594610"/>
            <a:ext cx="416560" cy="3836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46" name="Right Triangle 45"/>
          <p:cNvSpPr/>
          <p:nvPr/>
        </p:nvSpPr>
        <p:spPr>
          <a:xfrm flipH="1">
            <a:off x="9023422" y="929113"/>
            <a:ext cx="2441943" cy="282007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43" name="Right Triangle 42"/>
          <p:cNvSpPr/>
          <p:nvPr/>
        </p:nvSpPr>
        <p:spPr>
          <a:xfrm rot="16200000" flipH="1">
            <a:off x="455581" y="4285476"/>
            <a:ext cx="2111443" cy="2438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01228" y="-63500"/>
            <a:ext cx="5310505" cy="934085"/>
          </a:xfrm>
        </p:spPr>
        <p:txBody>
          <a:bodyPr>
            <a:noAutofit/>
          </a:bodyPr>
          <a:lstStyle/>
          <a:p>
            <a:r>
              <a:rPr lang="id-ID" altLang="en-US" sz="3400" b="1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Lunturnya Nasionalisme</a:t>
            </a:r>
            <a:endParaRPr lang="id-ID" altLang="en-US" sz="3400" b="1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336030" y="1634490"/>
            <a:ext cx="2194560" cy="508000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d-ID" altLang="en-US" sz="2400" b="1" dirty="0">
                <a:latin typeface="Trebuchet MS" panose="020B0603020202020204" charset="0"/>
                <a:cs typeface="Trebuchet MS" panose="020B0603020202020204" charset="0"/>
              </a:rPr>
              <a:t>Nasionalisme</a:t>
            </a:r>
            <a:endParaRPr lang="id-ID" altLang="en-US" sz="2400" b="1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204451" y="2285121"/>
            <a:ext cx="1651541" cy="1768871"/>
            <a:chOff x="3649662" y="2792413"/>
            <a:chExt cx="1765301" cy="1890713"/>
          </a:xfrm>
          <a:solidFill>
            <a:schemeClr val="accent2"/>
          </a:solidFill>
        </p:grpSpPr>
        <p:sp>
          <p:nvSpPr>
            <p:cNvPr id="22" name="Freeform 7"/>
            <p:cNvSpPr/>
            <p:nvPr/>
          </p:nvSpPr>
          <p:spPr bwMode="auto">
            <a:xfrm>
              <a:off x="3803650" y="2792413"/>
              <a:ext cx="1587500" cy="715963"/>
            </a:xfrm>
            <a:custGeom>
              <a:avLst/>
              <a:gdLst>
                <a:gd name="T0" fmla="*/ 34 w 2054"/>
                <a:gd name="T1" fmla="*/ 814 h 927"/>
                <a:gd name="T2" fmla="*/ 84 w 2054"/>
                <a:gd name="T3" fmla="*/ 787 h 927"/>
                <a:gd name="T4" fmla="*/ 1025 w 2054"/>
                <a:gd name="T5" fmla="*/ 82 h 927"/>
                <a:gd name="T6" fmla="*/ 1230 w 2054"/>
                <a:gd name="T7" fmla="*/ 103 h 927"/>
                <a:gd name="T8" fmla="*/ 1270 w 2054"/>
                <a:gd name="T9" fmla="*/ 228 h 927"/>
                <a:gd name="T10" fmla="*/ 1281 w 2054"/>
                <a:gd name="T11" fmla="*/ 246 h 927"/>
                <a:gd name="T12" fmla="*/ 1252 w 2054"/>
                <a:gd name="T13" fmla="*/ 417 h 927"/>
                <a:gd name="T14" fmla="*/ 1036 w 2054"/>
                <a:gd name="T15" fmla="*/ 552 h 927"/>
                <a:gd name="T16" fmla="*/ 1042 w 2054"/>
                <a:gd name="T17" fmla="*/ 691 h 927"/>
                <a:gd name="T18" fmla="*/ 1095 w 2054"/>
                <a:gd name="T19" fmla="*/ 785 h 927"/>
                <a:gd name="T20" fmla="*/ 1229 w 2054"/>
                <a:gd name="T21" fmla="*/ 927 h 927"/>
                <a:gd name="T22" fmla="*/ 1270 w 2054"/>
                <a:gd name="T23" fmla="*/ 916 h 927"/>
                <a:gd name="T24" fmla="*/ 1385 w 2054"/>
                <a:gd name="T25" fmla="*/ 759 h 927"/>
                <a:gd name="T26" fmla="*/ 1433 w 2054"/>
                <a:gd name="T27" fmla="*/ 675 h 927"/>
                <a:gd name="T28" fmla="*/ 1522 w 2054"/>
                <a:gd name="T29" fmla="*/ 777 h 927"/>
                <a:gd name="T30" fmla="*/ 1604 w 2054"/>
                <a:gd name="T31" fmla="*/ 886 h 927"/>
                <a:gd name="T32" fmla="*/ 2025 w 2054"/>
                <a:gd name="T33" fmla="*/ 831 h 927"/>
                <a:gd name="T34" fmla="*/ 2049 w 2054"/>
                <a:gd name="T35" fmla="*/ 783 h 927"/>
                <a:gd name="T36" fmla="*/ 1426 w 2054"/>
                <a:gd name="T37" fmla="*/ 79 h 927"/>
                <a:gd name="T38" fmla="*/ 1373 w 2054"/>
                <a:gd name="T39" fmla="*/ 101 h 927"/>
                <a:gd name="T40" fmla="*/ 1395 w 2054"/>
                <a:gd name="T41" fmla="*/ 154 h 927"/>
                <a:gd name="T42" fmla="*/ 1960 w 2054"/>
                <a:gd name="T43" fmla="*/ 769 h 927"/>
                <a:gd name="T44" fmla="*/ 1641 w 2054"/>
                <a:gd name="T45" fmla="*/ 813 h 927"/>
                <a:gd name="T46" fmla="*/ 1596 w 2054"/>
                <a:gd name="T47" fmla="*/ 743 h 927"/>
                <a:gd name="T48" fmla="*/ 1430 w 2054"/>
                <a:gd name="T49" fmla="*/ 592 h 927"/>
                <a:gd name="T50" fmla="*/ 1312 w 2054"/>
                <a:gd name="T51" fmla="*/ 722 h 927"/>
                <a:gd name="T52" fmla="*/ 1231 w 2054"/>
                <a:gd name="T53" fmla="*/ 844 h 927"/>
                <a:gd name="T54" fmla="*/ 1168 w 2054"/>
                <a:gd name="T55" fmla="*/ 748 h 927"/>
                <a:gd name="T56" fmla="*/ 1110 w 2054"/>
                <a:gd name="T57" fmla="*/ 646 h 927"/>
                <a:gd name="T58" fmla="*/ 1108 w 2054"/>
                <a:gd name="T59" fmla="*/ 590 h 927"/>
                <a:gd name="T60" fmla="*/ 1252 w 2054"/>
                <a:gd name="T61" fmla="*/ 498 h 927"/>
                <a:gd name="T62" fmla="*/ 1363 w 2054"/>
                <a:gd name="T63" fmla="*/ 246 h 927"/>
                <a:gd name="T64" fmla="*/ 1339 w 2054"/>
                <a:gd name="T65" fmla="*/ 184 h 927"/>
                <a:gd name="T66" fmla="*/ 1315 w 2054"/>
                <a:gd name="T67" fmla="*/ 80 h 927"/>
                <a:gd name="T68" fmla="*/ 1285 w 2054"/>
                <a:gd name="T69" fmla="*/ 32 h 927"/>
                <a:gd name="T70" fmla="*/ 1025 w 2054"/>
                <a:gd name="T71" fmla="*/ 0 h 927"/>
                <a:gd name="T72" fmla="*/ 6 w 2054"/>
                <a:gd name="T73" fmla="*/ 764 h 927"/>
                <a:gd name="T74" fmla="*/ 34 w 2054"/>
                <a:gd name="T75" fmla="*/ 814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4" h="927">
                  <a:moveTo>
                    <a:pt x="34" y="814"/>
                  </a:moveTo>
                  <a:cubicBezTo>
                    <a:pt x="55" y="821"/>
                    <a:pt x="78" y="808"/>
                    <a:pt x="84" y="787"/>
                  </a:cubicBezTo>
                  <a:cubicBezTo>
                    <a:pt x="205" y="371"/>
                    <a:pt x="592" y="82"/>
                    <a:pt x="1025" y="82"/>
                  </a:cubicBezTo>
                  <a:cubicBezTo>
                    <a:pt x="1094" y="82"/>
                    <a:pt x="1163" y="89"/>
                    <a:pt x="1230" y="103"/>
                  </a:cubicBezTo>
                  <a:cubicBezTo>
                    <a:pt x="1228" y="162"/>
                    <a:pt x="1254" y="202"/>
                    <a:pt x="1270" y="228"/>
                  </a:cubicBezTo>
                  <a:cubicBezTo>
                    <a:pt x="1275" y="235"/>
                    <a:pt x="1281" y="245"/>
                    <a:pt x="1281" y="246"/>
                  </a:cubicBezTo>
                  <a:cubicBezTo>
                    <a:pt x="1281" y="393"/>
                    <a:pt x="1252" y="416"/>
                    <a:pt x="1252" y="417"/>
                  </a:cubicBezTo>
                  <a:cubicBezTo>
                    <a:pt x="1186" y="417"/>
                    <a:pt x="1077" y="476"/>
                    <a:pt x="1036" y="552"/>
                  </a:cubicBezTo>
                  <a:cubicBezTo>
                    <a:pt x="1011" y="598"/>
                    <a:pt x="1013" y="648"/>
                    <a:pt x="1042" y="691"/>
                  </a:cubicBezTo>
                  <a:cubicBezTo>
                    <a:pt x="1062" y="721"/>
                    <a:pt x="1079" y="753"/>
                    <a:pt x="1095" y="785"/>
                  </a:cubicBezTo>
                  <a:cubicBezTo>
                    <a:pt x="1130" y="852"/>
                    <a:pt x="1168" y="927"/>
                    <a:pt x="1229" y="927"/>
                  </a:cubicBezTo>
                  <a:cubicBezTo>
                    <a:pt x="1241" y="927"/>
                    <a:pt x="1255" y="923"/>
                    <a:pt x="1270" y="916"/>
                  </a:cubicBezTo>
                  <a:cubicBezTo>
                    <a:pt x="1318" y="892"/>
                    <a:pt x="1352" y="824"/>
                    <a:pt x="1385" y="759"/>
                  </a:cubicBezTo>
                  <a:cubicBezTo>
                    <a:pt x="1399" y="730"/>
                    <a:pt x="1421" y="688"/>
                    <a:pt x="1433" y="675"/>
                  </a:cubicBezTo>
                  <a:cubicBezTo>
                    <a:pt x="1475" y="680"/>
                    <a:pt x="1495" y="718"/>
                    <a:pt x="1522" y="777"/>
                  </a:cubicBezTo>
                  <a:cubicBezTo>
                    <a:pt x="1542" y="821"/>
                    <a:pt x="1563" y="866"/>
                    <a:pt x="1604" y="886"/>
                  </a:cubicBezTo>
                  <a:cubicBezTo>
                    <a:pt x="1673" y="921"/>
                    <a:pt x="1900" y="885"/>
                    <a:pt x="2025" y="831"/>
                  </a:cubicBezTo>
                  <a:cubicBezTo>
                    <a:pt x="2044" y="823"/>
                    <a:pt x="2054" y="803"/>
                    <a:pt x="2049" y="783"/>
                  </a:cubicBezTo>
                  <a:cubicBezTo>
                    <a:pt x="1963" y="467"/>
                    <a:pt x="1730" y="203"/>
                    <a:pt x="1426" y="79"/>
                  </a:cubicBezTo>
                  <a:cubicBezTo>
                    <a:pt x="1406" y="70"/>
                    <a:pt x="1382" y="80"/>
                    <a:pt x="1373" y="101"/>
                  </a:cubicBezTo>
                  <a:cubicBezTo>
                    <a:pt x="1365" y="122"/>
                    <a:pt x="1375" y="146"/>
                    <a:pt x="1395" y="154"/>
                  </a:cubicBezTo>
                  <a:cubicBezTo>
                    <a:pt x="1665" y="265"/>
                    <a:pt x="1873" y="493"/>
                    <a:pt x="1960" y="769"/>
                  </a:cubicBezTo>
                  <a:cubicBezTo>
                    <a:pt x="1833" y="814"/>
                    <a:pt x="1670" y="828"/>
                    <a:pt x="1641" y="813"/>
                  </a:cubicBezTo>
                  <a:cubicBezTo>
                    <a:pt x="1625" y="806"/>
                    <a:pt x="1610" y="772"/>
                    <a:pt x="1596" y="743"/>
                  </a:cubicBezTo>
                  <a:cubicBezTo>
                    <a:pt x="1568" y="681"/>
                    <a:pt x="1529" y="597"/>
                    <a:pt x="1430" y="592"/>
                  </a:cubicBezTo>
                  <a:cubicBezTo>
                    <a:pt x="1378" y="589"/>
                    <a:pt x="1349" y="649"/>
                    <a:pt x="1312" y="722"/>
                  </a:cubicBezTo>
                  <a:cubicBezTo>
                    <a:pt x="1290" y="766"/>
                    <a:pt x="1257" y="831"/>
                    <a:pt x="1231" y="844"/>
                  </a:cubicBezTo>
                  <a:cubicBezTo>
                    <a:pt x="1216" y="841"/>
                    <a:pt x="1186" y="782"/>
                    <a:pt x="1168" y="748"/>
                  </a:cubicBezTo>
                  <a:cubicBezTo>
                    <a:pt x="1151" y="715"/>
                    <a:pt x="1132" y="679"/>
                    <a:pt x="1110" y="646"/>
                  </a:cubicBezTo>
                  <a:cubicBezTo>
                    <a:pt x="1098" y="628"/>
                    <a:pt x="1097" y="611"/>
                    <a:pt x="1108" y="590"/>
                  </a:cubicBezTo>
                  <a:cubicBezTo>
                    <a:pt x="1136" y="538"/>
                    <a:pt x="1220" y="498"/>
                    <a:pt x="1252" y="498"/>
                  </a:cubicBezTo>
                  <a:cubicBezTo>
                    <a:pt x="1326" y="498"/>
                    <a:pt x="1363" y="413"/>
                    <a:pt x="1363" y="246"/>
                  </a:cubicBezTo>
                  <a:cubicBezTo>
                    <a:pt x="1363" y="223"/>
                    <a:pt x="1351" y="203"/>
                    <a:pt x="1339" y="184"/>
                  </a:cubicBezTo>
                  <a:cubicBezTo>
                    <a:pt x="1322" y="157"/>
                    <a:pt x="1304" y="129"/>
                    <a:pt x="1315" y="80"/>
                  </a:cubicBezTo>
                  <a:cubicBezTo>
                    <a:pt x="1319" y="59"/>
                    <a:pt x="1306" y="37"/>
                    <a:pt x="1285" y="32"/>
                  </a:cubicBezTo>
                  <a:cubicBezTo>
                    <a:pt x="1200" y="11"/>
                    <a:pt x="1113" y="0"/>
                    <a:pt x="1025" y="0"/>
                  </a:cubicBezTo>
                  <a:cubicBezTo>
                    <a:pt x="556" y="0"/>
                    <a:pt x="137" y="314"/>
                    <a:pt x="6" y="764"/>
                  </a:cubicBezTo>
                  <a:cubicBezTo>
                    <a:pt x="0" y="785"/>
                    <a:pt x="12" y="808"/>
                    <a:pt x="34" y="8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4700588" y="3609975"/>
              <a:ext cx="484188" cy="320675"/>
            </a:xfrm>
            <a:custGeom>
              <a:avLst/>
              <a:gdLst>
                <a:gd name="T0" fmla="*/ 353 w 627"/>
                <a:gd name="T1" fmla="*/ 23 h 415"/>
                <a:gd name="T2" fmla="*/ 321 w 627"/>
                <a:gd name="T3" fmla="*/ 31 h 415"/>
                <a:gd name="T4" fmla="*/ 203 w 627"/>
                <a:gd name="T5" fmla="*/ 107 h 415"/>
                <a:gd name="T6" fmla="*/ 163 w 627"/>
                <a:gd name="T7" fmla="*/ 141 h 415"/>
                <a:gd name="T8" fmla="*/ 106 w 627"/>
                <a:gd name="T9" fmla="*/ 127 h 415"/>
                <a:gd name="T10" fmla="*/ 7 w 627"/>
                <a:gd name="T11" fmla="*/ 195 h 415"/>
                <a:gd name="T12" fmla="*/ 56 w 627"/>
                <a:gd name="T13" fmla="*/ 285 h 415"/>
                <a:gd name="T14" fmla="*/ 222 w 627"/>
                <a:gd name="T15" fmla="*/ 382 h 415"/>
                <a:gd name="T16" fmla="*/ 321 w 627"/>
                <a:gd name="T17" fmla="*/ 415 h 415"/>
                <a:gd name="T18" fmla="*/ 500 w 627"/>
                <a:gd name="T19" fmla="*/ 296 h 415"/>
                <a:gd name="T20" fmla="*/ 566 w 627"/>
                <a:gd name="T21" fmla="*/ 209 h 415"/>
                <a:gd name="T22" fmla="*/ 627 w 627"/>
                <a:gd name="T23" fmla="*/ 111 h 415"/>
                <a:gd name="T24" fmla="*/ 596 w 627"/>
                <a:gd name="T25" fmla="*/ 43 h 415"/>
                <a:gd name="T26" fmla="*/ 480 w 627"/>
                <a:gd name="T27" fmla="*/ 0 h 415"/>
                <a:gd name="T28" fmla="*/ 353 w 627"/>
                <a:gd name="T29" fmla="*/ 23 h 415"/>
                <a:gd name="T30" fmla="*/ 546 w 627"/>
                <a:gd name="T31" fmla="*/ 110 h 415"/>
                <a:gd name="T32" fmla="*/ 510 w 627"/>
                <a:gd name="T33" fmla="*/ 150 h 415"/>
                <a:gd name="T34" fmla="*/ 423 w 627"/>
                <a:gd name="T35" fmla="*/ 270 h 415"/>
                <a:gd name="T36" fmla="*/ 321 w 627"/>
                <a:gd name="T37" fmla="*/ 334 h 415"/>
                <a:gd name="T38" fmla="*/ 279 w 627"/>
                <a:gd name="T39" fmla="*/ 325 h 415"/>
                <a:gd name="T40" fmla="*/ 93 w 627"/>
                <a:gd name="T41" fmla="*/ 212 h 415"/>
                <a:gd name="T42" fmla="*/ 92 w 627"/>
                <a:gd name="T43" fmla="*/ 211 h 415"/>
                <a:gd name="T44" fmla="*/ 127 w 627"/>
                <a:gd name="T45" fmla="*/ 214 h 415"/>
                <a:gd name="T46" fmla="*/ 167 w 627"/>
                <a:gd name="T47" fmla="*/ 224 h 415"/>
                <a:gd name="T48" fmla="*/ 266 w 627"/>
                <a:gd name="T49" fmla="*/ 159 h 415"/>
                <a:gd name="T50" fmla="*/ 321 w 627"/>
                <a:gd name="T51" fmla="*/ 113 h 415"/>
                <a:gd name="T52" fmla="*/ 375 w 627"/>
                <a:gd name="T53" fmla="*/ 101 h 415"/>
                <a:gd name="T54" fmla="*/ 480 w 627"/>
                <a:gd name="T55" fmla="*/ 82 h 415"/>
                <a:gd name="T56" fmla="*/ 538 w 627"/>
                <a:gd name="T57" fmla="*/ 101 h 415"/>
                <a:gd name="T58" fmla="*/ 546 w 627"/>
                <a:gd name="T59" fmla="*/ 11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7" h="415">
                  <a:moveTo>
                    <a:pt x="353" y="23"/>
                  </a:moveTo>
                  <a:cubicBezTo>
                    <a:pt x="341" y="26"/>
                    <a:pt x="325" y="31"/>
                    <a:pt x="321" y="31"/>
                  </a:cubicBezTo>
                  <a:cubicBezTo>
                    <a:pt x="264" y="31"/>
                    <a:pt x="229" y="75"/>
                    <a:pt x="203" y="107"/>
                  </a:cubicBezTo>
                  <a:cubicBezTo>
                    <a:pt x="193" y="119"/>
                    <a:pt x="175" y="141"/>
                    <a:pt x="163" y="141"/>
                  </a:cubicBezTo>
                  <a:cubicBezTo>
                    <a:pt x="145" y="132"/>
                    <a:pt x="125" y="127"/>
                    <a:pt x="106" y="127"/>
                  </a:cubicBezTo>
                  <a:cubicBezTo>
                    <a:pt x="58" y="127"/>
                    <a:pt x="16" y="156"/>
                    <a:pt x="7" y="195"/>
                  </a:cubicBezTo>
                  <a:cubicBezTo>
                    <a:pt x="0" y="223"/>
                    <a:pt x="10" y="261"/>
                    <a:pt x="56" y="285"/>
                  </a:cubicBezTo>
                  <a:cubicBezTo>
                    <a:pt x="123" y="318"/>
                    <a:pt x="191" y="352"/>
                    <a:pt x="222" y="382"/>
                  </a:cubicBezTo>
                  <a:cubicBezTo>
                    <a:pt x="243" y="403"/>
                    <a:pt x="279" y="415"/>
                    <a:pt x="321" y="415"/>
                  </a:cubicBezTo>
                  <a:cubicBezTo>
                    <a:pt x="385" y="415"/>
                    <a:pt x="471" y="384"/>
                    <a:pt x="500" y="296"/>
                  </a:cubicBezTo>
                  <a:cubicBezTo>
                    <a:pt x="512" y="261"/>
                    <a:pt x="539" y="235"/>
                    <a:pt x="566" y="209"/>
                  </a:cubicBezTo>
                  <a:cubicBezTo>
                    <a:pt x="597" y="179"/>
                    <a:pt x="627" y="151"/>
                    <a:pt x="627" y="111"/>
                  </a:cubicBezTo>
                  <a:cubicBezTo>
                    <a:pt x="627" y="87"/>
                    <a:pt x="617" y="64"/>
                    <a:pt x="596" y="43"/>
                  </a:cubicBezTo>
                  <a:cubicBezTo>
                    <a:pt x="567" y="15"/>
                    <a:pt x="528" y="0"/>
                    <a:pt x="480" y="0"/>
                  </a:cubicBezTo>
                  <a:cubicBezTo>
                    <a:pt x="433" y="0"/>
                    <a:pt x="387" y="13"/>
                    <a:pt x="353" y="23"/>
                  </a:cubicBezTo>
                  <a:close/>
                  <a:moveTo>
                    <a:pt x="546" y="110"/>
                  </a:moveTo>
                  <a:cubicBezTo>
                    <a:pt x="544" y="118"/>
                    <a:pt x="523" y="137"/>
                    <a:pt x="510" y="150"/>
                  </a:cubicBezTo>
                  <a:cubicBezTo>
                    <a:pt x="479" y="180"/>
                    <a:pt x="441" y="216"/>
                    <a:pt x="423" y="270"/>
                  </a:cubicBezTo>
                  <a:cubicBezTo>
                    <a:pt x="403" y="331"/>
                    <a:pt x="335" y="334"/>
                    <a:pt x="321" y="334"/>
                  </a:cubicBezTo>
                  <a:cubicBezTo>
                    <a:pt x="297" y="334"/>
                    <a:pt x="282" y="327"/>
                    <a:pt x="279" y="325"/>
                  </a:cubicBezTo>
                  <a:cubicBezTo>
                    <a:pt x="239" y="285"/>
                    <a:pt x="168" y="249"/>
                    <a:pt x="93" y="212"/>
                  </a:cubicBezTo>
                  <a:cubicBezTo>
                    <a:pt x="93" y="211"/>
                    <a:pt x="93" y="211"/>
                    <a:pt x="92" y="211"/>
                  </a:cubicBezTo>
                  <a:cubicBezTo>
                    <a:pt x="100" y="208"/>
                    <a:pt x="114" y="208"/>
                    <a:pt x="127" y="214"/>
                  </a:cubicBezTo>
                  <a:cubicBezTo>
                    <a:pt x="140" y="221"/>
                    <a:pt x="153" y="224"/>
                    <a:pt x="167" y="224"/>
                  </a:cubicBezTo>
                  <a:cubicBezTo>
                    <a:pt x="212" y="224"/>
                    <a:pt x="241" y="189"/>
                    <a:pt x="266" y="159"/>
                  </a:cubicBezTo>
                  <a:cubicBezTo>
                    <a:pt x="284" y="136"/>
                    <a:pt x="303" y="113"/>
                    <a:pt x="321" y="113"/>
                  </a:cubicBezTo>
                  <a:cubicBezTo>
                    <a:pt x="335" y="113"/>
                    <a:pt x="352" y="108"/>
                    <a:pt x="375" y="101"/>
                  </a:cubicBezTo>
                  <a:cubicBezTo>
                    <a:pt x="406" y="93"/>
                    <a:pt x="445" y="82"/>
                    <a:pt x="480" y="82"/>
                  </a:cubicBezTo>
                  <a:cubicBezTo>
                    <a:pt x="506" y="82"/>
                    <a:pt x="525" y="88"/>
                    <a:pt x="538" y="101"/>
                  </a:cubicBezTo>
                  <a:cubicBezTo>
                    <a:pt x="544" y="107"/>
                    <a:pt x="545" y="110"/>
                    <a:pt x="546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3776663" y="3379788"/>
              <a:ext cx="1638300" cy="1050925"/>
            </a:xfrm>
            <a:custGeom>
              <a:avLst/>
              <a:gdLst>
                <a:gd name="T0" fmla="*/ 2111 w 2121"/>
                <a:gd name="T1" fmla="*/ 153 h 1361"/>
                <a:gd name="T2" fmla="*/ 2065 w 2121"/>
                <a:gd name="T3" fmla="*/ 118 h 1361"/>
                <a:gd name="T4" fmla="*/ 2030 w 2121"/>
                <a:gd name="T5" fmla="*/ 164 h 1361"/>
                <a:gd name="T6" fmla="*/ 2040 w 2121"/>
                <a:gd name="T7" fmla="*/ 300 h 1361"/>
                <a:gd name="T8" fmla="*/ 1072 w 2121"/>
                <a:gd name="T9" fmla="*/ 1279 h 1361"/>
                <a:gd name="T10" fmla="*/ 852 w 2121"/>
                <a:gd name="T11" fmla="*/ 931 h 1361"/>
                <a:gd name="T12" fmla="*/ 816 w 2121"/>
                <a:gd name="T13" fmla="*/ 542 h 1361"/>
                <a:gd name="T14" fmla="*/ 808 w 2121"/>
                <a:gd name="T15" fmla="*/ 535 h 1361"/>
                <a:gd name="T16" fmla="*/ 769 w 2121"/>
                <a:gd name="T17" fmla="*/ 507 h 1361"/>
                <a:gd name="T18" fmla="*/ 748 w 2121"/>
                <a:gd name="T19" fmla="*/ 436 h 1361"/>
                <a:gd name="T20" fmla="*/ 789 w 2121"/>
                <a:gd name="T21" fmla="*/ 372 h 1361"/>
                <a:gd name="T22" fmla="*/ 855 w 2121"/>
                <a:gd name="T23" fmla="*/ 177 h 1361"/>
                <a:gd name="T24" fmla="*/ 762 w 2121"/>
                <a:gd name="T25" fmla="*/ 30 h 1361"/>
                <a:gd name="T26" fmla="*/ 557 w 2121"/>
                <a:gd name="T27" fmla="*/ 54 h 1361"/>
                <a:gd name="T28" fmla="*/ 529 w 2121"/>
                <a:gd name="T29" fmla="*/ 154 h 1361"/>
                <a:gd name="T30" fmla="*/ 368 w 2121"/>
                <a:gd name="T31" fmla="*/ 461 h 1361"/>
                <a:gd name="T32" fmla="*/ 319 w 2121"/>
                <a:gd name="T33" fmla="*/ 467 h 1361"/>
                <a:gd name="T34" fmla="*/ 316 w 2121"/>
                <a:gd name="T35" fmla="*/ 276 h 1361"/>
                <a:gd name="T36" fmla="*/ 332 w 2121"/>
                <a:gd name="T37" fmla="*/ 208 h 1361"/>
                <a:gd name="T38" fmla="*/ 46 w 2121"/>
                <a:gd name="T39" fmla="*/ 140 h 1361"/>
                <a:gd name="T40" fmla="*/ 7 w 2121"/>
                <a:gd name="T41" fmla="*/ 176 h 1361"/>
                <a:gd name="T42" fmla="*/ 0 w 2121"/>
                <a:gd name="T43" fmla="*/ 300 h 1361"/>
                <a:gd name="T44" fmla="*/ 805 w 2121"/>
                <a:gd name="T45" fmla="*/ 1330 h 1361"/>
                <a:gd name="T46" fmla="*/ 855 w 2121"/>
                <a:gd name="T47" fmla="*/ 1300 h 1361"/>
                <a:gd name="T48" fmla="*/ 825 w 2121"/>
                <a:gd name="T49" fmla="*/ 1250 h 1361"/>
                <a:gd name="T50" fmla="*/ 81 w 2121"/>
                <a:gd name="T51" fmla="*/ 300 h 1361"/>
                <a:gd name="T52" fmla="*/ 85 w 2121"/>
                <a:gd name="T53" fmla="*/ 221 h 1361"/>
                <a:gd name="T54" fmla="*/ 242 w 2121"/>
                <a:gd name="T55" fmla="*/ 238 h 1361"/>
                <a:gd name="T56" fmla="*/ 258 w 2121"/>
                <a:gd name="T57" fmla="*/ 521 h 1361"/>
                <a:gd name="T58" fmla="*/ 417 w 2121"/>
                <a:gd name="T59" fmla="*/ 526 h 1361"/>
                <a:gd name="T60" fmla="*/ 607 w 2121"/>
                <a:gd name="T61" fmla="*/ 129 h 1361"/>
                <a:gd name="T62" fmla="*/ 612 w 2121"/>
                <a:gd name="T63" fmla="*/ 114 h 1361"/>
                <a:gd name="T64" fmla="*/ 729 w 2121"/>
                <a:gd name="T65" fmla="*/ 104 h 1361"/>
                <a:gd name="T66" fmla="*/ 774 w 2121"/>
                <a:gd name="T67" fmla="*/ 177 h 1361"/>
                <a:gd name="T68" fmla="*/ 729 w 2121"/>
                <a:gd name="T69" fmla="*/ 316 h 1361"/>
                <a:gd name="T70" fmla="*/ 670 w 2121"/>
                <a:gd name="T71" fmla="*/ 410 h 1361"/>
                <a:gd name="T72" fmla="*/ 727 w 2121"/>
                <a:gd name="T73" fmla="*/ 577 h 1361"/>
                <a:gd name="T74" fmla="*/ 750 w 2121"/>
                <a:gd name="T75" fmla="*/ 592 h 1361"/>
                <a:gd name="T76" fmla="*/ 760 w 2121"/>
                <a:gd name="T77" fmla="*/ 602 h 1361"/>
                <a:gd name="T78" fmla="*/ 777 w 2121"/>
                <a:gd name="T79" fmla="*/ 899 h 1361"/>
                <a:gd name="T80" fmla="*/ 1039 w 2121"/>
                <a:gd name="T81" fmla="*/ 1354 h 1361"/>
                <a:gd name="T82" fmla="*/ 1061 w 2121"/>
                <a:gd name="T83" fmla="*/ 1361 h 1361"/>
                <a:gd name="T84" fmla="*/ 2121 w 2121"/>
                <a:gd name="T85" fmla="*/ 300 h 1361"/>
                <a:gd name="T86" fmla="*/ 2111 w 2121"/>
                <a:gd name="T87" fmla="*/ 153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1" h="1361">
                  <a:moveTo>
                    <a:pt x="2111" y="153"/>
                  </a:moveTo>
                  <a:cubicBezTo>
                    <a:pt x="2108" y="131"/>
                    <a:pt x="2087" y="115"/>
                    <a:pt x="2065" y="118"/>
                  </a:cubicBezTo>
                  <a:cubicBezTo>
                    <a:pt x="2043" y="121"/>
                    <a:pt x="2027" y="142"/>
                    <a:pt x="2030" y="164"/>
                  </a:cubicBezTo>
                  <a:cubicBezTo>
                    <a:pt x="2037" y="209"/>
                    <a:pt x="2040" y="255"/>
                    <a:pt x="2040" y="300"/>
                  </a:cubicBezTo>
                  <a:cubicBezTo>
                    <a:pt x="2040" y="836"/>
                    <a:pt x="1607" y="1273"/>
                    <a:pt x="1072" y="1279"/>
                  </a:cubicBezTo>
                  <a:cubicBezTo>
                    <a:pt x="927" y="1186"/>
                    <a:pt x="791" y="1073"/>
                    <a:pt x="852" y="931"/>
                  </a:cubicBezTo>
                  <a:cubicBezTo>
                    <a:pt x="961" y="678"/>
                    <a:pt x="859" y="583"/>
                    <a:pt x="816" y="542"/>
                  </a:cubicBezTo>
                  <a:cubicBezTo>
                    <a:pt x="808" y="535"/>
                    <a:pt x="808" y="535"/>
                    <a:pt x="808" y="535"/>
                  </a:cubicBezTo>
                  <a:cubicBezTo>
                    <a:pt x="796" y="522"/>
                    <a:pt x="782" y="514"/>
                    <a:pt x="769" y="507"/>
                  </a:cubicBezTo>
                  <a:cubicBezTo>
                    <a:pt x="740" y="489"/>
                    <a:pt x="732" y="484"/>
                    <a:pt x="748" y="436"/>
                  </a:cubicBezTo>
                  <a:cubicBezTo>
                    <a:pt x="758" y="404"/>
                    <a:pt x="772" y="389"/>
                    <a:pt x="789" y="372"/>
                  </a:cubicBezTo>
                  <a:cubicBezTo>
                    <a:pt x="826" y="332"/>
                    <a:pt x="855" y="292"/>
                    <a:pt x="855" y="177"/>
                  </a:cubicBezTo>
                  <a:cubicBezTo>
                    <a:pt x="855" y="110"/>
                    <a:pt x="821" y="56"/>
                    <a:pt x="762" y="30"/>
                  </a:cubicBezTo>
                  <a:cubicBezTo>
                    <a:pt x="694" y="0"/>
                    <a:pt x="604" y="10"/>
                    <a:pt x="557" y="54"/>
                  </a:cubicBezTo>
                  <a:cubicBezTo>
                    <a:pt x="527" y="81"/>
                    <a:pt x="517" y="117"/>
                    <a:pt x="529" y="154"/>
                  </a:cubicBezTo>
                  <a:cubicBezTo>
                    <a:pt x="559" y="242"/>
                    <a:pt x="492" y="367"/>
                    <a:pt x="368" y="461"/>
                  </a:cubicBezTo>
                  <a:cubicBezTo>
                    <a:pt x="335" y="485"/>
                    <a:pt x="325" y="474"/>
                    <a:pt x="319" y="467"/>
                  </a:cubicBezTo>
                  <a:cubicBezTo>
                    <a:pt x="283" y="425"/>
                    <a:pt x="286" y="306"/>
                    <a:pt x="316" y="276"/>
                  </a:cubicBezTo>
                  <a:cubicBezTo>
                    <a:pt x="336" y="256"/>
                    <a:pt x="342" y="230"/>
                    <a:pt x="332" y="208"/>
                  </a:cubicBezTo>
                  <a:cubicBezTo>
                    <a:pt x="298" y="133"/>
                    <a:pt x="88" y="138"/>
                    <a:pt x="46" y="140"/>
                  </a:cubicBezTo>
                  <a:cubicBezTo>
                    <a:pt x="26" y="141"/>
                    <a:pt x="10" y="156"/>
                    <a:pt x="7" y="176"/>
                  </a:cubicBezTo>
                  <a:cubicBezTo>
                    <a:pt x="2" y="218"/>
                    <a:pt x="0" y="255"/>
                    <a:pt x="0" y="300"/>
                  </a:cubicBezTo>
                  <a:cubicBezTo>
                    <a:pt x="0" y="789"/>
                    <a:pt x="331" y="1212"/>
                    <a:pt x="805" y="1330"/>
                  </a:cubicBezTo>
                  <a:cubicBezTo>
                    <a:pt x="827" y="1335"/>
                    <a:pt x="849" y="1322"/>
                    <a:pt x="855" y="1300"/>
                  </a:cubicBezTo>
                  <a:cubicBezTo>
                    <a:pt x="860" y="1278"/>
                    <a:pt x="847" y="1256"/>
                    <a:pt x="825" y="1250"/>
                  </a:cubicBezTo>
                  <a:cubicBezTo>
                    <a:pt x="387" y="1142"/>
                    <a:pt x="81" y="751"/>
                    <a:pt x="81" y="300"/>
                  </a:cubicBezTo>
                  <a:cubicBezTo>
                    <a:pt x="81" y="271"/>
                    <a:pt x="82" y="246"/>
                    <a:pt x="85" y="221"/>
                  </a:cubicBezTo>
                  <a:cubicBezTo>
                    <a:pt x="154" y="221"/>
                    <a:pt x="212" y="229"/>
                    <a:pt x="242" y="238"/>
                  </a:cubicBezTo>
                  <a:cubicBezTo>
                    <a:pt x="195" y="311"/>
                    <a:pt x="200" y="455"/>
                    <a:pt x="258" y="521"/>
                  </a:cubicBezTo>
                  <a:cubicBezTo>
                    <a:pt x="299" y="568"/>
                    <a:pt x="358" y="570"/>
                    <a:pt x="417" y="526"/>
                  </a:cubicBezTo>
                  <a:cubicBezTo>
                    <a:pt x="574" y="408"/>
                    <a:pt x="648" y="252"/>
                    <a:pt x="607" y="129"/>
                  </a:cubicBezTo>
                  <a:cubicBezTo>
                    <a:pt x="606" y="125"/>
                    <a:pt x="604" y="121"/>
                    <a:pt x="612" y="114"/>
                  </a:cubicBezTo>
                  <a:cubicBezTo>
                    <a:pt x="633" y="94"/>
                    <a:pt x="688" y="86"/>
                    <a:pt x="729" y="104"/>
                  </a:cubicBezTo>
                  <a:cubicBezTo>
                    <a:pt x="759" y="118"/>
                    <a:pt x="774" y="141"/>
                    <a:pt x="774" y="177"/>
                  </a:cubicBezTo>
                  <a:cubicBezTo>
                    <a:pt x="774" y="269"/>
                    <a:pt x="755" y="288"/>
                    <a:pt x="729" y="316"/>
                  </a:cubicBezTo>
                  <a:cubicBezTo>
                    <a:pt x="710" y="336"/>
                    <a:pt x="687" y="361"/>
                    <a:pt x="670" y="410"/>
                  </a:cubicBezTo>
                  <a:cubicBezTo>
                    <a:pt x="633" y="520"/>
                    <a:pt x="692" y="556"/>
                    <a:pt x="727" y="577"/>
                  </a:cubicBezTo>
                  <a:cubicBezTo>
                    <a:pt x="737" y="582"/>
                    <a:pt x="745" y="587"/>
                    <a:pt x="750" y="592"/>
                  </a:cubicBezTo>
                  <a:cubicBezTo>
                    <a:pt x="753" y="595"/>
                    <a:pt x="757" y="599"/>
                    <a:pt x="760" y="602"/>
                  </a:cubicBezTo>
                  <a:cubicBezTo>
                    <a:pt x="796" y="636"/>
                    <a:pt x="863" y="698"/>
                    <a:pt x="777" y="899"/>
                  </a:cubicBezTo>
                  <a:cubicBezTo>
                    <a:pt x="679" y="1127"/>
                    <a:pt x="931" y="1286"/>
                    <a:pt x="1039" y="1354"/>
                  </a:cubicBezTo>
                  <a:cubicBezTo>
                    <a:pt x="1045" y="1358"/>
                    <a:pt x="1053" y="1361"/>
                    <a:pt x="1061" y="1361"/>
                  </a:cubicBezTo>
                  <a:cubicBezTo>
                    <a:pt x="1646" y="1361"/>
                    <a:pt x="2121" y="885"/>
                    <a:pt x="2121" y="300"/>
                  </a:cubicBezTo>
                  <a:cubicBezTo>
                    <a:pt x="2121" y="251"/>
                    <a:pt x="2118" y="202"/>
                    <a:pt x="2111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3649662" y="3579813"/>
              <a:ext cx="1527175" cy="1103313"/>
            </a:xfrm>
            <a:custGeom>
              <a:avLst/>
              <a:gdLst>
                <a:gd name="T0" fmla="*/ 1905 w 1976"/>
                <a:gd name="T1" fmla="*/ 958 h 1428"/>
                <a:gd name="T2" fmla="*/ 1224 w 1976"/>
                <a:gd name="T3" fmla="*/ 1183 h 1428"/>
                <a:gd name="T4" fmla="*/ 81 w 1976"/>
                <a:gd name="T5" fmla="*/ 41 h 1428"/>
                <a:gd name="T6" fmla="*/ 40 w 1976"/>
                <a:gd name="T7" fmla="*/ 0 h 1428"/>
                <a:gd name="T8" fmla="*/ 0 w 1976"/>
                <a:gd name="T9" fmla="*/ 41 h 1428"/>
                <a:gd name="T10" fmla="*/ 1183 w 1976"/>
                <a:gd name="T11" fmla="*/ 1264 h 1428"/>
                <a:gd name="T12" fmla="*/ 1183 w 1976"/>
                <a:gd name="T13" fmla="*/ 1387 h 1428"/>
                <a:gd name="T14" fmla="*/ 1224 w 1976"/>
                <a:gd name="T15" fmla="*/ 1428 h 1428"/>
                <a:gd name="T16" fmla="*/ 1264 w 1976"/>
                <a:gd name="T17" fmla="*/ 1387 h 1428"/>
                <a:gd name="T18" fmla="*/ 1264 w 1976"/>
                <a:gd name="T19" fmla="*/ 1263 h 1428"/>
                <a:gd name="T20" fmla="*/ 1954 w 1976"/>
                <a:gd name="T21" fmla="*/ 1023 h 1428"/>
                <a:gd name="T22" fmla="*/ 1962 w 1976"/>
                <a:gd name="T23" fmla="*/ 966 h 1428"/>
                <a:gd name="T24" fmla="*/ 1905 w 1976"/>
                <a:gd name="T25" fmla="*/ 95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6" h="1428">
                  <a:moveTo>
                    <a:pt x="1905" y="958"/>
                  </a:moveTo>
                  <a:cubicBezTo>
                    <a:pt x="1707" y="1105"/>
                    <a:pt x="1472" y="1183"/>
                    <a:pt x="1224" y="1183"/>
                  </a:cubicBezTo>
                  <a:cubicBezTo>
                    <a:pt x="594" y="1183"/>
                    <a:pt x="81" y="671"/>
                    <a:pt x="81" y="41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702"/>
                    <a:pt x="527" y="1242"/>
                    <a:pt x="1183" y="1264"/>
                  </a:cubicBezTo>
                  <a:cubicBezTo>
                    <a:pt x="1183" y="1387"/>
                    <a:pt x="1183" y="1387"/>
                    <a:pt x="1183" y="1387"/>
                  </a:cubicBezTo>
                  <a:cubicBezTo>
                    <a:pt x="1183" y="1410"/>
                    <a:pt x="1201" y="1428"/>
                    <a:pt x="1224" y="1428"/>
                  </a:cubicBezTo>
                  <a:cubicBezTo>
                    <a:pt x="1246" y="1428"/>
                    <a:pt x="1264" y="1410"/>
                    <a:pt x="1264" y="1387"/>
                  </a:cubicBezTo>
                  <a:cubicBezTo>
                    <a:pt x="1264" y="1263"/>
                    <a:pt x="1264" y="1263"/>
                    <a:pt x="1264" y="1263"/>
                  </a:cubicBezTo>
                  <a:cubicBezTo>
                    <a:pt x="1515" y="1255"/>
                    <a:pt x="1753" y="1173"/>
                    <a:pt x="1954" y="1023"/>
                  </a:cubicBezTo>
                  <a:cubicBezTo>
                    <a:pt x="1972" y="1010"/>
                    <a:pt x="1976" y="984"/>
                    <a:pt x="1962" y="966"/>
                  </a:cubicBezTo>
                  <a:cubicBezTo>
                    <a:pt x="1949" y="948"/>
                    <a:pt x="1924" y="944"/>
                    <a:pt x="1905" y="9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503738" y="4068763"/>
              <a:ext cx="203200" cy="196850"/>
            </a:xfrm>
            <a:custGeom>
              <a:avLst/>
              <a:gdLst>
                <a:gd name="T0" fmla="*/ 150 w 263"/>
                <a:gd name="T1" fmla="*/ 0 h 255"/>
                <a:gd name="T2" fmla="*/ 17 w 263"/>
                <a:gd name="T3" fmla="*/ 111 h 255"/>
                <a:gd name="T4" fmla="*/ 31 w 263"/>
                <a:gd name="T5" fmla="*/ 217 h 255"/>
                <a:gd name="T6" fmla="*/ 130 w 263"/>
                <a:gd name="T7" fmla="*/ 255 h 255"/>
                <a:gd name="T8" fmla="*/ 230 w 263"/>
                <a:gd name="T9" fmla="*/ 217 h 255"/>
                <a:gd name="T10" fmla="*/ 248 w 263"/>
                <a:gd name="T11" fmla="*/ 104 h 255"/>
                <a:gd name="T12" fmla="*/ 194 w 263"/>
                <a:gd name="T13" fmla="*/ 18 h 255"/>
                <a:gd name="T14" fmla="*/ 150 w 263"/>
                <a:gd name="T15" fmla="*/ 0 h 255"/>
                <a:gd name="T16" fmla="*/ 172 w 263"/>
                <a:gd name="T17" fmla="*/ 159 h 255"/>
                <a:gd name="T18" fmla="*/ 89 w 263"/>
                <a:gd name="T19" fmla="*/ 159 h 255"/>
                <a:gd name="T20" fmla="*/ 99 w 263"/>
                <a:gd name="T21" fmla="*/ 129 h 255"/>
                <a:gd name="T22" fmla="*/ 144 w 263"/>
                <a:gd name="T23" fmla="*/ 84 h 255"/>
                <a:gd name="T24" fmla="*/ 171 w 263"/>
                <a:gd name="T25" fmla="*/ 130 h 255"/>
                <a:gd name="T26" fmla="*/ 172 w 263"/>
                <a:gd name="T27" fmla="*/ 159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55">
                  <a:moveTo>
                    <a:pt x="150" y="0"/>
                  </a:moveTo>
                  <a:cubicBezTo>
                    <a:pt x="99" y="0"/>
                    <a:pt x="39" y="59"/>
                    <a:pt x="17" y="111"/>
                  </a:cubicBezTo>
                  <a:cubicBezTo>
                    <a:pt x="0" y="152"/>
                    <a:pt x="5" y="191"/>
                    <a:pt x="31" y="217"/>
                  </a:cubicBezTo>
                  <a:cubicBezTo>
                    <a:pt x="56" y="241"/>
                    <a:pt x="92" y="255"/>
                    <a:pt x="130" y="255"/>
                  </a:cubicBezTo>
                  <a:cubicBezTo>
                    <a:pt x="169" y="255"/>
                    <a:pt x="205" y="241"/>
                    <a:pt x="230" y="217"/>
                  </a:cubicBezTo>
                  <a:cubicBezTo>
                    <a:pt x="257" y="189"/>
                    <a:pt x="263" y="150"/>
                    <a:pt x="248" y="104"/>
                  </a:cubicBezTo>
                  <a:cubicBezTo>
                    <a:pt x="238" y="74"/>
                    <a:pt x="218" y="42"/>
                    <a:pt x="194" y="18"/>
                  </a:cubicBezTo>
                  <a:cubicBezTo>
                    <a:pt x="183" y="6"/>
                    <a:pt x="167" y="0"/>
                    <a:pt x="150" y="0"/>
                  </a:cubicBezTo>
                  <a:close/>
                  <a:moveTo>
                    <a:pt x="172" y="159"/>
                  </a:moveTo>
                  <a:cubicBezTo>
                    <a:pt x="154" y="177"/>
                    <a:pt x="107" y="176"/>
                    <a:pt x="89" y="159"/>
                  </a:cubicBezTo>
                  <a:cubicBezTo>
                    <a:pt x="89" y="157"/>
                    <a:pt x="89" y="147"/>
                    <a:pt x="99" y="129"/>
                  </a:cubicBezTo>
                  <a:cubicBezTo>
                    <a:pt x="114" y="106"/>
                    <a:pt x="133" y="90"/>
                    <a:pt x="144" y="84"/>
                  </a:cubicBezTo>
                  <a:cubicBezTo>
                    <a:pt x="156" y="98"/>
                    <a:pt x="166" y="115"/>
                    <a:pt x="171" y="130"/>
                  </a:cubicBezTo>
                  <a:cubicBezTo>
                    <a:pt x="175" y="144"/>
                    <a:pt x="176" y="155"/>
                    <a:pt x="172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</p:grpSp>
      <p:grpSp>
        <p:nvGrpSpPr>
          <p:cNvPr id="4103" name="Group 4102"/>
          <p:cNvGrpSpPr/>
          <p:nvPr/>
        </p:nvGrpSpPr>
        <p:grpSpPr>
          <a:xfrm>
            <a:off x="1322807" y="4077968"/>
            <a:ext cx="1768871" cy="1771840"/>
            <a:chOff x="6353175" y="1303337"/>
            <a:chExt cx="1890713" cy="1893887"/>
          </a:xfrm>
          <a:solidFill>
            <a:schemeClr val="accent2"/>
          </a:solidFill>
        </p:grpSpPr>
        <p:sp>
          <p:nvSpPr>
            <p:cNvPr id="30" name="Freeform 15"/>
            <p:cNvSpPr/>
            <p:nvPr/>
          </p:nvSpPr>
          <p:spPr bwMode="auto">
            <a:xfrm>
              <a:off x="6732588" y="2566988"/>
              <a:ext cx="1133475" cy="250825"/>
            </a:xfrm>
            <a:custGeom>
              <a:avLst/>
              <a:gdLst>
                <a:gd name="T0" fmla="*/ 408 w 1468"/>
                <a:gd name="T1" fmla="*/ 0 h 326"/>
                <a:gd name="T2" fmla="*/ 262 w 1468"/>
                <a:gd name="T3" fmla="*/ 90 h 326"/>
                <a:gd name="T4" fmla="*/ 204 w 1468"/>
                <a:gd name="T5" fmla="*/ 81 h 326"/>
                <a:gd name="T6" fmla="*/ 0 w 1468"/>
                <a:gd name="T7" fmla="*/ 285 h 326"/>
                <a:gd name="T8" fmla="*/ 40 w 1468"/>
                <a:gd name="T9" fmla="*/ 326 h 326"/>
                <a:gd name="T10" fmla="*/ 81 w 1468"/>
                <a:gd name="T11" fmla="*/ 285 h 326"/>
                <a:gd name="T12" fmla="*/ 204 w 1468"/>
                <a:gd name="T13" fmla="*/ 163 h 326"/>
                <a:gd name="T14" fmla="*/ 266 w 1468"/>
                <a:gd name="T15" fmla="*/ 181 h 326"/>
                <a:gd name="T16" fmla="*/ 305 w 1468"/>
                <a:gd name="T17" fmla="*/ 182 h 326"/>
                <a:gd name="T18" fmla="*/ 327 w 1468"/>
                <a:gd name="T19" fmla="*/ 151 h 326"/>
                <a:gd name="T20" fmla="*/ 408 w 1468"/>
                <a:gd name="T21" fmla="*/ 81 h 326"/>
                <a:gd name="T22" fmla="*/ 488 w 1468"/>
                <a:gd name="T23" fmla="*/ 155 h 326"/>
                <a:gd name="T24" fmla="*/ 519 w 1468"/>
                <a:gd name="T25" fmla="*/ 191 h 326"/>
                <a:gd name="T26" fmla="*/ 563 w 1468"/>
                <a:gd name="T27" fmla="*/ 174 h 326"/>
                <a:gd name="T28" fmla="*/ 734 w 1468"/>
                <a:gd name="T29" fmla="*/ 81 h 326"/>
                <a:gd name="T30" fmla="*/ 905 w 1468"/>
                <a:gd name="T31" fmla="*/ 174 h 326"/>
                <a:gd name="T32" fmla="*/ 949 w 1468"/>
                <a:gd name="T33" fmla="*/ 191 h 326"/>
                <a:gd name="T34" fmla="*/ 980 w 1468"/>
                <a:gd name="T35" fmla="*/ 155 h 326"/>
                <a:gd name="T36" fmla="*/ 1060 w 1468"/>
                <a:gd name="T37" fmla="*/ 81 h 326"/>
                <a:gd name="T38" fmla="*/ 1141 w 1468"/>
                <a:gd name="T39" fmla="*/ 151 h 326"/>
                <a:gd name="T40" fmla="*/ 1163 w 1468"/>
                <a:gd name="T41" fmla="*/ 182 h 326"/>
                <a:gd name="T42" fmla="*/ 1202 w 1468"/>
                <a:gd name="T43" fmla="*/ 181 h 326"/>
                <a:gd name="T44" fmla="*/ 1264 w 1468"/>
                <a:gd name="T45" fmla="*/ 163 h 326"/>
                <a:gd name="T46" fmla="*/ 1387 w 1468"/>
                <a:gd name="T47" fmla="*/ 285 h 326"/>
                <a:gd name="T48" fmla="*/ 1428 w 1468"/>
                <a:gd name="T49" fmla="*/ 326 h 326"/>
                <a:gd name="T50" fmla="*/ 1468 w 1468"/>
                <a:gd name="T51" fmla="*/ 285 h 326"/>
                <a:gd name="T52" fmla="*/ 1264 w 1468"/>
                <a:gd name="T53" fmla="*/ 81 h 326"/>
                <a:gd name="T54" fmla="*/ 1206 w 1468"/>
                <a:gd name="T55" fmla="*/ 90 h 326"/>
                <a:gd name="T56" fmla="*/ 1060 w 1468"/>
                <a:gd name="T57" fmla="*/ 0 h 326"/>
                <a:gd name="T58" fmla="*/ 925 w 1468"/>
                <a:gd name="T59" fmla="*/ 73 h 326"/>
                <a:gd name="T60" fmla="*/ 734 w 1468"/>
                <a:gd name="T61" fmla="*/ 0 h 326"/>
                <a:gd name="T62" fmla="*/ 543 w 1468"/>
                <a:gd name="T63" fmla="*/ 73 h 326"/>
                <a:gd name="T64" fmla="*/ 408 w 1468"/>
                <a:gd name="T6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8" h="326">
                  <a:moveTo>
                    <a:pt x="408" y="0"/>
                  </a:moveTo>
                  <a:cubicBezTo>
                    <a:pt x="345" y="0"/>
                    <a:pt x="289" y="36"/>
                    <a:pt x="262" y="90"/>
                  </a:cubicBezTo>
                  <a:cubicBezTo>
                    <a:pt x="243" y="84"/>
                    <a:pt x="223" y="81"/>
                    <a:pt x="204" y="81"/>
                  </a:cubicBezTo>
                  <a:cubicBezTo>
                    <a:pt x="91" y="81"/>
                    <a:pt x="0" y="173"/>
                    <a:pt x="0" y="285"/>
                  </a:cubicBezTo>
                  <a:cubicBezTo>
                    <a:pt x="0" y="308"/>
                    <a:pt x="18" y="326"/>
                    <a:pt x="40" y="326"/>
                  </a:cubicBezTo>
                  <a:cubicBezTo>
                    <a:pt x="63" y="326"/>
                    <a:pt x="81" y="308"/>
                    <a:pt x="81" y="285"/>
                  </a:cubicBezTo>
                  <a:cubicBezTo>
                    <a:pt x="81" y="218"/>
                    <a:pt x="136" y="163"/>
                    <a:pt x="204" y="163"/>
                  </a:cubicBezTo>
                  <a:cubicBezTo>
                    <a:pt x="225" y="163"/>
                    <a:pt x="246" y="169"/>
                    <a:pt x="266" y="181"/>
                  </a:cubicBezTo>
                  <a:cubicBezTo>
                    <a:pt x="278" y="188"/>
                    <a:pt x="292" y="188"/>
                    <a:pt x="305" y="182"/>
                  </a:cubicBezTo>
                  <a:cubicBezTo>
                    <a:pt x="317" y="177"/>
                    <a:pt x="325" y="165"/>
                    <a:pt x="327" y="151"/>
                  </a:cubicBezTo>
                  <a:cubicBezTo>
                    <a:pt x="333" y="111"/>
                    <a:pt x="368" y="81"/>
                    <a:pt x="408" y="81"/>
                  </a:cubicBezTo>
                  <a:cubicBezTo>
                    <a:pt x="450" y="81"/>
                    <a:pt x="484" y="113"/>
                    <a:pt x="488" y="155"/>
                  </a:cubicBezTo>
                  <a:cubicBezTo>
                    <a:pt x="490" y="173"/>
                    <a:pt x="502" y="187"/>
                    <a:pt x="519" y="191"/>
                  </a:cubicBezTo>
                  <a:cubicBezTo>
                    <a:pt x="536" y="196"/>
                    <a:pt x="554" y="189"/>
                    <a:pt x="563" y="174"/>
                  </a:cubicBezTo>
                  <a:cubicBezTo>
                    <a:pt x="601" y="116"/>
                    <a:pt x="665" y="81"/>
                    <a:pt x="734" y="81"/>
                  </a:cubicBezTo>
                  <a:cubicBezTo>
                    <a:pt x="803" y="81"/>
                    <a:pt x="867" y="116"/>
                    <a:pt x="905" y="174"/>
                  </a:cubicBezTo>
                  <a:cubicBezTo>
                    <a:pt x="914" y="189"/>
                    <a:pt x="932" y="196"/>
                    <a:pt x="949" y="191"/>
                  </a:cubicBezTo>
                  <a:cubicBezTo>
                    <a:pt x="966" y="187"/>
                    <a:pt x="978" y="173"/>
                    <a:pt x="980" y="155"/>
                  </a:cubicBezTo>
                  <a:cubicBezTo>
                    <a:pt x="984" y="113"/>
                    <a:pt x="1018" y="81"/>
                    <a:pt x="1060" y="81"/>
                  </a:cubicBezTo>
                  <a:cubicBezTo>
                    <a:pt x="1100" y="81"/>
                    <a:pt x="1135" y="111"/>
                    <a:pt x="1141" y="151"/>
                  </a:cubicBezTo>
                  <a:cubicBezTo>
                    <a:pt x="1143" y="165"/>
                    <a:pt x="1151" y="177"/>
                    <a:pt x="1163" y="182"/>
                  </a:cubicBezTo>
                  <a:cubicBezTo>
                    <a:pt x="1176" y="188"/>
                    <a:pt x="1190" y="188"/>
                    <a:pt x="1202" y="181"/>
                  </a:cubicBezTo>
                  <a:cubicBezTo>
                    <a:pt x="1222" y="169"/>
                    <a:pt x="1243" y="163"/>
                    <a:pt x="1264" y="163"/>
                  </a:cubicBezTo>
                  <a:cubicBezTo>
                    <a:pt x="1332" y="163"/>
                    <a:pt x="1387" y="218"/>
                    <a:pt x="1387" y="285"/>
                  </a:cubicBezTo>
                  <a:cubicBezTo>
                    <a:pt x="1387" y="308"/>
                    <a:pt x="1405" y="326"/>
                    <a:pt x="1428" y="326"/>
                  </a:cubicBezTo>
                  <a:cubicBezTo>
                    <a:pt x="1450" y="326"/>
                    <a:pt x="1468" y="308"/>
                    <a:pt x="1468" y="285"/>
                  </a:cubicBezTo>
                  <a:cubicBezTo>
                    <a:pt x="1468" y="173"/>
                    <a:pt x="1377" y="81"/>
                    <a:pt x="1264" y="81"/>
                  </a:cubicBezTo>
                  <a:cubicBezTo>
                    <a:pt x="1245" y="81"/>
                    <a:pt x="1225" y="84"/>
                    <a:pt x="1206" y="90"/>
                  </a:cubicBezTo>
                  <a:cubicBezTo>
                    <a:pt x="1179" y="36"/>
                    <a:pt x="1123" y="0"/>
                    <a:pt x="1060" y="0"/>
                  </a:cubicBezTo>
                  <a:cubicBezTo>
                    <a:pt x="1004" y="0"/>
                    <a:pt x="954" y="28"/>
                    <a:pt x="925" y="73"/>
                  </a:cubicBezTo>
                  <a:cubicBezTo>
                    <a:pt x="873" y="26"/>
                    <a:pt x="805" y="0"/>
                    <a:pt x="734" y="0"/>
                  </a:cubicBezTo>
                  <a:cubicBezTo>
                    <a:pt x="663" y="0"/>
                    <a:pt x="595" y="26"/>
                    <a:pt x="543" y="73"/>
                  </a:cubicBezTo>
                  <a:cubicBezTo>
                    <a:pt x="514" y="28"/>
                    <a:pt x="464" y="0"/>
                    <a:pt x="40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  <p:sp>
          <p:nvSpPr>
            <p:cNvPr id="31" name="Freeform 16"/>
            <p:cNvSpPr>
              <a:spLocks noEditPoints="1"/>
            </p:cNvSpPr>
            <p:nvPr/>
          </p:nvSpPr>
          <p:spPr bwMode="auto">
            <a:xfrm>
              <a:off x="7173913" y="1682750"/>
              <a:ext cx="250825" cy="254000"/>
            </a:xfrm>
            <a:custGeom>
              <a:avLst/>
              <a:gdLst>
                <a:gd name="T0" fmla="*/ 326 w 326"/>
                <a:gd name="T1" fmla="*/ 163 h 327"/>
                <a:gd name="T2" fmla="*/ 163 w 326"/>
                <a:gd name="T3" fmla="*/ 0 h 327"/>
                <a:gd name="T4" fmla="*/ 0 w 326"/>
                <a:gd name="T5" fmla="*/ 163 h 327"/>
                <a:gd name="T6" fmla="*/ 163 w 326"/>
                <a:gd name="T7" fmla="*/ 327 h 327"/>
                <a:gd name="T8" fmla="*/ 326 w 326"/>
                <a:gd name="T9" fmla="*/ 163 h 327"/>
                <a:gd name="T10" fmla="*/ 163 w 326"/>
                <a:gd name="T11" fmla="*/ 245 h 327"/>
                <a:gd name="T12" fmla="*/ 81 w 326"/>
                <a:gd name="T13" fmla="*/ 163 h 327"/>
                <a:gd name="T14" fmla="*/ 163 w 326"/>
                <a:gd name="T15" fmla="*/ 82 h 327"/>
                <a:gd name="T16" fmla="*/ 245 w 326"/>
                <a:gd name="T17" fmla="*/ 163 h 327"/>
                <a:gd name="T18" fmla="*/ 163 w 326"/>
                <a:gd name="T19" fmla="*/ 24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6" h="327">
                  <a:moveTo>
                    <a:pt x="326" y="163"/>
                  </a:moveTo>
                  <a:cubicBezTo>
                    <a:pt x="326" y="73"/>
                    <a:pt x="253" y="0"/>
                    <a:pt x="163" y="0"/>
                  </a:cubicBezTo>
                  <a:cubicBezTo>
                    <a:pt x="73" y="0"/>
                    <a:pt x="0" y="73"/>
                    <a:pt x="0" y="163"/>
                  </a:cubicBezTo>
                  <a:cubicBezTo>
                    <a:pt x="0" y="253"/>
                    <a:pt x="73" y="327"/>
                    <a:pt x="163" y="327"/>
                  </a:cubicBezTo>
                  <a:cubicBezTo>
                    <a:pt x="253" y="327"/>
                    <a:pt x="326" y="253"/>
                    <a:pt x="326" y="163"/>
                  </a:cubicBezTo>
                  <a:close/>
                  <a:moveTo>
                    <a:pt x="163" y="245"/>
                  </a:moveTo>
                  <a:cubicBezTo>
                    <a:pt x="118" y="245"/>
                    <a:pt x="81" y="208"/>
                    <a:pt x="81" y="163"/>
                  </a:cubicBezTo>
                  <a:cubicBezTo>
                    <a:pt x="81" y="118"/>
                    <a:pt x="118" y="82"/>
                    <a:pt x="163" y="82"/>
                  </a:cubicBezTo>
                  <a:cubicBezTo>
                    <a:pt x="208" y="82"/>
                    <a:pt x="245" y="118"/>
                    <a:pt x="245" y="163"/>
                  </a:cubicBezTo>
                  <a:cubicBezTo>
                    <a:pt x="245" y="208"/>
                    <a:pt x="208" y="245"/>
                    <a:pt x="163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  <p:sp>
          <p:nvSpPr>
            <p:cNvPr id="4096" name="Freeform 17"/>
            <p:cNvSpPr/>
            <p:nvPr/>
          </p:nvSpPr>
          <p:spPr bwMode="auto">
            <a:xfrm>
              <a:off x="7267575" y="2187575"/>
              <a:ext cx="63500" cy="315913"/>
            </a:xfrm>
            <a:custGeom>
              <a:avLst/>
              <a:gdLst>
                <a:gd name="T0" fmla="*/ 0 w 82"/>
                <a:gd name="T1" fmla="*/ 41 h 408"/>
                <a:gd name="T2" fmla="*/ 0 w 82"/>
                <a:gd name="T3" fmla="*/ 367 h 408"/>
                <a:gd name="T4" fmla="*/ 41 w 82"/>
                <a:gd name="T5" fmla="*/ 408 h 408"/>
                <a:gd name="T6" fmla="*/ 82 w 82"/>
                <a:gd name="T7" fmla="*/ 367 h 408"/>
                <a:gd name="T8" fmla="*/ 82 w 82"/>
                <a:gd name="T9" fmla="*/ 41 h 408"/>
                <a:gd name="T10" fmla="*/ 41 w 82"/>
                <a:gd name="T11" fmla="*/ 0 h 408"/>
                <a:gd name="T12" fmla="*/ 0 w 82"/>
                <a:gd name="T13" fmla="*/ 41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408">
                  <a:moveTo>
                    <a:pt x="0" y="41"/>
                  </a:moveTo>
                  <a:cubicBezTo>
                    <a:pt x="0" y="367"/>
                    <a:pt x="0" y="367"/>
                    <a:pt x="0" y="367"/>
                  </a:cubicBezTo>
                  <a:cubicBezTo>
                    <a:pt x="0" y="390"/>
                    <a:pt x="18" y="408"/>
                    <a:pt x="41" y="408"/>
                  </a:cubicBezTo>
                  <a:cubicBezTo>
                    <a:pt x="64" y="408"/>
                    <a:pt x="82" y="390"/>
                    <a:pt x="82" y="367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  <p:sp>
          <p:nvSpPr>
            <p:cNvPr id="4097" name="Freeform 18"/>
            <p:cNvSpPr/>
            <p:nvPr/>
          </p:nvSpPr>
          <p:spPr bwMode="auto">
            <a:xfrm>
              <a:off x="6416675" y="1809750"/>
              <a:ext cx="566738" cy="1133475"/>
            </a:xfrm>
            <a:custGeom>
              <a:avLst/>
              <a:gdLst>
                <a:gd name="T0" fmla="*/ 40 w 734"/>
                <a:gd name="T1" fmla="*/ 1469 h 1469"/>
                <a:gd name="T2" fmla="*/ 81 w 734"/>
                <a:gd name="T3" fmla="*/ 1428 h 1469"/>
                <a:gd name="T4" fmla="*/ 81 w 734"/>
                <a:gd name="T5" fmla="*/ 204 h 1469"/>
                <a:gd name="T6" fmla="*/ 204 w 734"/>
                <a:gd name="T7" fmla="*/ 82 h 1469"/>
                <a:gd name="T8" fmla="*/ 693 w 734"/>
                <a:gd name="T9" fmla="*/ 82 h 1469"/>
                <a:gd name="T10" fmla="*/ 734 w 734"/>
                <a:gd name="T11" fmla="*/ 41 h 1469"/>
                <a:gd name="T12" fmla="*/ 693 w 734"/>
                <a:gd name="T13" fmla="*/ 0 h 1469"/>
                <a:gd name="T14" fmla="*/ 204 w 734"/>
                <a:gd name="T15" fmla="*/ 0 h 1469"/>
                <a:gd name="T16" fmla="*/ 0 w 734"/>
                <a:gd name="T17" fmla="*/ 204 h 1469"/>
                <a:gd name="T18" fmla="*/ 0 w 734"/>
                <a:gd name="T19" fmla="*/ 1428 h 1469"/>
                <a:gd name="T20" fmla="*/ 40 w 734"/>
                <a:gd name="T21" fmla="*/ 1469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4" h="1469">
                  <a:moveTo>
                    <a:pt x="40" y="1469"/>
                  </a:moveTo>
                  <a:cubicBezTo>
                    <a:pt x="63" y="1469"/>
                    <a:pt x="81" y="1451"/>
                    <a:pt x="81" y="1428"/>
                  </a:cubicBezTo>
                  <a:cubicBezTo>
                    <a:pt x="81" y="204"/>
                    <a:pt x="81" y="204"/>
                    <a:pt x="81" y="204"/>
                  </a:cubicBezTo>
                  <a:cubicBezTo>
                    <a:pt x="81" y="145"/>
                    <a:pt x="144" y="82"/>
                    <a:pt x="204" y="82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716" y="82"/>
                    <a:pt x="734" y="64"/>
                    <a:pt x="734" y="41"/>
                  </a:cubicBezTo>
                  <a:cubicBezTo>
                    <a:pt x="734" y="19"/>
                    <a:pt x="716" y="0"/>
                    <a:pt x="69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99" y="0"/>
                    <a:pt x="0" y="100"/>
                    <a:pt x="0" y="204"/>
                  </a:cubicBezTo>
                  <a:cubicBezTo>
                    <a:pt x="0" y="1428"/>
                    <a:pt x="0" y="1428"/>
                    <a:pt x="0" y="1428"/>
                  </a:cubicBezTo>
                  <a:cubicBezTo>
                    <a:pt x="0" y="1451"/>
                    <a:pt x="18" y="1469"/>
                    <a:pt x="40" y="1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  <p:sp>
          <p:nvSpPr>
            <p:cNvPr id="4100" name="Freeform 19"/>
            <p:cNvSpPr/>
            <p:nvPr/>
          </p:nvSpPr>
          <p:spPr bwMode="auto">
            <a:xfrm>
              <a:off x="6353175" y="1809750"/>
              <a:ext cx="1890713" cy="1387474"/>
            </a:xfrm>
            <a:custGeom>
              <a:avLst/>
              <a:gdLst>
                <a:gd name="T0" fmla="*/ 2407 w 2448"/>
                <a:gd name="T1" fmla="*/ 1388 h 1796"/>
                <a:gd name="T2" fmla="*/ 2366 w 2448"/>
                <a:gd name="T3" fmla="*/ 1388 h 1796"/>
                <a:gd name="T4" fmla="*/ 2366 w 2448"/>
                <a:gd name="T5" fmla="*/ 204 h 1796"/>
                <a:gd name="T6" fmla="*/ 2162 w 2448"/>
                <a:gd name="T7" fmla="*/ 0 h 1796"/>
                <a:gd name="T8" fmla="*/ 1673 w 2448"/>
                <a:gd name="T9" fmla="*/ 0 h 1796"/>
                <a:gd name="T10" fmla="*/ 1632 w 2448"/>
                <a:gd name="T11" fmla="*/ 41 h 1796"/>
                <a:gd name="T12" fmla="*/ 1673 w 2448"/>
                <a:gd name="T13" fmla="*/ 82 h 1796"/>
                <a:gd name="T14" fmla="*/ 2162 w 2448"/>
                <a:gd name="T15" fmla="*/ 82 h 1796"/>
                <a:gd name="T16" fmla="*/ 2285 w 2448"/>
                <a:gd name="T17" fmla="*/ 204 h 1796"/>
                <a:gd name="T18" fmla="*/ 2285 w 2448"/>
                <a:gd name="T19" fmla="*/ 1428 h 1796"/>
                <a:gd name="T20" fmla="*/ 2326 w 2448"/>
                <a:gd name="T21" fmla="*/ 1469 h 1796"/>
                <a:gd name="T22" fmla="*/ 2366 w 2448"/>
                <a:gd name="T23" fmla="*/ 1469 h 1796"/>
                <a:gd name="T24" fmla="*/ 2366 w 2448"/>
                <a:gd name="T25" fmla="*/ 1592 h 1796"/>
                <a:gd name="T26" fmla="*/ 2244 w 2448"/>
                <a:gd name="T27" fmla="*/ 1714 h 1796"/>
                <a:gd name="T28" fmla="*/ 204 w 2448"/>
                <a:gd name="T29" fmla="*/ 1714 h 1796"/>
                <a:gd name="T30" fmla="*/ 91 w 2448"/>
                <a:gd name="T31" fmla="*/ 1632 h 1796"/>
                <a:gd name="T32" fmla="*/ 2244 w 2448"/>
                <a:gd name="T33" fmla="*/ 1632 h 1796"/>
                <a:gd name="T34" fmla="*/ 2285 w 2448"/>
                <a:gd name="T35" fmla="*/ 1592 h 1796"/>
                <a:gd name="T36" fmla="*/ 2244 w 2448"/>
                <a:gd name="T37" fmla="*/ 1551 h 1796"/>
                <a:gd name="T38" fmla="*/ 41 w 2448"/>
                <a:gd name="T39" fmla="*/ 1551 h 1796"/>
                <a:gd name="T40" fmla="*/ 0 w 2448"/>
                <a:gd name="T41" fmla="*/ 1592 h 1796"/>
                <a:gd name="T42" fmla="*/ 204 w 2448"/>
                <a:gd name="T43" fmla="*/ 1796 h 1796"/>
                <a:gd name="T44" fmla="*/ 2244 w 2448"/>
                <a:gd name="T45" fmla="*/ 1796 h 1796"/>
                <a:gd name="T46" fmla="*/ 2448 w 2448"/>
                <a:gd name="T47" fmla="*/ 1592 h 1796"/>
                <a:gd name="T48" fmla="*/ 2448 w 2448"/>
                <a:gd name="T49" fmla="*/ 1428 h 1796"/>
                <a:gd name="T50" fmla="*/ 2407 w 2448"/>
                <a:gd name="T51" fmla="*/ 1388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48" h="1796">
                  <a:moveTo>
                    <a:pt x="2407" y="1388"/>
                  </a:moveTo>
                  <a:cubicBezTo>
                    <a:pt x="2366" y="1388"/>
                    <a:pt x="2366" y="1388"/>
                    <a:pt x="2366" y="1388"/>
                  </a:cubicBezTo>
                  <a:cubicBezTo>
                    <a:pt x="2366" y="204"/>
                    <a:pt x="2366" y="204"/>
                    <a:pt x="2366" y="204"/>
                  </a:cubicBezTo>
                  <a:cubicBezTo>
                    <a:pt x="2366" y="100"/>
                    <a:pt x="2267" y="0"/>
                    <a:pt x="2162" y="0"/>
                  </a:cubicBezTo>
                  <a:cubicBezTo>
                    <a:pt x="1673" y="0"/>
                    <a:pt x="1673" y="0"/>
                    <a:pt x="1673" y="0"/>
                  </a:cubicBezTo>
                  <a:cubicBezTo>
                    <a:pt x="1650" y="0"/>
                    <a:pt x="1632" y="19"/>
                    <a:pt x="1632" y="41"/>
                  </a:cubicBezTo>
                  <a:cubicBezTo>
                    <a:pt x="1632" y="64"/>
                    <a:pt x="1650" y="82"/>
                    <a:pt x="1673" y="82"/>
                  </a:cubicBezTo>
                  <a:cubicBezTo>
                    <a:pt x="2162" y="82"/>
                    <a:pt x="2162" y="82"/>
                    <a:pt x="2162" y="82"/>
                  </a:cubicBezTo>
                  <a:cubicBezTo>
                    <a:pt x="2222" y="82"/>
                    <a:pt x="2285" y="145"/>
                    <a:pt x="2285" y="204"/>
                  </a:cubicBezTo>
                  <a:cubicBezTo>
                    <a:pt x="2285" y="1428"/>
                    <a:pt x="2285" y="1428"/>
                    <a:pt x="2285" y="1428"/>
                  </a:cubicBezTo>
                  <a:cubicBezTo>
                    <a:pt x="2285" y="1451"/>
                    <a:pt x="2303" y="1469"/>
                    <a:pt x="2326" y="1469"/>
                  </a:cubicBezTo>
                  <a:cubicBezTo>
                    <a:pt x="2366" y="1469"/>
                    <a:pt x="2366" y="1469"/>
                    <a:pt x="2366" y="1469"/>
                  </a:cubicBezTo>
                  <a:cubicBezTo>
                    <a:pt x="2366" y="1592"/>
                    <a:pt x="2366" y="1592"/>
                    <a:pt x="2366" y="1592"/>
                  </a:cubicBezTo>
                  <a:cubicBezTo>
                    <a:pt x="2366" y="1651"/>
                    <a:pt x="2303" y="1714"/>
                    <a:pt x="2244" y="1714"/>
                  </a:cubicBezTo>
                  <a:cubicBezTo>
                    <a:pt x="204" y="1714"/>
                    <a:pt x="204" y="1714"/>
                    <a:pt x="204" y="1714"/>
                  </a:cubicBezTo>
                  <a:cubicBezTo>
                    <a:pt x="158" y="1714"/>
                    <a:pt x="110" y="1677"/>
                    <a:pt x="91" y="1632"/>
                  </a:cubicBezTo>
                  <a:cubicBezTo>
                    <a:pt x="2244" y="1632"/>
                    <a:pt x="2244" y="1632"/>
                    <a:pt x="2244" y="1632"/>
                  </a:cubicBezTo>
                  <a:cubicBezTo>
                    <a:pt x="2267" y="1632"/>
                    <a:pt x="2285" y="1614"/>
                    <a:pt x="2285" y="1592"/>
                  </a:cubicBezTo>
                  <a:cubicBezTo>
                    <a:pt x="2285" y="1569"/>
                    <a:pt x="2267" y="1551"/>
                    <a:pt x="2244" y="1551"/>
                  </a:cubicBezTo>
                  <a:cubicBezTo>
                    <a:pt x="41" y="1551"/>
                    <a:pt x="41" y="1551"/>
                    <a:pt x="41" y="1551"/>
                  </a:cubicBezTo>
                  <a:cubicBezTo>
                    <a:pt x="18" y="1551"/>
                    <a:pt x="0" y="1569"/>
                    <a:pt x="0" y="1592"/>
                  </a:cubicBezTo>
                  <a:cubicBezTo>
                    <a:pt x="0" y="1696"/>
                    <a:pt x="99" y="1796"/>
                    <a:pt x="204" y="1796"/>
                  </a:cubicBezTo>
                  <a:cubicBezTo>
                    <a:pt x="2244" y="1796"/>
                    <a:pt x="2244" y="1796"/>
                    <a:pt x="2244" y="1796"/>
                  </a:cubicBezTo>
                  <a:cubicBezTo>
                    <a:pt x="2349" y="1796"/>
                    <a:pt x="2448" y="1696"/>
                    <a:pt x="2448" y="1592"/>
                  </a:cubicBezTo>
                  <a:cubicBezTo>
                    <a:pt x="2448" y="1428"/>
                    <a:pt x="2448" y="1428"/>
                    <a:pt x="2448" y="1428"/>
                  </a:cubicBezTo>
                  <a:cubicBezTo>
                    <a:pt x="2448" y="1406"/>
                    <a:pt x="2430" y="1388"/>
                    <a:pt x="2407" y="13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  <p:sp>
          <p:nvSpPr>
            <p:cNvPr id="4101" name="Freeform 20"/>
            <p:cNvSpPr/>
            <p:nvPr/>
          </p:nvSpPr>
          <p:spPr bwMode="auto">
            <a:xfrm>
              <a:off x="6921500" y="1303337"/>
              <a:ext cx="755650" cy="1200150"/>
            </a:xfrm>
            <a:custGeom>
              <a:avLst/>
              <a:gdLst>
                <a:gd name="T0" fmla="*/ 0 w 980"/>
                <a:gd name="T1" fmla="*/ 1432 h 1554"/>
                <a:gd name="T2" fmla="*/ 41 w 980"/>
                <a:gd name="T3" fmla="*/ 1472 h 1554"/>
                <a:gd name="T4" fmla="*/ 164 w 980"/>
                <a:gd name="T5" fmla="*/ 1472 h 1554"/>
                <a:gd name="T6" fmla="*/ 164 w 980"/>
                <a:gd name="T7" fmla="*/ 1513 h 1554"/>
                <a:gd name="T8" fmla="*/ 204 w 980"/>
                <a:gd name="T9" fmla="*/ 1554 h 1554"/>
                <a:gd name="T10" fmla="*/ 245 w 980"/>
                <a:gd name="T11" fmla="*/ 1513 h 1554"/>
                <a:gd name="T12" fmla="*/ 245 w 980"/>
                <a:gd name="T13" fmla="*/ 1472 h 1554"/>
                <a:gd name="T14" fmla="*/ 327 w 980"/>
                <a:gd name="T15" fmla="*/ 1472 h 1554"/>
                <a:gd name="T16" fmla="*/ 368 w 980"/>
                <a:gd name="T17" fmla="*/ 1432 h 1554"/>
                <a:gd name="T18" fmla="*/ 327 w 980"/>
                <a:gd name="T19" fmla="*/ 1391 h 1554"/>
                <a:gd name="T20" fmla="*/ 82 w 980"/>
                <a:gd name="T21" fmla="*/ 1391 h 1554"/>
                <a:gd name="T22" fmla="*/ 82 w 980"/>
                <a:gd name="T23" fmla="*/ 1350 h 1554"/>
                <a:gd name="T24" fmla="*/ 167 w 980"/>
                <a:gd name="T25" fmla="*/ 1126 h 1554"/>
                <a:gd name="T26" fmla="*/ 245 w 980"/>
                <a:gd name="T27" fmla="*/ 942 h 1554"/>
                <a:gd name="T28" fmla="*/ 245 w 980"/>
                <a:gd name="T29" fmla="*/ 534 h 1554"/>
                <a:gd name="T30" fmla="*/ 317 w 980"/>
                <a:gd name="T31" fmla="*/ 315 h 1554"/>
                <a:gd name="T32" fmla="*/ 490 w 980"/>
                <a:gd name="T33" fmla="*/ 108 h 1554"/>
                <a:gd name="T34" fmla="*/ 665 w 980"/>
                <a:gd name="T35" fmla="*/ 318 h 1554"/>
                <a:gd name="T36" fmla="*/ 735 w 980"/>
                <a:gd name="T37" fmla="*/ 534 h 1554"/>
                <a:gd name="T38" fmla="*/ 735 w 980"/>
                <a:gd name="T39" fmla="*/ 942 h 1554"/>
                <a:gd name="T40" fmla="*/ 813 w 980"/>
                <a:gd name="T41" fmla="*/ 1126 h 1554"/>
                <a:gd name="T42" fmla="*/ 898 w 980"/>
                <a:gd name="T43" fmla="*/ 1350 h 1554"/>
                <a:gd name="T44" fmla="*/ 898 w 980"/>
                <a:gd name="T45" fmla="*/ 1391 h 1554"/>
                <a:gd name="T46" fmla="*/ 653 w 980"/>
                <a:gd name="T47" fmla="*/ 1391 h 1554"/>
                <a:gd name="T48" fmla="*/ 612 w 980"/>
                <a:gd name="T49" fmla="*/ 1432 h 1554"/>
                <a:gd name="T50" fmla="*/ 653 w 980"/>
                <a:gd name="T51" fmla="*/ 1472 h 1554"/>
                <a:gd name="T52" fmla="*/ 735 w 980"/>
                <a:gd name="T53" fmla="*/ 1472 h 1554"/>
                <a:gd name="T54" fmla="*/ 735 w 980"/>
                <a:gd name="T55" fmla="*/ 1513 h 1554"/>
                <a:gd name="T56" fmla="*/ 776 w 980"/>
                <a:gd name="T57" fmla="*/ 1554 h 1554"/>
                <a:gd name="T58" fmla="*/ 816 w 980"/>
                <a:gd name="T59" fmla="*/ 1513 h 1554"/>
                <a:gd name="T60" fmla="*/ 816 w 980"/>
                <a:gd name="T61" fmla="*/ 1472 h 1554"/>
                <a:gd name="T62" fmla="*/ 939 w 980"/>
                <a:gd name="T63" fmla="*/ 1472 h 1554"/>
                <a:gd name="T64" fmla="*/ 980 w 980"/>
                <a:gd name="T65" fmla="*/ 1432 h 1554"/>
                <a:gd name="T66" fmla="*/ 980 w 980"/>
                <a:gd name="T67" fmla="*/ 1350 h 1554"/>
                <a:gd name="T68" fmla="*/ 876 w 980"/>
                <a:gd name="T69" fmla="*/ 1074 h 1554"/>
                <a:gd name="T70" fmla="*/ 816 w 980"/>
                <a:gd name="T71" fmla="*/ 942 h 1554"/>
                <a:gd name="T72" fmla="*/ 816 w 980"/>
                <a:gd name="T73" fmla="*/ 534 h 1554"/>
                <a:gd name="T74" fmla="*/ 725 w 980"/>
                <a:gd name="T75" fmla="*/ 263 h 1554"/>
                <a:gd name="T76" fmla="*/ 521 w 980"/>
                <a:gd name="T77" fmla="*/ 18 h 1554"/>
                <a:gd name="T78" fmla="*/ 459 w 980"/>
                <a:gd name="T79" fmla="*/ 18 h 1554"/>
                <a:gd name="T80" fmla="*/ 257 w 980"/>
                <a:gd name="T81" fmla="*/ 260 h 1554"/>
                <a:gd name="T82" fmla="*/ 164 w 980"/>
                <a:gd name="T83" fmla="*/ 534 h 1554"/>
                <a:gd name="T84" fmla="*/ 164 w 980"/>
                <a:gd name="T85" fmla="*/ 942 h 1554"/>
                <a:gd name="T86" fmla="*/ 103 w 980"/>
                <a:gd name="T87" fmla="*/ 1074 h 1554"/>
                <a:gd name="T88" fmla="*/ 0 w 980"/>
                <a:gd name="T89" fmla="*/ 1350 h 1554"/>
                <a:gd name="T90" fmla="*/ 0 w 980"/>
                <a:gd name="T91" fmla="*/ 1432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0" h="1554">
                  <a:moveTo>
                    <a:pt x="0" y="1432"/>
                  </a:moveTo>
                  <a:cubicBezTo>
                    <a:pt x="0" y="1454"/>
                    <a:pt x="19" y="1472"/>
                    <a:pt x="41" y="1472"/>
                  </a:cubicBezTo>
                  <a:cubicBezTo>
                    <a:pt x="164" y="1472"/>
                    <a:pt x="164" y="1472"/>
                    <a:pt x="164" y="1472"/>
                  </a:cubicBezTo>
                  <a:cubicBezTo>
                    <a:pt x="164" y="1513"/>
                    <a:pt x="164" y="1513"/>
                    <a:pt x="164" y="1513"/>
                  </a:cubicBezTo>
                  <a:cubicBezTo>
                    <a:pt x="164" y="1536"/>
                    <a:pt x="182" y="1554"/>
                    <a:pt x="204" y="1554"/>
                  </a:cubicBezTo>
                  <a:cubicBezTo>
                    <a:pt x="227" y="1554"/>
                    <a:pt x="245" y="1536"/>
                    <a:pt x="245" y="1513"/>
                  </a:cubicBezTo>
                  <a:cubicBezTo>
                    <a:pt x="245" y="1472"/>
                    <a:pt x="245" y="1472"/>
                    <a:pt x="245" y="1472"/>
                  </a:cubicBezTo>
                  <a:cubicBezTo>
                    <a:pt x="327" y="1472"/>
                    <a:pt x="327" y="1472"/>
                    <a:pt x="327" y="1472"/>
                  </a:cubicBezTo>
                  <a:cubicBezTo>
                    <a:pt x="349" y="1472"/>
                    <a:pt x="368" y="1454"/>
                    <a:pt x="368" y="1432"/>
                  </a:cubicBezTo>
                  <a:cubicBezTo>
                    <a:pt x="368" y="1409"/>
                    <a:pt x="349" y="1391"/>
                    <a:pt x="327" y="1391"/>
                  </a:cubicBezTo>
                  <a:cubicBezTo>
                    <a:pt x="82" y="1391"/>
                    <a:pt x="82" y="1391"/>
                    <a:pt x="82" y="1391"/>
                  </a:cubicBezTo>
                  <a:cubicBezTo>
                    <a:pt x="82" y="1350"/>
                    <a:pt x="82" y="1350"/>
                    <a:pt x="82" y="1350"/>
                  </a:cubicBezTo>
                  <a:cubicBezTo>
                    <a:pt x="82" y="1230"/>
                    <a:pt x="123" y="1179"/>
                    <a:pt x="167" y="1126"/>
                  </a:cubicBezTo>
                  <a:cubicBezTo>
                    <a:pt x="205" y="1079"/>
                    <a:pt x="245" y="1030"/>
                    <a:pt x="245" y="942"/>
                  </a:cubicBezTo>
                  <a:cubicBezTo>
                    <a:pt x="245" y="534"/>
                    <a:pt x="245" y="534"/>
                    <a:pt x="245" y="534"/>
                  </a:cubicBezTo>
                  <a:cubicBezTo>
                    <a:pt x="245" y="392"/>
                    <a:pt x="312" y="321"/>
                    <a:pt x="317" y="315"/>
                  </a:cubicBezTo>
                  <a:cubicBezTo>
                    <a:pt x="490" y="108"/>
                    <a:pt x="490" y="108"/>
                    <a:pt x="490" y="108"/>
                  </a:cubicBezTo>
                  <a:cubicBezTo>
                    <a:pt x="665" y="318"/>
                    <a:pt x="665" y="318"/>
                    <a:pt x="665" y="318"/>
                  </a:cubicBezTo>
                  <a:cubicBezTo>
                    <a:pt x="668" y="321"/>
                    <a:pt x="735" y="392"/>
                    <a:pt x="735" y="534"/>
                  </a:cubicBezTo>
                  <a:cubicBezTo>
                    <a:pt x="735" y="942"/>
                    <a:pt x="735" y="942"/>
                    <a:pt x="735" y="942"/>
                  </a:cubicBezTo>
                  <a:cubicBezTo>
                    <a:pt x="735" y="1030"/>
                    <a:pt x="775" y="1079"/>
                    <a:pt x="813" y="1126"/>
                  </a:cubicBezTo>
                  <a:cubicBezTo>
                    <a:pt x="857" y="1179"/>
                    <a:pt x="898" y="1230"/>
                    <a:pt x="898" y="1350"/>
                  </a:cubicBezTo>
                  <a:cubicBezTo>
                    <a:pt x="898" y="1391"/>
                    <a:pt x="898" y="1391"/>
                    <a:pt x="898" y="1391"/>
                  </a:cubicBezTo>
                  <a:cubicBezTo>
                    <a:pt x="653" y="1391"/>
                    <a:pt x="653" y="1391"/>
                    <a:pt x="653" y="1391"/>
                  </a:cubicBezTo>
                  <a:cubicBezTo>
                    <a:pt x="631" y="1391"/>
                    <a:pt x="612" y="1409"/>
                    <a:pt x="612" y="1432"/>
                  </a:cubicBezTo>
                  <a:cubicBezTo>
                    <a:pt x="612" y="1454"/>
                    <a:pt x="631" y="1472"/>
                    <a:pt x="653" y="1472"/>
                  </a:cubicBezTo>
                  <a:cubicBezTo>
                    <a:pt x="735" y="1472"/>
                    <a:pt x="735" y="1472"/>
                    <a:pt x="735" y="1472"/>
                  </a:cubicBezTo>
                  <a:cubicBezTo>
                    <a:pt x="735" y="1513"/>
                    <a:pt x="735" y="1513"/>
                    <a:pt x="735" y="1513"/>
                  </a:cubicBezTo>
                  <a:cubicBezTo>
                    <a:pt x="735" y="1536"/>
                    <a:pt x="753" y="1554"/>
                    <a:pt x="776" y="1554"/>
                  </a:cubicBezTo>
                  <a:cubicBezTo>
                    <a:pt x="798" y="1554"/>
                    <a:pt x="816" y="1536"/>
                    <a:pt x="816" y="1513"/>
                  </a:cubicBezTo>
                  <a:cubicBezTo>
                    <a:pt x="816" y="1472"/>
                    <a:pt x="816" y="1472"/>
                    <a:pt x="816" y="1472"/>
                  </a:cubicBezTo>
                  <a:cubicBezTo>
                    <a:pt x="939" y="1472"/>
                    <a:pt x="939" y="1472"/>
                    <a:pt x="939" y="1472"/>
                  </a:cubicBezTo>
                  <a:cubicBezTo>
                    <a:pt x="961" y="1472"/>
                    <a:pt x="980" y="1454"/>
                    <a:pt x="980" y="1432"/>
                  </a:cubicBezTo>
                  <a:cubicBezTo>
                    <a:pt x="980" y="1350"/>
                    <a:pt x="980" y="1350"/>
                    <a:pt x="980" y="1350"/>
                  </a:cubicBezTo>
                  <a:cubicBezTo>
                    <a:pt x="980" y="1201"/>
                    <a:pt x="922" y="1131"/>
                    <a:pt x="876" y="1074"/>
                  </a:cubicBezTo>
                  <a:cubicBezTo>
                    <a:pt x="842" y="1032"/>
                    <a:pt x="816" y="1001"/>
                    <a:pt x="816" y="942"/>
                  </a:cubicBezTo>
                  <a:cubicBezTo>
                    <a:pt x="816" y="534"/>
                    <a:pt x="816" y="534"/>
                    <a:pt x="816" y="534"/>
                  </a:cubicBezTo>
                  <a:cubicBezTo>
                    <a:pt x="816" y="356"/>
                    <a:pt x="727" y="264"/>
                    <a:pt x="725" y="263"/>
                  </a:cubicBezTo>
                  <a:cubicBezTo>
                    <a:pt x="521" y="18"/>
                    <a:pt x="521" y="18"/>
                    <a:pt x="521" y="18"/>
                  </a:cubicBezTo>
                  <a:cubicBezTo>
                    <a:pt x="506" y="0"/>
                    <a:pt x="474" y="0"/>
                    <a:pt x="459" y="18"/>
                  </a:cubicBezTo>
                  <a:cubicBezTo>
                    <a:pt x="257" y="260"/>
                    <a:pt x="257" y="260"/>
                    <a:pt x="257" y="260"/>
                  </a:cubicBezTo>
                  <a:cubicBezTo>
                    <a:pt x="253" y="264"/>
                    <a:pt x="164" y="356"/>
                    <a:pt x="164" y="534"/>
                  </a:cubicBezTo>
                  <a:cubicBezTo>
                    <a:pt x="164" y="942"/>
                    <a:pt x="164" y="942"/>
                    <a:pt x="164" y="942"/>
                  </a:cubicBezTo>
                  <a:cubicBezTo>
                    <a:pt x="164" y="1001"/>
                    <a:pt x="138" y="1032"/>
                    <a:pt x="103" y="1074"/>
                  </a:cubicBezTo>
                  <a:cubicBezTo>
                    <a:pt x="58" y="1131"/>
                    <a:pt x="0" y="1201"/>
                    <a:pt x="0" y="1350"/>
                  </a:cubicBezTo>
                  <a:cubicBezTo>
                    <a:pt x="0" y="1432"/>
                    <a:pt x="0" y="1432"/>
                    <a:pt x="0" y="14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  <p:sp>
          <p:nvSpPr>
            <p:cNvPr id="4102" name="Freeform 21"/>
            <p:cNvSpPr/>
            <p:nvPr/>
          </p:nvSpPr>
          <p:spPr bwMode="auto">
            <a:xfrm>
              <a:off x="6543675" y="1936750"/>
              <a:ext cx="1511300" cy="1006475"/>
            </a:xfrm>
            <a:custGeom>
              <a:avLst/>
              <a:gdLst>
                <a:gd name="T0" fmla="*/ 571 w 1958"/>
                <a:gd name="T1" fmla="*/ 40 h 1305"/>
                <a:gd name="T2" fmla="*/ 530 w 1958"/>
                <a:gd name="T3" fmla="*/ 0 h 1305"/>
                <a:gd name="T4" fmla="*/ 163 w 1958"/>
                <a:gd name="T5" fmla="*/ 0 h 1305"/>
                <a:gd name="T6" fmla="*/ 0 w 1958"/>
                <a:gd name="T7" fmla="*/ 122 h 1305"/>
                <a:gd name="T8" fmla="*/ 0 w 1958"/>
                <a:gd name="T9" fmla="*/ 1264 h 1305"/>
                <a:gd name="T10" fmla="*/ 41 w 1958"/>
                <a:gd name="T11" fmla="*/ 1305 h 1305"/>
                <a:gd name="T12" fmla="*/ 1917 w 1958"/>
                <a:gd name="T13" fmla="*/ 1305 h 1305"/>
                <a:gd name="T14" fmla="*/ 1958 w 1958"/>
                <a:gd name="T15" fmla="*/ 1264 h 1305"/>
                <a:gd name="T16" fmla="*/ 1958 w 1958"/>
                <a:gd name="T17" fmla="*/ 122 h 1305"/>
                <a:gd name="T18" fmla="*/ 1836 w 1958"/>
                <a:gd name="T19" fmla="*/ 0 h 1305"/>
                <a:gd name="T20" fmla="*/ 1428 w 1958"/>
                <a:gd name="T21" fmla="*/ 0 h 1305"/>
                <a:gd name="T22" fmla="*/ 1387 w 1958"/>
                <a:gd name="T23" fmla="*/ 40 h 1305"/>
                <a:gd name="T24" fmla="*/ 1428 w 1958"/>
                <a:gd name="T25" fmla="*/ 81 h 1305"/>
                <a:gd name="T26" fmla="*/ 1836 w 1958"/>
                <a:gd name="T27" fmla="*/ 81 h 1305"/>
                <a:gd name="T28" fmla="*/ 1877 w 1958"/>
                <a:gd name="T29" fmla="*/ 122 h 1305"/>
                <a:gd name="T30" fmla="*/ 1877 w 1958"/>
                <a:gd name="T31" fmla="*/ 1224 h 1305"/>
                <a:gd name="T32" fmla="*/ 81 w 1958"/>
                <a:gd name="T33" fmla="*/ 1224 h 1305"/>
                <a:gd name="T34" fmla="*/ 81 w 1958"/>
                <a:gd name="T35" fmla="*/ 124 h 1305"/>
                <a:gd name="T36" fmla="*/ 163 w 1958"/>
                <a:gd name="T37" fmla="*/ 81 h 1305"/>
                <a:gd name="T38" fmla="*/ 530 w 1958"/>
                <a:gd name="T39" fmla="*/ 81 h 1305"/>
                <a:gd name="T40" fmla="*/ 571 w 1958"/>
                <a:gd name="T41" fmla="*/ 4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58" h="1305">
                  <a:moveTo>
                    <a:pt x="571" y="40"/>
                  </a:moveTo>
                  <a:cubicBezTo>
                    <a:pt x="571" y="18"/>
                    <a:pt x="553" y="0"/>
                    <a:pt x="530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07" y="0"/>
                    <a:pt x="0" y="51"/>
                    <a:pt x="0" y="122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287"/>
                    <a:pt x="18" y="1305"/>
                    <a:pt x="41" y="1305"/>
                  </a:cubicBezTo>
                  <a:cubicBezTo>
                    <a:pt x="1917" y="1305"/>
                    <a:pt x="1917" y="1305"/>
                    <a:pt x="1917" y="1305"/>
                  </a:cubicBezTo>
                  <a:cubicBezTo>
                    <a:pt x="1940" y="1305"/>
                    <a:pt x="1958" y="1287"/>
                    <a:pt x="1958" y="1264"/>
                  </a:cubicBezTo>
                  <a:cubicBezTo>
                    <a:pt x="1958" y="122"/>
                    <a:pt x="1958" y="122"/>
                    <a:pt x="1958" y="122"/>
                  </a:cubicBezTo>
                  <a:cubicBezTo>
                    <a:pt x="1958" y="59"/>
                    <a:pt x="1899" y="0"/>
                    <a:pt x="1836" y="0"/>
                  </a:cubicBezTo>
                  <a:cubicBezTo>
                    <a:pt x="1428" y="0"/>
                    <a:pt x="1428" y="0"/>
                    <a:pt x="1428" y="0"/>
                  </a:cubicBezTo>
                  <a:cubicBezTo>
                    <a:pt x="1405" y="0"/>
                    <a:pt x="1387" y="18"/>
                    <a:pt x="1387" y="40"/>
                  </a:cubicBezTo>
                  <a:cubicBezTo>
                    <a:pt x="1387" y="63"/>
                    <a:pt x="1405" y="81"/>
                    <a:pt x="1428" y="81"/>
                  </a:cubicBezTo>
                  <a:cubicBezTo>
                    <a:pt x="1836" y="81"/>
                    <a:pt x="1836" y="81"/>
                    <a:pt x="1836" y="81"/>
                  </a:cubicBezTo>
                  <a:cubicBezTo>
                    <a:pt x="1854" y="81"/>
                    <a:pt x="1877" y="104"/>
                    <a:pt x="1877" y="122"/>
                  </a:cubicBezTo>
                  <a:cubicBezTo>
                    <a:pt x="1877" y="1224"/>
                    <a:pt x="1877" y="1224"/>
                    <a:pt x="1877" y="1224"/>
                  </a:cubicBezTo>
                  <a:cubicBezTo>
                    <a:pt x="81" y="1224"/>
                    <a:pt x="81" y="1224"/>
                    <a:pt x="81" y="12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6" y="110"/>
                    <a:pt x="137" y="81"/>
                    <a:pt x="163" y="81"/>
                  </a:cubicBezTo>
                  <a:cubicBezTo>
                    <a:pt x="530" y="81"/>
                    <a:pt x="530" y="81"/>
                    <a:pt x="530" y="81"/>
                  </a:cubicBezTo>
                  <a:cubicBezTo>
                    <a:pt x="553" y="81"/>
                    <a:pt x="571" y="63"/>
                    <a:pt x="57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90">
                <a:latin typeface="Karenina Handwriting" panose="02000500000000000000" charset="0"/>
              </a:endParaRPr>
            </a:p>
          </p:txBody>
        </p:sp>
      </p:grpSp>
      <p:sp>
        <p:nvSpPr>
          <p:cNvPr id="40" name="Text Placeholder 4"/>
          <p:cNvSpPr txBox="1"/>
          <p:nvPr/>
        </p:nvSpPr>
        <p:spPr>
          <a:xfrm>
            <a:off x="3676015" y="4775200"/>
            <a:ext cx="4960620" cy="172148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d-ID" altLang="en-US" sz="1800" dirty="0">
                <a:latin typeface="Trebuchet MS" panose="020B0603020202020204" charset="0"/>
                <a:cs typeface="Trebuchet MS" panose="020B0603020202020204" charset="0"/>
              </a:rPr>
              <a:t>Memudarnya rasa cinta tanah air dan tidak ada kesadaran untuk memperjuangkan negaranya</a:t>
            </a:r>
            <a:endParaRPr lang="id-ID" altLang="en-US" sz="1800" dirty="0">
              <a:latin typeface="Trebuchet MS" panose="020B0603020202020204" charset="0"/>
              <a:cs typeface="Trebuchet MS" panose="020B06030202020202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d-ID" altLang="en-US" sz="1800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1" name="Text Placeholder 2"/>
          <p:cNvSpPr txBox="1"/>
          <p:nvPr/>
        </p:nvSpPr>
        <p:spPr>
          <a:xfrm>
            <a:off x="3797935" y="4267200"/>
            <a:ext cx="3660775" cy="508000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en-US" sz="2400" b="1" dirty="0">
                <a:latin typeface="Trebuchet MS" panose="020B0603020202020204" charset="0"/>
                <a:cs typeface="Trebuchet MS" panose="020B0603020202020204" charset="0"/>
              </a:rPr>
              <a:t>Lunturnya Nasionalisme</a:t>
            </a:r>
            <a:endParaRPr lang="id-ID" altLang="en-US" sz="2400" b="1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6720" y="1614170"/>
            <a:ext cx="87204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endParaRPr lang="en-US"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id-ID" altLang="en-US">
                <a:latin typeface="Trebuchet MS" panose="020B0603020202020204" charset="0"/>
                <a:cs typeface="Trebuchet MS" panose="020B0603020202020204" charset="0"/>
              </a:rPr>
              <a:t>P</a:t>
            </a:r>
            <a:r>
              <a:rPr lang="en-US">
                <a:latin typeface="Trebuchet MS" panose="020B0603020202020204" charset="0"/>
                <a:cs typeface="Trebuchet MS" panose="020B0603020202020204" charset="0"/>
              </a:rPr>
              <a:t>aham (ajaran) untuk mencintai bangsa dan negara sendiri; sifat kenasionalan</a:t>
            </a:r>
            <a:endParaRPr lang="en-US">
              <a:latin typeface="Trebuchet MS" panose="020B0603020202020204" charset="0"/>
              <a:cs typeface="Trebuchet MS" panose="020B06030202020202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id-ID" altLang="en-US">
                <a:latin typeface="Trebuchet MS" panose="020B0603020202020204" charset="0"/>
                <a:cs typeface="Trebuchet MS" panose="020B0603020202020204" charset="0"/>
              </a:rPr>
              <a:t>K</a:t>
            </a:r>
            <a:r>
              <a:rPr lang="en-US">
                <a:latin typeface="Trebuchet MS" panose="020B0603020202020204" charset="0"/>
                <a:cs typeface="Trebuchet MS" panose="020B0603020202020204" charset="0"/>
              </a:rPr>
              <a:t>esadaran keanggotaan dalam suatu bangsa yang secara potensial atau aktual bersama-sama mencapai, mempertahankan, dan mengabadikan identitas, integritas, kemakmuran, dan kekuatan bangsa itu; semangat kebangsaan</a:t>
            </a:r>
            <a:endParaRPr lang="id-ID" altLang="en-US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 bldLvl="0" animBg="1"/>
          <p:bldP spid="59" grpId="0" bldLvl="0" animBg="1"/>
          <p:bldP spid="46" grpId="0" bldLvl="0" animBg="1"/>
          <p:bldP spid="43" grpId="0" animBg="1"/>
          <p:bldP spid="18" grpId="0"/>
          <p:bldP spid="40" grpId="0"/>
          <p:bldP spid="41" grpId="0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 bldLvl="0" animBg="1"/>
          <p:bldP spid="59" grpId="0" bldLvl="0" animBg="1"/>
          <p:bldP spid="46" grpId="0" bldLvl="0" animBg="1"/>
          <p:bldP spid="43" grpId="0" animBg="1"/>
          <p:bldP spid="18" grpId="0"/>
          <p:bldP spid="40" grpId="0"/>
          <p:bldP spid="41" grpId="0"/>
          <p:bldP spid="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cropped-map-indones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770" y="3810"/>
            <a:ext cx="9853295" cy="3638550"/>
          </a:xfrm>
          <a:prstGeom prst="rect">
            <a:avLst/>
          </a:prstGeom>
        </p:spPr>
      </p:pic>
      <p:sp>
        <p:nvSpPr>
          <p:cNvPr id="386" name="Rectangle 385"/>
          <p:cNvSpPr/>
          <p:nvPr/>
        </p:nvSpPr>
        <p:spPr>
          <a:xfrm>
            <a:off x="3968884" y="6565902"/>
            <a:ext cx="8223115" cy="290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-13335" y="-12065"/>
            <a:ext cx="749300" cy="3377565"/>
          </a:xfrm>
          <a:prstGeom prst="flowChartProcess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Karenina Handwriting" panose="02000500000000000000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1955" y="946150"/>
            <a:ext cx="2383155" cy="2209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Karenina Handwriting" panose="02000500000000000000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1685" y="1449705"/>
            <a:ext cx="1750695" cy="1329690"/>
          </a:xfrm>
        </p:spPr>
        <p:txBody>
          <a:bodyPr>
            <a:normAutofit/>
          </a:bodyPr>
          <a:lstStyle/>
          <a:p>
            <a:r>
              <a:rPr lang="id-ID" altLang="en-US" sz="3200" b="1" dirty="0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SUMPAH PEMUDA</a:t>
            </a:r>
            <a:endParaRPr lang="id-ID" altLang="en-US" sz="3200" b="1" dirty="0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4700" y="3759835"/>
            <a:ext cx="8102600" cy="246316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Karenina Handwriting" panose="020005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54150" y="3942715"/>
            <a:ext cx="9283700" cy="212280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4400">
                <a:latin typeface="Trebuchet MS" panose="020B0603020202020204" charset="0"/>
                <a:cs typeface="Trebuchet MS" panose="020B0603020202020204" charset="0"/>
              </a:rPr>
              <a:t>Kami </a:t>
            </a:r>
            <a:r>
              <a:rPr lang="id-ID" altLang="en-US" sz="4400">
                <a:latin typeface="Trebuchet MS" panose="020B0603020202020204" charset="0"/>
                <a:cs typeface="Trebuchet MS" panose="020B0603020202020204" charset="0"/>
              </a:rPr>
              <a:t>p</a:t>
            </a:r>
            <a:r>
              <a:rPr lang="en-US" sz="4400">
                <a:latin typeface="Trebuchet MS" panose="020B0603020202020204" charset="0"/>
                <a:cs typeface="Trebuchet MS" panose="020B0603020202020204" charset="0"/>
              </a:rPr>
              <a:t>utra dan </a:t>
            </a:r>
            <a:r>
              <a:rPr lang="id-ID" altLang="en-US" sz="4400">
                <a:latin typeface="Trebuchet MS" panose="020B0603020202020204" charset="0"/>
                <a:cs typeface="Trebuchet MS" panose="020B0603020202020204" charset="0"/>
              </a:rPr>
              <a:t>p</a:t>
            </a:r>
            <a:r>
              <a:rPr lang="en-US" sz="4400">
                <a:latin typeface="Trebuchet MS" panose="020B0603020202020204" charset="0"/>
                <a:cs typeface="Trebuchet MS" panose="020B0603020202020204" charset="0"/>
              </a:rPr>
              <a:t>utri Indonesia, menjunjung bahasa persatuan, </a:t>
            </a:r>
            <a:r>
              <a:rPr lang="id-ID" altLang="en-US" sz="4400">
                <a:latin typeface="Trebuchet MS" panose="020B0603020202020204" charset="0"/>
                <a:cs typeface="Trebuchet MS" panose="020B0603020202020204" charset="0"/>
              </a:rPr>
              <a:t>b</a:t>
            </a:r>
            <a:r>
              <a:rPr lang="en-US" sz="4400">
                <a:latin typeface="Trebuchet MS" panose="020B0603020202020204" charset="0"/>
                <a:cs typeface="Trebuchet MS" panose="020B0603020202020204" charset="0"/>
              </a:rPr>
              <a:t>ahasa Indonesia.</a:t>
            </a:r>
            <a:endParaRPr lang="en-US" sz="440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47734" y="-26035"/>
            <a:ext cx="1830917" cy="2632077"/>
            <a:chOff x="3528484" y="-12700"/>
            <a:chExt cx="1830917" cy="263207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43942" y="-12700"/>
              <a:ext cx="1" cy="801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28484" y="788460"/>
              <a:ext cx="1830917" cy="183091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90">
                <a:latin typeface="Karenina Handwriting" panose="02000500000000000000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629139" y="-24765"/>
            <a:ext cx="1830917" cy="2631017"/>
            <a:chOff x="9267824" y="-12700"/>
            <a:chExt cx="1830917" cy="263101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0183284" y="-12700"/>
              <a:ext cx="1" cy="801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267824" y="787400"/>
              <a:ext cx="1830917" cy="183091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90">
                <a:latin typeface="Karenina Handwriting" panose="02000500000000000000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5531" y="4368093"/>
            <a:ext cx="1866548" cy="2492672"/>
            <a:chOff x="417847" y="3276070"/>
            <a:chExt cx="1399911" cy="1869504"/>
          </a:xfrm>
        </p:grpSpPr>
        <p:sp>
          <p:nvSpPr>
            <p:cNvPr id="13" name="Oval 12"/>
            <p:cNvSpPr/>
            <p:nvPr/>
          </p:nvSpPr>
          <p:spPr>
            <a:xfrm>
              <a:off x="417847" y="3276070"/>
              <a:ext cx="1399911" cy="13999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90">
                <a:latin typeface="Karenina Handwriting" panose="02000500000000000000" charset="0"/>
              </a:endParaRPr>
            </a:p>
          </p:txBody>
        </p:sp>
        <p:sp>
          <p:nvSpPr>
            <p:cNvPr id="64" name="Right Triangle 63"/>
            <p:cNvSpPr/>
            <p:nvPr/>
          </p:nvSpPr>
          <p:spPr>
            <a:xfrm flipH="1">
              <a:off x="647771" y="3628231"/>
              <a:ext cx="871665" cy="1517343"/>
            </a:xfrm>
            <a:prstGeom prst="rtTriangle">
              <a:avLst/>
            </a:prstGeom>
            <a:solidFill>
              <a:schemeClr val="accent4">
                <a:alpha val="50000"/>
              </a:schemeClr>
            </a:solidFill>
            <a:ln w="635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90">
                <a:latin typeface="Karenina Handwriting" panose="02000500000000000000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55908" y="2757584"/>
            <a:ext cx="1395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latin typeface="Trebuchet MS" panose="020B0603020202020204" charset="0"/>
                <a:cs typeface="Trebuchet MS" panose="020B0603020202020204" charset="0"/>
              </a:rPr>
              <a:t>Lingkungan</a:t>
            </a:r>
            <a:endParaRPr lang="id-ID" b="1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413098" y="3466244"/>
            <a:ext cx="2873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b="1" dirty="0">
                <a:latin typeface="Trebuchet MS" panose="020B0603020202020204" charset="0"/>
                <a:cs typeface="Trebuchet MS" panose="020B0603020202020204" charset="0"/>
              </a:rPr>
              <a:t>Penggunaan Bahasa Asing</a:t>
            </a:r>
            <a:endParaRPr lang="id-ID" altLang="en-US" b="1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62092" y="6565902"/>
            <a:ext cx="8829908" cy="2906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8389620" y="2619375"/>
            <a:ext cx="3802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d-ID" b="1" dirty="0">
                <a:latin typeface="Trebuchet MS" panose="020B0603020202020204" charset="0"/>
                <a:cs typeface="Trebuchet MS" panose="020B0603020202020204" charset="0"/>
              </a:rPr>
              <a:t>Kurangnya Pemahaman terhadap Bahasa Indonesia</a:t>
            </a:r>
            <a:endParaRPr lang="id-ID" b="1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3362114" y="3934460"/>
            <a:ext cx="1830917" cy="2632077"/>
            <a:chOff x="3528484" y="-12700"/>
            <a:chExt cx="1830917" cy="263207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443942" y="-12700"/>
              <a:ext cx="1" cy="801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528484" y="788460"/>
              <a:ext cx="1830917" cy="183091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90">
                <a:latin typeface="Karenina Handwriting" panose="02000500000000000000" charset="0"/>
              </a:endParaRPr>
            </a:p>
          </p:txBody>
        </p:sp>
      </p:grpSp>
      <p:sp>
        <p:nvSpPr>
          <p:cNvPr id="33" name="TextBox 11"/>
          <p:cNvSpPr txBox="1"/>
          <p:nvPr/>
        </p:nvSpPr>
        <p:spPr>
          <a:xfrm>
            <a:off x="3282316" y="3466244"/>
            <a:ext cx="232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id-ID" b="1" dirty="0">
                <a:latin typeface="Trebuchet MS" panose="020B0603020202020204" charset="0"/>
                <a:cs typeface="Trebuchet MS" panose="020B0603020202020204" charset="0"/>
              </a:rPr>
              <a:t>Dianggap Formalitas</a:t>
            </a:r>
            <a:endParaRPr lang="id-ID" b="1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 rot="10800000">
            <a:off x="7798224" y="3934460"/>
            <a:ext cx="1830917" cy="2632077"/>
            <a:chOff x="3528484" y="-12700"/>
            <a:chExt cx="1830917" cy="263207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443942" y="-12700"/>
              <a:ext cx="1" cy="80116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528484" y="788460"/>
              <a:ext cx="1830917" cy="183091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90">
                <a:latin typeface="Karenina Handwriting" panose="02000500000000000000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4445" y="1275080"/>
            <a:ext cx="3425825" cy="982980"/>
          </a:xfrm>
          <a:prstGeom prst="rect">
            <a:avLst/>
          </a:prstGeom>
          <a:solidFill>
            <a:srgbClr val="F9F9F9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Karenina Handwriting" panose="02000500000000000000" charset="0"/>
            </a:endParaRPr>
          </a:p>
        </p:txBody>
      </p:sp>
      <p:sp>
        <p:nvSpPr>
          <p:cNvPr id="41" name="Folded Corner 40"/>
          <p:cNvSpPr/>
          <p:nvPr/>
        </p:nvSpPr>
        <p:spPr>
          <a:xfrm>
            <a:off x="225425" y="494665"/>
            <a:ext cx="3376295" cy="2688590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Karenina Handwriting" panose="02000500000000000000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96620" y="541655"/>
            <a:ext cx="28041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id-ID" altLang="en-US" sz="2800" b="1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Faktor Lunturnya Nasionalisme dalam berbahasa Indonesia</a:t>
            </a:r>
            <a:endParaRPr lang="id-ID" altLang="en-US" sz="2800" b="1" dirty="0"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39" name="Rectangle 38"/>
          <p:cNvSpPr/>
          <p:nvPr/>
        </p:nvSpPr>
        <p:spPr>
          <a:xfrm rot="19140000">
            <a:off x="-597535" y="513715"/>
            <a:ext cx="2405380" cy="295910"/>
          </a:xfrm>
          <a:prstGeom prst="rect">
            <a:avLst/>
          </a:prstGeom>
          <a:solidFill>
            <a:srgbClr val="90D4D2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Karenina Handwriting" panose="02000500000000000000" charset="0"/>
            </a:endParaRPr>
          </a:p>
        </p:txBody>
      </p:sp>
      <p:pic>
        <p:nvPicPr>
          <p:cNvPr id="43" name="Picture 42" descr="speak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2205" y="1150620"/>
            <a:ext cx="1080000" cy="1080000"/>
          </a:xfrm>
          <a:prstGeom prst="rect">
            <a:avLst/>
          </a:prstGeom>
        </p:spPr>
      </p:pic>
      <p:pic>
        <p:nvPicPr>
          <p:cNvPr id="44" name="Picture 43" descr="communicati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10" y="4204335"/>
            <a:ext cx="1080000" cy="1080000"/>
          </a:xfrm>
          <a:prstGeom prst="rect">
            <a:avLst/>
          </a:prstGeom>
        </p:spPr>
      </p:pic>
      <p:pic>
        <p:nvPicPr>
          <p:cNvPr id="45" name="Picture 44" descr="commun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05" y="1085215"/>
            <a:ext cx="1080000" cy="1080000"/>
          </a:xfrm>
          <a:prstGeom prst="rect">
            <a:avLst/>
          </a:prstGeom>
        </p:spPr>
      </p:pic>
      <p:pic>
        <p:nvPicPr>
          <p:cNvPr id="46" name="Picture 45" descr="process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085" y="4309745"/>
            <a:ext cx="1080000" cy="10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67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 sz="4800">
                <a:latin typeface="Trebuchet MS" panose="020B0603020202020204" charset="0"/>
                <a:cs typeface="Trebuchet MS" panose="020B0603020202020204" charset="0"/>
              </a:rPr>
              <a:t>Solusi</a:t>
            </a:r>
            <a:endParaRPr lang="id-ID" altLang="en-US" sz="480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0085" y="708660"/>
            <a:ext cx="2371725" cy="27203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altLang="en-US" sz="28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Meningkatkan rasa bangga akan bahasa Indonesia </a:t>
            </a:r>
            <a:endParaRPr lang="id-ID" altLang="en-US" sz="2800">
              <a:solidFill>
                <a:schemeClr val="tx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98105" y="3429000"/>
            <a:ext cx="2371725" cy="27203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altLang="en-US" sz="28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Mengurangi penggunaan bahasa asing</a:t>
            </a:r>
            <a:endParaRPr lang="id-ID" altLang="en-US" sz="2800">
              <a:solidFill>
                <a:schemeClr val="tx1"/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algn="ctr"/>
            <a:endParaRPr lang="id-ID" altLang="en-US" sz="2800">
              <a:solidFill>
                <a:schemeClr val="tx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2445" y="708660"/>
            <a:ext cx="3207385" cy="27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None/>
            </a:pPr>
            <a:r>
              <a:rPr lang="id-ID" altLang="en-US" sz="28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Pembiasaan penggunaan bahasa Indonesia</a:t>
            </a:r>
            <a:endParaRPr lang="id-ID" altLang="en-US" sz="2800">
              <a:solidFill>
                <a:schemeClr val="tx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0085" y="3429000"/>
            <a:ext cx="3208020" cy="27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None/>
            </a:pPr>
            <a:r>
              <a:rPr lang="id-ID" altLang="en-US" sz="28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Membudayakan berbahasa Indonesia yang baik sejak dini</a:t>
            </a:r>
            <a:endParaRPr lang="id-ID" altLang="en-US" sz="2800">
              <a:solidFill>
                <a:schemeClr val="tx1"/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5" grpId="2" animBg="1"/>
      <p:bldP spid="7" grpId="0" animBg="1"/>
      <p:bldP spid="8" grpId="0" animBg="1"/>
      <p:bldP spid="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205759" y="1092200"/>
            <a:ext cx="4165600" cy="4686301"/>
          </a:xfrm>
          <a:prstGeom prst="rect">
            <a:avLst/>
          </a:prstGeom>
          <a:noFill/>
          <a:ln w="1270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7910" y="1696085"/>
            <a:ext cx="33813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dirty="0">
                <a:latin typeface="Trebuchet MS" panose="020B0603020202020204" charset="0"/>
                <a:cs typeface="Trebuchet MS" panose="020B0603020202020204" charset="0"/>
              </a:rPr>
              <a:t>Utamakan Bahasa Indonesia, Lestarikan Bahasa Daerah, dan Kuasai Bahasa Asing</a:t>
            </a:r>
            <a:endParaRPr lang="en-US" sz="2800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8900000">
            <a:off x="5804039" y="5378948"/>
            <a:ext cx="2438400" cy="203200"/>
          </a:xfrm>
          <a:prstGeom prst="rect">
            <a:avLst/>
          </a:prstGeom>
          <a:solidFill>
            <a:schemeClr val="accent1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8900000">
            <a:off x="2131200" y="1285241"/>
            <a:ext cx="2438400" cy="203200"/>
          </a:xfrm>
          <a:prstGeom prst="rect">
            <a:avLst/>
          </a:prstGeom>
          <a:solidFill>
            <a:schemeClr val="accent1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5200" y="482601"/>
            <a:ext cx="2641600" cy="2641601"/>
          </a:xfrm>
          <a:prstGeom prst="rect">
            <a:avLst/>
          </a:prstGeom>
          <a:noFill/>
          <a:ln w="1270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16200000" flipV="1">
            <a:off x="-381000" y="381000"/>
            <a:ext cx="6858000" cy="6096000"/>
          </a:xfrm>
          <a:prstGeom prst="triangle">
            <a:avLst>
              <a:gd name="adj" fmla="val 677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 flipV="1">
            <a:off x="-9" y="3632201"/>
            <a:ext cx="12192001" cy="3224028"/>
          </a:xfrm>
          <a:prstGeom prst="triangle">
            <a:avLst>
              <a:gd name="adj" fmla="val 653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5" name="Oval 4"/>
          <p:cNvSpPr/>
          <p:nvPr/>
        </p:nvSpPr>
        <p:spPr>
          <a:xfrm flipH="1" flipV="1">
            <a:off x="6400808" y="3733804"/>
            <a:ext cx="2438392" cy="24383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778000" y="3124200"/>
            <a:ext cx="2540000" cy="203200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981200" y="3733800"/>
            <a:ext cx="2540000" cy="203200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184400" y="4343400"/>
            <a:ext cx="2540000" cy="203200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rot="17100000">
            <a:off x="9815188" y="515790"/>
            <a:ext cx="2307093" cy="1381791"/>
          </a:xfrm>
          <a:prstGeom prst="rtTriangle">
            <a:avLst/>
          </a:prstGeom>
          <a:noFill/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8900000">
            <a:off x="8984776" y="435904"/>
            <a:ext cx="3133528" cy="3721275"/>
          </a:xfrm>
          <a:prstGeom prst="triangle">
            <a:avLst/>
          </a:prstGeom>
          <a:solidFill>
            <a:schemeClr val="accent2">
              <a:alpha val="50000"/>
            </a:schemeClr>
          </a:solidFill>
          <a:ln w="1270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6299202" y="990600"/>
            <a:ext cx="3454399" cy="2438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65" b="1" dirty="0">
                <a:latin typeface="Kristen ITC" panose="03050502040202030202" charset="0"/>
                <a:cs typeface="Kristen ITC" panose="03050502040202030202" charset="0"/>
              </a:rPr>
              <a:t>t</a:t>
            </a:r>
            <a:r>
              <a:rPr lang="id-ID" altLang="en-US" sz="5865" b="1" dirty="0">
                <a:latin typeface="Kristen ITC" panose="03050502040202030202" charset="0"/>
                <a:cs typeface="Kristen ITC" panose="03050502040202030202" charset="0"/>
              </a:rPr>
              <a:t>erima kasih</a:t>
            </a:r>
            <a:r>
              <a:rPr lang="en-US" sz="5865" b="1" dirty="0">
                <a:latin typeface="Kristen ITC" panose="03050502040202030202" charset="0"/>
                <a:cs typeface="Kristen ITC" panose="03050502040202030202" charset="0"/>
              </a:rPr>
              <a:t>!</a:t>
            </a:r>
            <a:endParaRPr lang="en-US" sz="5865" b="1" dirty="0">
              <a:latin typeface="Kristen ITC" panose="03050502040202030202" charset="0"/>
              <a:cs typeface="Kristen ITC" panose="0305050204020203020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82400" y="4648203"/>
            <a:ext cx="609600" cy="596013"/>
          </a:xfrm>
          <a:prstGeom prst="rect">
            <a:avLst/>
          </a:prstGeom>
          <a:solidFill>
            <a:schemeClr val="accent3"/>
          </a:solidFill>
          <a:ln w="1270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82392" y="5474588"/>
            <a:ext cx="609600" cy="596013"/>
          </a:xfrm>
          <a:prstGeom prst="rect">
            <a:avLst/>
          </a:prstGeom>
          <a:solidFill>
            <a:schemeClr val="accent3"/>
          </a:solidFill>
          <a:ln w="1270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90">
              <a:latin typeface="Karenina Handwriting" panose="02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nodeType="withEffect" p14:presetBounceEnd="6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nodeType="withEffect" p14:presetBounceEnd="6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9" grpId="0" animBg="1"/>
          <p:bldP spid="10" grpId="0" animBg="1"/>
          <p:bldP spid="11" grpId="0"/>
          <p:bldP spid="12" grpId="0" animBg="1"/>
          <p:bldP spid="1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9" grpId="0" animBg="1"/>
          <p:bldP spid="10" grpId="0" animBg="1"/>
          <p:bldP spid="11" grpId="0"/>
          <p:bldP spid="12" grpId="0" animBg="1"/>
          <p:bldP spid="13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22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3B80B5"/>
      </a:accent1>
      <a:accent2>
        <a:srgbClr val="604A7B"/>
      </a:accent2>
      <a:accent3>
        <a:srgbClr val="F96A62"/>
      </a:accent3>
      <a:accent4>
        <a:srgbClr val="FFD14F"/>
      </a:accent4>
      <a:accent5>
        <a:srgbClr val="90D4D2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7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1320</Words>
  <Application>WPS Presentation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Open Sans Light</vt:lpstr>
      <vt:lpstr>Trebuchet MS</vt:lpstr>
      <vt:lpstr>Wingdings</vt:lpstr>
      <vt:lpstr>Kristen ITC</vt:lpstr>
      <vt:lpstr>Open Sans</vt:lpstr>
      <vt:lpstr>Karenina Handwriting</vt:lpstr>
      <vt:lpstr>Microsoft YaHei</vt:lpstr>
      <vt:lpstr>Arial Unicode MS</vt:lpstr>
      <vt:lpstr>Montserrat</vt:lpstr>
      <vt:lpstr>Calibri</vt:lpstr>
      <vt:lpstr>Yu Gothic UI Light</vt:lpstr>
      <vt:lpstr>Office Theme</vt:lpstr>
      <vt:lpstr>Lunturnya Nasionalisme Generasi Muda dalam Berbahasa Indonesia</vt:lpstr>
      <vt:lpstr>Disusunoleh:</vt:lpstr>
      <vt:lpstr>Lunturnya Nasionalisme</vt:lpstr>
      <vt:lpstr>PowerPoint 演示文稿</vt:lpstr>
      <vt:lpstr>SUMPAH PEMUDA</vt:lpstr>
      <vt:lpstr>PowerPoint 演示文稿</vt:lpstr>
      <vt:lpstr>Solusi</vt:lpstr>
      <vt:lpstr>PowerPoint 演示文稿</vt:lpstr>
      <vt:lpstr>PowerPoint 演示文稿</vt:lpstr>
      <vt:lpstr>Kolom Diskusi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Azka Firas</dc:creator>
  <cp:lastModifiedBy>ACER</cp:lastModifiedBy>
  <cp:revision>695</cp:revision>
  <dcterms:created xsi:type="dcterms:W3CDTF">2016-11-04T05:31:00Z</dcterms:created>
  <dcterms:modified xsi:type="dcterms:W3CDTF">2019-11-06T23:41:28Z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