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3" r:id="rId16"/>
    <p:sldId id="274" r:id="rId17"/>
  </p:sldIdLst>
  <p:sldSz cx="9144000" cy="5143500" type="screen16x9"/>
  <p:notesSz cx="6858000" cy="9144000"/>
  <p:embeddedFontLst>
    <p:embeddedFont>
      <p:font typeface="Patrick Hand" panose="020B0604020202020204" charset="0"/>
      <p:regular r:id="rId19"/>
    </p:embeddedFont>
    <p:embeddedFont>
      <p:font typeface="Patrick Hand SC"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F362BE-4C78-464D-AF97-311321624DF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snapToGrid="0">
      <p:cViewPr varScale="1">
        <p:scale>
          <a:sx n="85" d="100"/>
          <a:sy n="85" d="100"/>
        </p:scale>
        <p:origin x="72"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841"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842"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6582507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58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8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id-ID" dirty="0"/>
          </a:p>
        </p:txBody>
      </p:sp>
    </p:spTree>
    <p:extLst>
      <p:ext uri="{BB962C8B-B14F-4D97-AF65-F5344CB8AC3E}">
        <p14:creationId xmlns:p14="http://schemas.microsoft.com/office/powerpoint/2010/main" val="1645412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048648" name="Google Shape;12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9" name="Google Shape;12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20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048653" name="Google Shape;13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4" name="Google Shape;13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004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048657" name="Google Shape;13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8" name="Google Shape;13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7953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048660" name="Google Shape;15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61" name="Google Shape;15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807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048679" name="Google Shape;17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80" name="Google Shape;17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9764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1048594"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95"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381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03" name="Google Shape;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4" name="Google Shape;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814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1048609" name="Google Shape;7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0" name="Google Shape;7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4222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1048615" name="Google Shape;8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6" name="Google Shape;8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867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1048624"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5"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693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1048633" name="Google Shape;9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4" name="Google Shape;9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4416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48638" name="Google Shape;10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9" name="Google Shape;10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102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048643" name="Google Shape;11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4" name="Google Shape;11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751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48840" name="Google Shape;10;p2"/>
          <p:cNvSpPr txBox="1">
            <a:spLocks noGrp="1"/>
          </p:cNvSpPr>
          <p:nvPr>
            <p:ph type="ctrTitle"/>
          </p:nvPr>
        </p:nvSpPr>
        <p:spPr>
          <a:xfrm>
            <a:off x="2540425" y="1991825"/>
            <a:ext cx="4063200" cy="11598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type="blank">
  <p:cSld name="BLANK">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1048599" name="Google Shape;47;p11"/>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ct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2">
  <p:cSld name="BLANK_1">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1048749" name="Google Shape;49;p12"/>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ct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background">
  <p:cSld name="BLANK_1_1">
    <p:spTree>
      <p:nvGrpSpPr>
        <p:cNvPr id="1" name="Shape 50"/>
        <p:cNvGrpSpPr/>
        <p:nvPr/>
      </p:nvGrpSpPr>
      <p:grpSpPr>
        <a:xfrm>
          <a:off x="0" y="0"/>
          <a:ext cx="0" cy="0"/>
          <a:chOff x="0" y="0"/>
          <a:chExt cx="0" cy="0"/>
        </a:xfrm>
      </p:grpSpPr>
      <p:pic>
        <p:nvPicPr>
          <p:cNvPr id="2097160" name="Google Shape;51;p13"/>
          <p:cNvPicPr preferRelativeResize="0">
            <a:picLocks/>
          </p:cNvPicPr>
          <p:nvPr/>
        </p:nvPicPr>
        <p:blipFill>
          <a:blip r:embed="rId2">
            <a:alphaModFix/>
          </a:blip>
          <a:stretch>
            <a:fillRect/>
          </a:stretch>
        </p:blipFill>
        <p:spPr>
          <a:xfrm>
            <a:off x="0" y="0"/>
            <a:ext cx="9144001" cy="5143500"/>
          </a:xfrm>
          <a:prstGeom prst="rect">
            <a:avLst/>
          </a:prstGeom>
          <a:noFill/>
          <a:ln>
            <a:noFill/>
          </a:ln>
        </p:spPr>
      </p:pic>
      <p:sp>
        <p:nvSpPr>
          <p:cNvPr id="1048650" name="Google Shape;52;p13"/>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ct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048605" name="Google Shape;12;p3"/>
          <p:cNvSpPr txBox="1">
            <a:spLocks noGrp="1"/>
          </p:cNvSpPr>
          <p:nvPr>
            <p:ph type="ctrTitle"/>
          </p:nvPr>
        </p:nvSpPr>
        <p:spPr>
          <a:xfrm>
            <a:off x="2457500" y="1583350"/>
            <a:ext cx="4229100" cy="1159800"/>
          </a:xfrm>
          <a:prstGeom prst="rect">
            <a:avLst/>
          </a:prstGeom>
        </p:spPr>
        <p:txBody>
          <a:bodyPr spcFirstLastPara="1" wrap="square" lIns="0" tIns="0" rIns="0" bIns="0"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048606" name="Google Shape;13;p3"/>
          <p:cNvSpPr txBox="1">
            <a:spLocks noGrp="1"/>
          </p:cNvSpPr>
          <p:nvPr>
            <p:ph type="subTitle" idx="1"/>
          </p:nvPr>
        </p:nvSpPr>
        <p:spPr>
          <a:xfrm>
            <a:off x="2457500" y="2840054"/>
            <a:ext cx="42291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400"/>
              <a:buNone/>
              <a:defRPr>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048611" name="Google Shape;15;p4"/>
          <p:cNvSpPr txBox="1">
            <a:spLocks noGrp="1"/>
          </p:cNvSpPr>
          <p:nvPr>
            <p:ph type="body" idx="1"/>
          </p:nvPr>
        </p:nvSpPr>
        <p:spPr>
          <a:xfrm>
            <a:off x="3135950" y="922850"/>
            <a:ext cx="2872200" cy="3588300"/>
          </a:xfrm>
          <a:prstGeom prst="rect">
            <a:avLst/>
          </a:prstGeom>
        </p:spPr>
        <p:txBody>
          <a:bodyPr spcFirstLastPara="1" wrap="square" lIns="0" tIns="0" rIns="0" bIns="0" anchor="ctr" anchorCtr="0">
            <a:noAutofit/>
          </a:bodyPr>
          <a:lstStyle>
            <a:lvl1pPr marL="457200" lvl="0" indent="-381000" algn="ctr" rtl="0">
              <a:spcBef>
                <a:spcPts val="600"/>
              </a:spcBef>
              <a:spcAft>
                <a:spcPts val="0"/>
              </a:spcAft>
              <a:buSzPts val="2400"/>
              <a:buChar char="&gt;"/>
            </a:lvl1pPr>
            <a:lvl2pPr marL="914400" lvl="1" indent="-381000" algn="ctr" rtl="0">
              <a:spcBef>
                <a:spcPts val="0"/>
              </a:spcBef>
              <a:spcAft>
                <a:spcPts val="0"/>
              </a:spcAft>
              <a:buSzPts val="2400"/>
              <a:buChar char="-"/>
            </a:lvl2pPr>
            <a:lvl3pPr marL="1371600" lvl="2" indent="-381000" algn="ctr" rtl="0">
              <a:spcBef>
                <a:spcPts val="0"/>
              </a:spcBef>
              <a:spcAft>
                <a:spcPts val="0"/>
              </a:spcAft>
              <a:buSzPts val="2400"/>
              <a:buChar char="-"/>
            </a:lvl3pPr>
            <a:lvl4pPr marL="1828800" lvl="3" indent="-381000" algn="ctr" rtl="0">
              <a:spcBef>
                <a:spcPts val="0"/>
              </a:spcBef>
              <a:spcAft>
                <a:spcPts val="0"/>
              </a:spcAft>
              <a:buSzPts val="2400"/>
              <a:buChar char="-"/>
            </a:lvl4pPr>
            <a:lvl5pPr marL="2286000" lvl="4" indent="-381000" algn="ctr" rtl="0">
              <a:spcBef>
                <a:spcPts val="0"/>
              </a:spcBef>
              <a:spcAft>
                <a:spcPts val="0"/>
              </a:spcAft>
              <a:buSzPts val="2400"/>
              <a:buChar char="-"/>
            </a:lvl5pPr>
            <a:lvl6pPr marL="2743200" lvl="5" indent="-381000" algn="ctr" rtl="0">
              <a:spcBef>
                <a:spcPts val="0"/>
              </a:spcBef>
              <a:spcAft>
                <a:spcPts val="0"/>
              </a:spcAft>
              <a:buSzPts val="2400"/>
              <a:buChar char="-"/>
            </a:lvl6pPr>
            <a:lvl7pPr marL="3200400" lvl="6" indent="-381000" algn="ctr" rtl="0">
              <a:spcBef>
                <a:spcPts val="0"/>
              </a:spcBef>
              <a:spcAft>
                <a:spcPts val="0"/>
              </a:spcAft>
              <a:buSzPts val="2400"/>
              <a:buChar char="-"/>
            </a:lvl7pPr>
            <a:lvl8pPr marL="3657600" lvl="7" indent="-381000" algn="ctr" rtl="0">
              <a:spcBef>
                <a:spcPts val="0"/>
              </a:spcBef>
              <a:spcAft>
                <a:spcPts val="0"/>
              </a:spcAft>
              <a:buSzPts val="2400"/>
              <a:buChar char="-"/>
            </a:lvl8pPr>
            <a:lvl9pPr marL="4114800" lvl="8" indent="-381000" algn="ctr">
              <a:spcBef>
                <a:spcPts val="0"/>
              </a:spcBef>
              <a:spcAft>
                <a:spcPts val="0"/>
              </a:spcAft>
              <a:buSzPts val="2400"/>
              <a:buChar char="-"/>
            </a:lvl9pPr>
          </a:lstStyle>
          <a:p>
            <a:endParaRPr/>
          </a:p>
        </p:txBody>
      </p:sp>
      <p:sp>
        <p:nvSpPr>
          <p:cNvPr id="1048612" name="Google Shape;16;p4"/>
          <p:cNvSpPr txBox="1">
            <a:spLocks noGrp="1"/>
          </p:cNvSpPr>
          <p:nvPr>
            <p:ph type="sldNum" idx="12"/>
          </p:nvPr>
        </p:nvSpPr>
        <p:spPr>
          <a:xfrm>
            <a:off x="4297650" y="4726525"/>
            <a:ext cx="548700" cy="416700"/>
          </a:xfrm>
          <a:prstGeom prst="rect">
            <a:avLst/>
          </a:prstGeom>
        </p:spPr>
        <p:txBody>
          <a:bodyPr spcFirstLastPara="1" wrap="square" lIns="0" tIns="0" rIns="0" bIns="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048617" name="Google Shape;18;p5"/>
          <p:cNvSpPr/>
          <p:nvPr/>
        </p:nvSpPr>
        <p:spPr>
          <a:xfrm rot="254369">
            <a:off x="3871013" y="1231044"/>
            <a:ext cx="1406078" cy="118636"/>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8" name="Google Shape;19;p5"/>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lvl1pPr lvl="0">
              <a:spcBef>
                <a:spcPts val="0"/>
              </a:spcBef>
              <a:spcAft>
                <a:spcPts val="0"/>
              </a:spcAft>
              <a:buSzPts val="2400"/>
              <a:buNone/>
            </a:lvl1pPr>
            <a:lvl2pPr lvl="1">
              <a:spcBef>
                <a:spcPts val="0"/>
              </a:spcBef>
              <a:spcAft>
                <a:spcPts val="0"/>
              </a:spcAft>
              <a:buSzPts val="2400"/>
              <a:buNone/>
            </a:lvl2pPr>
            <a:lvl3pPr lvl="2">
              <a:spcBef>
                <a:spcPts val="0"/>
              </a:spcBef>
              <a:spcAft>
                <a:spcPts val="0"/>
              </a:spcAft>
              <a:buSzPts val="2400"/>
              <a:buNone/>
            </a:lvl3pPr>
            <a:lvl4pPr lvl="3">
              <a:spcBef>
                <a:spcPts val="0"/>
              </a:spcBef>
              <a:spcAft>
                <a:spcPts val="0"/>
              </a:spcAft>
              <a:buSzPts val="2400"/>
              <a:buNone/>
            </a:lvl4pPr>
            <a:lvl5pPr lvl="4">
              <a:spcBef>
                <a:spcPts val="0"/>
              </a:spcBef>
              <a:spcAft>
                <a:spcPts val="0"/>
              </a:spcAft>
              <a:buSzPts val="2400"/>
              <a:buNone/>
            </a:lvl5pPr>
            <a:lvl6pPr lvl="5">
              <a:spcBef>
                <a:spcPts val="0"/>
              </a:spcBef>
              <a:spcAft>
                <a:spcPts val="0"/>
              </a:spcAft>
              <a:buSzPts val="2400"/>
              <a:buNone/>
            </a:lvl6pPr>
            <a:lvl7pPr lvl="6">
              <a:spcBef>
                <a:spcPts val="0"/>
              </a:spcBef>
              <a:spcAft>
                <a:spcPts val="0"/>
              </a:spcAft>
              <a:buSzPts val="2400"/>
              <a:buNone/>
            </a:lvl7pPr>
            <a:lvl8pPr lvl="7">
              <a:spcBef>
                <a:spcPts val="0"/>
              </a:spcBef>
              <a:spcAft>
                <a:spcPts val="0"/>
              </a:spcAft>
              <a:buSzPts val="2400"/>
              <a:buNone/>
            </a:lvl8pPr>
            <a:lvl9pPr lvl="8">
              <a:spcBef>
                <a:spcPts val="0"/>
              </a:spcBef>
              <a:spcAft>
                <a:spcPts val="0"/>
              </a:spcAft>
              <a:buSzPts val="2400"/>
              <a:buNone/>
            </a:lvl9pPr>
          </a:lstStyle>
          <a:p>
            <a:endParaRPr/>
          </a:p>
        </p:txBody>
      </p:sp>
      <p:sp>
        <p:nvSpPr>
          <p:cNvPr id="1048619" name="Google Shape;20;p5"/>
          <p:cNvSpPr txBox="1">
            <a:spLocks noGrp="1"/>
          </p:cNvSpPr>
          <p:nvPr>
            <p:ph type="body" idx="1"/>
          </p:nvPr>
        </p:nvSpPr>
        <p:spPr>
          <a:xfrm>
            <a:off x="1628275" y="1428825"/>
            <a:ext cx="5887500" cy="290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gt;"/>
            </a:lvl1pPr>
            <a:lvl2pPr marL="914400" lvl="1" indent="-381000">
              <a:spcBef>
                <a:spcPts val="0"/>
              </a:spcBef>
              <a:spcAft>
                <a:spcPts val="0"/>
              </a:spcAft>
              <a:buSzPts val="2400"/>
              <a:buChar char="-"/>
            </a:lvl2pPr>
            <a:lvl3pPr marL="1371600" lvl="2" indent="-381000">
              <a:spcBef>
                <a:spcPts val="0"/>
              </a:spcBef>
              <a:spcAft>
                <a:spcPts val="0"/>
              </a:spcAft>
              <a:buSzPts val="2400"/>
              <a:buChar char="-"/>
            </a:lvl3pPr>
            <a:lvl4pPr marL="1828800" lvl="3" indent="-381000">
              <a:spcBef>
                <a:spcPts val="0"/>
              </a:spcBef>
              <a:spcAft>
                <a:spcPts val="0"/>
              </a:spcAft>
              <a:buSzPts val="2400"/>
              <a:buChar char="-"/>
            </a:lvl4pPr>
            <a:lvl5pPr marL="2286000" lvl="4" indent="-381000">
              <a:spcBef>
                <a:spcPts val="0"/>
              </a:spcBef>
              <a:spcAft>
                <a:spcPts val="0"/>
              </a:spcAft>
              <a:buSzPts val="2400"/>
              <a:buChar char="-"/>
            </a:lvl5pPr>
            <a:lvl6pPr marL="2743200" lvl="5" indent="-381000">
              <a:spcBef>
                <a:spcPts val="0"/>
              </a:spcBef>
              <a:spcAft>
                <a:spcPts val="0"/>
              </a:spcAft>
              <a:buSzPts val="2400"/>
              <a:buChar char="-"/>
            </a:lvl6pPr>
            <a:lvl7pPr marL="3200400" lvl="6" indent="-381000">
              <a:spcBef>
                <a:spcPts val="0"/>
              </a:spcBef>
              <a:spcAft>
                <a:spcPts val="0"/>
              </a:spcAft>
              <a:buSzPts val="2400"/>
              <a:buChar char="-"/>
            </a:lvl7pPr>
            <a:lvl8pPr marL="3657600" lvl="7" indent="-381000">
              <a:spcBef>
                <a:spcPts val="0"/>
              </a:spcBef>
              <a:spcAft>
                <a:spcPts val="0"/>
              </a:spcAft>
              <a:buSzPts val="2400"/>
              <a:buChar char="-"/>
            </a:lvl8pPr>
            <a:lvl9pPr marL="4114800" lvl="8" indent="-381000">
              <a:spcBef>
                <a:spcPts val="0"/>
              </a:spcBef>
              <a:spcAft>
                <a:spcPts val="0"/>
              </a:spcAft>
              <a:buSzPts val="2400"/>
              <a:buChar char="-"/>
            </a:lvl9pPr>
          </a:lstStyle>
          <a:p>
            <a:endParaRPr/>
          </a:p>
        </p:txBody>
      </p:sp>
      <p:sp>
        <p:nvSpPr>
          <p:cNvPr id="1048620" name="Google Shape;21;p5"/>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ct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1048579" name="Google Shape;23;p6"/>
          <p:cNvSpPr txBox="1">
            <a:spLocks noGrp="1"/>
          </p:cNvSpPr>
          <p:nvPr>
            <p:ph type="title"/>
          </p:nvPr>
        </p:nvSpPr>
        <p:spPr>
          <a:xfrm>
            <a:off x="1876225" y="1420400"/>
            <a:ext cx="2345100" cy="312300"/>
          </a:xfrm>
          <a:prstGeom prst="rect">
            <a:avLst/>
          </a:prstGeom>
        </p:spPr>
        <p:txBody>
          <a:bodyPr spcFirstLastPara="1" wrap="square" lIns="0" tIns="0" rIns="0" bIns="0" anchor="b" anchorCtr="0">
            <a:noAutofit/>
          </a:bodyPr>
          <a:lstStyle>
            <a:lvl1pPr lvl="0" algn="l" rtl="0">
              <a:spcBef>
                <a:spcPts val="0"/>
              </a:spcBef>
              <a:spcAft>
                <a:spcPts val="0"/>
              </a:spcAft>
              <a:buSzPts val="2400"/>
              <a:buNone/>
            </a:lvl1pPr>
            <a:lvl2pPr lvl="1" algn="l" rtl="0">
              <a:spcBef>
                <a:spcPts val="0"/>
              </a:spcBef>
              <a:spcAft>
                <a:spcPts val="0"/>
              </a:spcAft>
              <a:buSzPts val="2400"/>
              <a:buNone/>
            </a:lvl2pPr>
            <a:lvl3pPr lvl="2" algn="l" rtl="0">
              <a:spcBef>
                <a:spcPts val="0"/>
              </a:spcBef>
              <a:spcAft>
                <a:spcPts val="0"/>
              </a:spcAft>
              <a:buSzPts val="2400"/>
              <a:buNone/>
            </a:lvl3pPr>
            <a:lvl4pPr lvl="3" algn="l" rtl="0">
              <a:spcBef>
                <a:spcPts val="0"/>
              </a:spcBef>
              <a:spcAft>
                <a:spcPts val="0"/>
              </a:spcAft>
              <a:buSzPts val="2400"/>
              <a:buNone/>
            </a:lvl4pPr>
            <a:lvl5pPr lvl="4" algn="l" rtl="0">
              <a:spcBef>
                <a:spcPts val="0"/>
              </a:spcBef>
              <a:spcAft>
                <a:spcPts val="0"/>
              </a:spcAft>
              <a:buSzPts val="2400"/>
              <a:buNone/>
            </a:lvl5pPr>
            <a:lvl6pPr lvl="5" algn="l" rtl="0">
              <a:spcBef>
                <a:spcPts val="0"/>
              </a:spcBef>
              <a:spcAft>
                <a:spcPts val="0"/>
              </a:spcAft>
              <a:buSzPts val="2400"/>
              <a:buNone/>
            </a:lvl6pPr>
            <a:lvl7pPr lvl="6" algn="l" rtl="0">
              <a:spcBef>
                <a:spcPts val="0"/>
              </a:spcBef>
              <a:spcAft>
                <a:spcPts val="0"/>
              </a:spcAft>
              <a:buSzPts val="2400"/>
              <a:buNone/>
            </a:lvl7pPr>
            <a:lvl8pPr lvl="7" algn="l" rtl="0">
              <a:spcBef>
                <a:spcPts val="0"/>
              </a:spcBef>
              <a:spcAft>
                <a:spcPts val="0"/>
              </a:spcAft>
              <a:buSzPts val="2400"/>
              <a:buNone/>
            </a:lvl8pPr>
            <a:lvl9pPr lvl="8" algn="l" rtl="0">
              <a:spcBef>
                <a:spcPts val="0"/>
              </a:spcBef>
              <a:spcAft>
                <a:spcPts val="0"/>
              </a:spcAft>
              <a:buSzPts val="2400"/>
              <a:buNone/>
            </a:lvl9pPr>
          </a:lstStyle>
          <a:p>
            <a:endParaRPr/>
          </a:p>
        </p:txBody>
      </p:sp>
      <p:sp>
        <p:nvSpPr>
          <p:cNvPr id="1048580" name="Google Shape;24;p6"/>
          <p:cNvSpPr txBox="1">
            <a:spLocks noGrp="1"/>
          </p:cNvSpPr>
          <p:nvPr>
            <p:ph type="body" idx="1"/>
          </p:nvPr>
        </p:nvSpPr>
        <p:spPr>
          <a:xfrm>
            <a:off x="1876225" y="1853502"/>
            <a:ext cx="2345100" cy="20385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gt;"/>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1048581" name="Google Shape;25;p6"/>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lvl="0" indent="0" algn="ct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1048586" name="Google Shape;27;p7"/>
          <p:cNvSpPr/>
          <p:nvPr/>
        </p:nvSpPr>
        <p:spPr>
          <a:xfrm rot="254369">
            <a:off x="3871013" y="1231044"/>
            <a:ext cx="1406078" cy="118636"/>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7" name="Google Shape;28;p7"/>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lvl1pPr lvl="0">
              <a:spcBef>
                <a:spcPts val="0"/>
              </a:spcBef>
              <a:spcAft>
                <a:spcPts val="0"/>
              </a:spcAft>
              <a:buSzPts val="2400"/>
              <a:buNone/>
            </a:lvl1pPr>
            <a:lvl2pPr lvl="1">
              <a:spcBef>
                <a:spcPts val="0"/>
              </a:spcBef>
              <a:spcAft>
                <a:spcPts val="0"/>
              </a:spcAft>
              <a:buSzPts val="2400"/>
              <a:buNone/>
            </a:lvl2pPr>
            <a:lvl3pPr lvl="2">
              <a:spcBef>
                <a:spcPts val="0"/>
              </a:spcBef>
              <a:spcAft>
                <a:spcPts val="0"/>
              </a:spcAft>
              <a:buSzPts val="2400"/>
              <a:buNone/>
            </a:lvl3pPr>
            <a:lvl4pPr lvl="3">
              <a:spcBef>
                <a:spcPts val="0"/>
              </a:spcBef>
              <a:spcAft>
                <a:spcPts val="0"/>
              </a:spcAft>
              <a:buSzPts val="2400"/>
              <a:buNone/>
            </a:lvl4pPr>
            <a:lvl5pPr lvl="4">
              <a:spcBef>
                <a:spcPts val="0"/>
              </a:spcBef>
              <a:spcAft>
                <a:spcPts val="0"/>
              </a:spcAft>
              <a:buSzPts val="2400"/>
              <a:buNone/>
            </a:lvl5pPr>
            <a:lvl6pPr lvl="5">
              <a:spcBef>
                <a:spcPts val="0"/>
              </a:spcBef>
              <a:spcAft>
                <a:spcPts val="0"/>
              </a:spcAft>
              <a:buSzPts val="2400"/>
              <a:buNone/>
            </a:lvl6pPr>
            <a:lvl7pPr lvl="6">
              <a:spcBef>
                <a:spcPts val="0"/>
              </a:spcBef>
              <a:spcAft>
                <a:spcPts val="0"/>
              </a:spcAft>
              <a:buSzPts val="2400"/>
              <a:buNone/>
            </a:lvl7pPr>
            <a:lvl8pPr lvl="7">
              <a:spcBef>
                <a:spcPts val="0"/>
              </a:spcBef>
              <a:spcAft>
                <a:spcPts val="0"/>
              </a:spcAft>
              <a:buSzPts val="2400"/>
              <a:buNone/>
            </a:lvl8pPr>
            <a:lvl9pPr lvl="8">
              <a:spcBef>
                <a:spcPts val="0"/>
              </a:spcBef>
              <a:spcAft>
                <a:spcPts val="0"/>
              </a:spcAft>
              <a:buSzPts val="2400"/>
              <a:buNone/>
            </a:lvl9pPr>
          </a:lstStyle>
          <a:p>
            <a:endParaRPr/>
          </a:p>
        </p:txBody>
      </p:sp>
      <p:sp>
        <p:nvSpPr>
          <p:cNvPr id="1048588" name="Google Shape;29;p7"/>
          <p:cNvSpPr txBox="1">
            <a:spLocks noGrp="1"/>
          </p:cNvSpPr>
          <p:nvPr>
            <p:ph type="body" idx="1"/>
          </p:nvPr>
        </p:nvSpPr>
        <p:spPr>
          <a:xfrm>
            <a:off x="1628225" y="1428825"/>
            <a:ext cx="2721300" cy="29088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gt;"/>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48589" name="Google Shape;30;p7"/>
          <p:cNvSpPr txBox="1">
            <a:spLocks noGrp="1"/>
          </p:cNvSpPr>
          <p:nvPr>
            <p:ph type="body" idx="2"/>
          </p:nvPr>
        </p:nvSpPr>
        <p:spPr>
          <a:xfrm>
            <a:off x="4794549" y="1428825"/>
            <a:ext cx="2721300" cy="29088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gt;"/>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48590" name="Google Shape;31;p7"/>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ct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1048701" name="Google Shape;33;p8"/>
          <p:cNvSpPr/>
          <p:nvPr/>
        </p:nvSpPr>
        <p:spPr>
          <a:xfrm rot="254369">
            <a:off x="3871013" y="1231044"/>
            <a:ext cx="1406078" cy="118636"/>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2" name="Google Shape;34;p8"/>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lvl1pPr lvl="0" rtl="0">
              <a:spcBef>
                <a:spcPts val="0"/>
              </a:spcBef>
              <a:spcAft>
                <a:spcPts val="0"/>
              </a:spcAft>
              <a:buSzPts val="2400"/>
              <a:buNone/>
            </a:lvl1pPr>
            <a:lvl2pPr lvl="1" rtl="0">
              <a:spcBef>
                <a:spcPts val="0"/>
              </a:spcBef>
              <a:spcAft>
                <a:spcPts val="0"/>
              </a:spcAft>
              <a:buSzPts val="2400"/>
              <a:buNone/>
            </a:lvl2pPr>
            <a:lvl3pPr lvl="2" rtl="0">
              <a:spcBef>
                <a:spcPts val="0"/>
              </a:spcBef>
              <a:spcAft>
                <a:spcPts val="0"/>
              </a:spcAft>
              <a:buSzPts val="2400"/>
              <a:buNone/>
            </a:lvl3pPr>
            <a:lvl4pPr lvl="3" rtl="0">
              <a:spcBef>
                <a:spcPts val="0"/>
              </a:spcBef>
              <a:spcAft>
                <a:spcPts val="0"/>
              </a:spcAft>
              <a:buSzPts val="2400"/>
              <a:buNone/>
            </a:lvl4pPr>
            <a:lvl5pPr lvl="4" rtl="0">
              <a:spcBef>
                <a:spcPts val="0"/>
              </a:spcBef>
              <a:spcAft>
                <a:spcPts val="0"/>
              </a:spcAft>
              <a:buSzPts val="2400"/>
              <a:buNone/>
            </a:lvl5pPr>
            <a:lvl6pPr lvl="5" rtl="0">
              <a:spcBef>
                <a:spcPts val="0"/>
              </a:spcBef>
              <a:spcAft>
                <a:spcPts val="0"/>
              </a:spcAft>
              <a:buSzPts val="2400"/>
              <a:buNone/>
            </a:lvl6pPr>
            <a:lvl7pPr lvl="6" rtl="0">
              <a:spcBef>
                <a:spcPts val="0"/>
              </a:spcBef>
              <a:spcAft>
                <a:spcPts val="0"/>
              </a:spcAft>
              <a:buSzPts val="2400"/>
              <a:buNone/>
            </a:lvl7pPr>
            <a:lvl8pPr lvl="7" rtl="0">
              <a:spcBef>
                <a:spcPts val="0"/>
              </a:spcBef>
              <a:spcAft>
                <a:spcPts val="0"/>
              </a:spcAft>
              <a:buSzPts val="2400"/>
              <a:buNone/>
            </a:lvl8pPr>
            <a:lvl9pPr lvl="8" rtl="0">
              <a:spcBef>
                <a:spcPts val="0"/>
              </a:spcBef>
              <a:spcAft>
                <a:spcPts val="0"/>
              </a:spcAft>
              <a:buSzPts val="2400"/>
              <a:buNone/>
            </a:lvl9pPr>
          </a:lstStyle>
          <a:p>
            <a:endParaRPr/>
          </a:p>
        </p:txBody>
      </p:sp>
      <p:sp>
        <p:nvSpPr>
          <p:cNvPr id="1048703" name="Google Shape;35;p8"/>
          <p:cNvSpPr txBox="1">
            <a:spLocks noGrp="1"/>
          </p:cNvSpPr>
          <p:nvPr>
            <p:ph type="body" idx="1"/>
          </p:nvPr>
        </p:nvSpPr>
        <p:spPr>
          <a:xfrm>
            <a:off x="1628275" y="1428825"/>
            <a:ext cx="1786500" cy="29316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gt;"/>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48704" name="Google Shape;36;p8"/>
          <p:cNvSpPr txBox="1">
            <a:spLocks noGrp="1"/>
          </p:cNvSpPr>
          <p:nvPr>
            <p:ph type="body" idx="2"/>
          </p:nvPr>
        </p:nvSpPr>
        <p:spPr>
          <a:xfrm>
            <a:off x="3646725" y="1428825"/>
            <a:ext cx="1786500" cy="29316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gt;"/>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48705" name="Google Shape;37;p8"/>
          <p:cNvSpPr txBox="1">
            <a:spLocks noGrp="1"/>
          </p:cNvSpPr>
          <p:nvPr>
            <p:ph type="body" idx="3"/>
          </p:nvPr>
        </p:nvSpPr>
        <p:spPr>
          <a:xfrm>
            <a:off x="5665175" y="1428825"/>
            <a:ext cx="1786500" cy="29316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gt;"/>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48706" name="Google Shape;38;p8"/>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ct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1048662" name="Google Shape;40;p9"/>
          <p:cNvSpPr/>
          <p:nvPr/>
        </p:nvSpPr>
        <p:spPr>
          <a:xfrm rot="254369">
            <a:off x="3871013" y="1231044"/>
            <a:ext cx="1406078" cy="118636"/>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3" name="Google Shape;41;p9"/>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lvl1pPr lvl="0">
              <a:spcBef>
                <a:spcPts val="0"/>
              </a:spcBef>
              <a:spcAft>
                <a:spcPts val="0"/>
              </a:spcAft>
              <a:buSzPts val="2400"/>
              <a:buNone/>
            </a:lvl1pPr>
            <a:lvl2pPr lvl="1">
              <a:spcBef>
                <a:spcPts val="0"/>
              </a:spcBef>
              <a:spcAft>
                <a:spcPts val="0"/>
              </a:spcAft>
              <a:buSzPts val="2400"/>
              <a:buNone/>
            </a:lvl2pPr>
            <a:lvl3pPr lvl="2">
              <a:spcBef>
                <a:spcPts val="0"/>
              </a:spcBef>
              <a:spcAft>
                <a:spcPts val="0"/>
              </a:spcAft>
              <a:buSzPts val="2400"/>
              <a:buNone/>
            </a:lvl3pPr>
            <a:lvl4pPr lvl="3">
              <a:spcBef>
                <a:spcPts val="0"/>
              </a:spcBef>
              <a:spcAft>
                <a:spcPts val="0"/>
              </a:spcAft>
              <a:buSzPts val="2400"/>
              <a:buNone/>
            </a:lvl4pPr>
            <a:lvl5pPr lvl="4">
              <a:spcBef>
                <a:spcPts val="0"/>
              </a:spcBef>
              <a:spcAft>
                <a:spcPts val="0"/>
              </a:spcAft>
              <a:buSzPts val="2400"/>
              <a:buNone/>
            </a:lvl5pPr>
            <a:lvl6pPr lvl="5">
              <a:spcBef>
                <a:spcPts val="0"/>
              </a:spcBef>
              <a:spcAft>
                <a:spcPts val="0"/>
              </a:spcAft>
              <a:buSzPts val="2400"/>
              <a:buNone/>
            </a:lvl6pPr>
            <a:lvl7pPr lvl="6">
              <a:spcBef>
                <a:spcPts val="0"/>
              </a:spcBef>
              <a:spcAft>
                <a:spcPts val="0"/>
              </a:spcAft>
              <a:buSzPts val="2400"/>
              <a:buNone/>
            </a:lvl7pPr>
            <a:lvl8pPr lvl="7">
              <a:spcBef>
                <a:spcPts val="0"/>
              </a:spcBef>
              <a:spcAft>
                <a:spcPts val="0"/>
              </a:spcAft>
              <a:buSzPts val="2400"/>
              <a:buNone/>
            </a:lvl8pPr>
            <a:lvl9pPr lvl="8">
              <a:spcBef>
                <a:spcPts val="0"/>
              </a:spcBef>
              <a:spcAft>
                <a:spcPts val="0"/>
              </a:spcAft>
              <a:buSzPts val="2400"/>
              <a:buNone/>
            </a:lvl9pPr>
          </a:lstStyle>
          <a:p>
            <a:endParaRPr/>
          </a:p>
        </p:txBody>
      </p:sp>
      <p:sp>
        <p:nvSpPr>
          <p:cNvPr id="1048664" name="Google Shape;42;p9"/>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ct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1048717" name="Google Shape;44;p10"/>
          <p:cNvSpPr txBox="1">
            <a:spLocks noGrp="1"/>
          </p:cNvSpPr>
          <p:nvPr>
            <p:ph type="body" idx="1"/>
          </p:nvPr>
        </p:nvSpPr>
        <p:spPr>
          <a:xfrm>
            <a:off x="3068100" y="4101500"/>
            <a:ext cx="3007800" cy="519600"/>
          </a:xfrm>
          <a:prstGeom prst="rect">
            <a:avLst/>
          </a:prstGeom>
        </p:spPr>
        <p:txBody>
          <a:bodyPr spcFirstLastPara="1" wrap="square" lIns="0" tIns="0" rIns="0" bIns="0" anchor="t" anchorCtr="0">
            <a:noAutofit/>
          </a:bodyPr>
          <a:lstStyle>
            <a:lvl1pPr marL="457200" lvl="0" indent="-228600" algn="ctr">
              <a:spcBef>
                <a:spcPts val="360"/>
              </a:spcBef>
              <a:spcAft>
                <a:spcPts val="0"/>
              </a:spcAft>
              <a:buSzPts val="1600"/>
              <a:buNone/>
              <a:defRPr sz="1600">
                <a:solidFill>
                  <a:schemeClr val="dk2"/>
                </a:solidFill>
              </a:defRPr>
            </a:lvl1pPr>
          </a:lstStyle>
          <a:p>
            <a:endParaRPr/>
          </a:p>
        </p:txBody>
      </p:sp>
      <p:sp>
        <p:nvSpPr>
          <p:cNvPr id="1048718" name="Google Shape;45;p10"/>
          <p:cNvSpPr txBox="1">
            <a:spLocks noGrp="1"/>
          </p:cNvSpPr>
          <p:nvPr>
            <p:ph type="sldNum" idx="12"/>
          </p:nvPr>
        </p:nvSpPr>
        <p:spPr>
          <a:xfrm>
            <a:off x="4297650" y="4711450"/>
            <a:ext cx="548700" cy="432000"/>
          </a:xfrm>
          <a:prstGeom prst="rect">
            <a:avLst/>
          </a:prstGeom>
        </p:spPr>
        <p:txBody>
          <a:bodyPr spcFirstLastPara="1" wrap="square" lIns="0" tIns="0" rIns="0" bIns="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2"/>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1628275" y="810800"/>
            <a:ext cx="5887500" cy="445500"/>
          </a:xfrm>
          <a:prstGeom prst="rect">
            <a:avLst/>
          </a:prstGeom>
          <a:noFill/>
          <a:ln>
            <a:noFill/>
          </a:ln>
        </p:spPr>
        <p:txBody>
          <a:bodyPr spcFirstLastPara="1" wrap="square" lIns="0" tIns="0" rIns="0" bIns="0" anchor="b" anchorCtr="0">
            <a:noAutofit/>
          </a:bodyPr>
          <a:lstStyle>
            <a:lvl1pPr lvl="0"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1pPr>
            <a:lvl2pPr lvl="1"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2pPr>
            <a:lvl3pPr lvl="2"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3pPr>
            <a:lvl4pPr lvl="3"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4pPr>
            <a:lvl5pPr lvl="4"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5pPr>
            <a:lvl6pPr lvl="5"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6pPr>
            <a:lvl7pPr lvl="6"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7pPr>
            <a:lvl8pPr lvl="7"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8pPr>
            <a:lvl9pPr lvl="8"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9pPr>
          </a:lstStyle>
          <a:p>
            <a:endParaRPr/>
          </a:p>
        </p:txBody>
      </p:sp>
      <p:sp>
        <p:nvSpPr>
          <p:cNvPr id="1048577" name="Google Shape;7;p1"/>
          <p:cNvSpPr txBox="1">
            <a:spLocks noGrp="1"/>
          </p:cNvSpPr>
          <p:nvPr>
            <p:ph type="body" idx="1"/>
          </p:nvPr>
        </p:nvSpPr>
        <p:spPr>
          <a:xfrm>
            <a:off x="1628275" y="1428825"/>
            <a:ext cx="5887500" cy="290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chemeClr val="dk2"/>
              </a:buClr>
              <a:buSzPts val="2400"/>
              <a:buFont typeface="Patrick Hand"/>
              <a:buChar char="&gt;"/>
              <a:defRPr sz="2400">
                <a:solidFill>
                  <a:schemeClr val="dk1"/>
                </a:solidFill>
                <a:latin typeface="Patrick Hand"/>
                <a:ea typeface="Patrick Hand"/>
                <a:cs typeface="Patrick Hand"/>
                <a:sym typeface="Patrick Hand"/>
              </a:defRPr>
            </a:lvl1pPr>
            <a:lvl2pPr marL="914400" lvl="1"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2pPr>
            <a:lvl3pPr marL="1371600" lvl="2"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3pPr>
            <a:lvl4pPr marL="1828800" lvl="3"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4pPr>
            <a:lvl5pPr marL="2286000" lvl="4"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5pPr>
            <a:lvl6pPr marL="2743200" lvl="5"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6pPr>
            <a:lvl7pPr marL="3200400" lvl="6"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7pPr>
            <a:lvl8pPr marL="3657600" lvl="7"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8pPr>
            <a:lvl9pPr marL="4114800" lvl="8"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9pPr>
          </a:lstStyle>
          <a:p>
            <a:endParaRPr/>
          </a:p>
        </p:txBody>
      </p:sp>
      <p:sp>
        <p:nvSpPr>
          <p:cNvPr id="1048578" name="Google Shape;8;p1"/>
          <p:cNvSpPr txBox="1">
            <a:spLocks noGrp="1"/>
          </p:cNvSpPr>
          <p:nvPr>
            <p:ph type="sldNum" idx="12"/>
          </p:nvPr>
        </p:nvSpPr>
        <p:spPr>
          <a:xfrm>
            <a:off x="4297650" y="4646800"/>
            <a:ext cx="548700" cy="496500"/>
          </a:xfrm>
          <a:prstGeom prst="rect">
            <a:avLst/>
          </a:prstGeom>
          <a:noFill/>
          <a:ln>
            <a:noFill/>
          </a:ln>
        </p:spPr>
        <p:txBody>
          <a:bodyPr spcFirstLastPara="1" wrap="square" lIns="0" tIns="0" rIns="0" bIns="0" anchor="ctr" anchorCtr="0">
            <a:noAutofit/>
          </a:bodyPr>
          <a:lstStyle>
            <a:lvl1pPr lvl="0" algn="ctr">
              <a:buNone/>
              <a:defRPr sz="1300">
                <a:solidFill>
                  <a:schemeClr val="lt1"/>
                </a:solidFill>
                <a:latin typeface="Patrick Hand"/>
                <a:ea typeface="Patrick Hand"/>
                <a:cs typeface="Patrick Hand"/>
                <a:sym typeface="Patrick Hand"/>
              </a:defRPr>
            </a:lvl1pPr>
            <a:lvl2pPr lvl="1" algn="ctr">
              <a:buNone/>
              <a:defRPr sz="1300">
                <a:solidFill>
                  <a:schemeClr val="lt1"/>
                </a:solidFill>
                <a:latin typeface="Patrick Hand"/>
                <a:ea typeface="Patrick Hand"/>
                <a:cs typeface="Patrick Hand"/>
                <a:sym typeface="Patrick Hand"/>
              </a:defRPr>
            </a:lvl2pPr>
            <a:lvl3pPr lvl="2" algn="ctr">
              <a:buNone/>
              <a:defRPr sz="1300">
                <a:solidFill>
                  <a:schemeClr val="lt1"/>
                </a:solidFill>
                <a:latin typeface="Patrick Hand"/>
                <a:ea typeface="Patrick Hand"/>
                <a:cs typeface="Patrick Hand"/>
                <a:sym typeface="Patrick Hand"/>
              </a:defRPr>
            </a:lvl3pPr>
            <a:lvl4pPr lvl="3" algn="ctr">
              <a:buNone/>
              <a:defRPr sz="1300">
                <a:solidFill>
                  <a:schemeClr val="lt1"/>
                </a:solidFill>
                <a:latin typeface="Patrick Hand"/>
                <a:ea typeface="Patrick Hand"/>
                <a:cs typeface="Patrick Hand"/>
                <a:sym typeface="Patrick Hand"/>
              </a:defRPr>
            </a:lvl4pPr>
            <a:lvl5pPr lvl="4" algn="ctr">
              <a:buNone/>
              <a:defRPr sz="1300">
                <a:solidFill>
                  <a:schemeClr val="lt1"/>
                </a:solidFill>
                <a:latin typeface="Patrick Hand"/>
                <a:ea typeface="Patrick Hand"/>
                <a:cs typeface="Patrick Hand"/>
                <a:sym typeface="Patrick Hand"/>
              </a:defRPr>
            </a:lvl5pPr>
            <a:lvl6pPr lvl="5" algn="ctr">
              <a:buNone/>
              <a:defRPr sz="1300">
                <a:solidFill>
                  <a:schemeClr val="lt1"/>
                </a:solidFill>
                <a:latin typeface="Patrick Hand"/>
                <a:ea typeface="Patrick Hand"/>
                <a:cs typeface="Patrick Hand"/>
                <a:sym typeface="Patrick Hand"/>
              </a:defRPr>
            </a:lvl6pPr>
            <a:lvl7pPr lvl="6" algn="ctr">
              <a:buNone/>
              <a:defRPr sz="1300">
                <a:solidFill>
                  <a:schemeClr val="lt1"/>
                </a:solidFill>
                <a:latin typeface="Patrick Hand"/>
                <a:ea typeface="Patrick Hand"/>
                <a:cs typeface="Patrick Hand"/>
                <a:sym typeface="Patrick Hand"/>
              </a:defRPr>
            </a:lvl7pPr>
            <a:lvl8pPr lvl="7" algn="ctr">
              <a:buNone/>
              <a:defRPr sz="1300">
                <a:solidFill>
                  <a:schemeClr val="lt1"/>
                </a:solidFill>
                <a:latin typeface="Patrick Hand"/>
                <a:ea typeface="Patrick Hand"/>
                <a:cs typeface="Patrick Hand"/>
                <a:sym typeface="Patrick Hand"/>
              </a:defRPr>
            </a:lvl8pPr>
            <a:lvl9pPr lvl="8" algn="ctr">
              <a:buNone/>
              <a:defRPr sz="1300">
                <a:solidFill>
                  <a:schemeClr val="lt1"/>
                </a:solidFill>
                <a:latin typeface="Patrick Hand"/>
                <a:ea typeface="Patrick Hand"/>
                <a:cs typeface="Patrick Hand"/>
                <a:sym typeface="Patrick Hand"/>
              </a:defRPr>
            </a:lvl9pPr>
          </a:lstStyle>
          <a:p>
            <a:pPr marL="0" lvl="0" indent="0" algn="ctr" rtl="0">
              <a:spcBef>
                <a:spcPts val="0"/>
              </a:spcBef>
              <a:spcAft>
                <a:spcPts val="0"/>
              </a:spcAft>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8.jpe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audio" Target="NULL" TargetMode="External"/><Relationship Id="rId5" Type="http://schemas.openxmlformats.org/officeDocument/2006/relationships/image" Target="../media/image13.gif"/><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audio" Target="NULL" TargetMode="Externa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audio" Target="NULL" TargetMode="Externa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audio" Target="NULL" TargetMode="External"/><Relationship Id="rId5" Type="http://schemas.openxmlformats.org/officeDocument/2006/relationships/image" Target="../media/image14.jpe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1048582" name="Google Shape;57;p14"/>
          <p:cNvSpPr txBox="1">
            <a:spLocks noGrp="1"/>
          </p:cNvSpPr>
          <p:nvPr>
            <p:ph type="title"/>
          </p:nvPr>
        </p:nvSpPr>
        <p:spPr>
          <a:xfrm>
            <a:off x="1876225" y="1124565"/>
            <a:ext cx="2345100" cy="312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id-ID" dirty="0"/>
              <a:t>NEGARA HUKUM DAN HAM</a:t>
            </a:r>
            <a:r>
              <a:rPr lang="en" dirty="0"/>
              <a:t> </a:t>
            </a:r>
            <a:endParaRPr dirty="0"/>
          </a:p>
        </p:txBody>
      </p:sp>
      <p:sp>
        <p:nvSpPr>
          <p:cNvPr id="1048583" name="Text Placeholder 2"/>
          <p:cNvSpPr>
            <a:spLocks noGrp="1"/>
          </p:cNvSpPr>
          <p:nvPr>
            <p:ph type="body" idx="1"/>
          </p:nvPr>
        </p:nvSpPr>
        <p:spPr>
          <a:xfrm>
            <a:off x="1783757" y="1863775"/>
            <a:ext cx="2695776" cy="2399999"/>
          </a:xfrm>
        </p:spPr>
        <p:txBody>
          <a:bodyPr/>
          <a:lstStyle/>
          <a:p>
            <a:r>
              <a:rPr lang="id-ID" dirty="0"/>
              <a:t>KELOMPOK 7 :            </a:t>
            </a:r>
          </a:p>
          <a:p>
            <a:r>
              <a:rPr lang="id-ID" sz="2000" dirty="0"/>
              <a:t>1. APRILIA DWI</a:t>
            </a:r>
          </a:p>
          <a:p>
            <a:r>
              <a:rPr lang="id-ID" dirty="0"/>
              <a:t>2. </a:t>
            </a:r>
            <a:r>
              <a:rPr lang="id-ID" sz="2000" dirty="0" smtClean="0"/>
              <a:t>SHABRINA SYARAFINA</a:t>
            </a:r>
            <a:endParaRPr lang="id-ID" sz="2000" dirty="0"/>
          </a:p>
          <a:p>
            <a:r>
              <a:rPr lang="id-ID" sz="2000" dirty="0"/>
              <a:t>3. </a:t>
            </a:r>
            <a:r>
              <a:rPr lang="id-ID" sz="2000" dirty="0" smtClean="0"/>
              <a:t>ISNAENI NUR</a:t>
            </a:r>
            <a:endParaRPr lang="id-ID" sz="2000" dirty="0"/>
          </a:p>
          <a:p>
            <a:r>
              <a:rPr lang="id-ID" sz="2000" dirty="0"/>
              <a:t>4. </a:t>
            </a:r>
            <a:r>
              <a:rPr lang="id-ID" sz="2000" dirty="0" smtClean="0"/>
              <a:t>SAFITA SEKAR</a:t>
            </a:r>
            <a:endParaRPr lang="id-ID" sz="2000" dirty="0"/>
          </a:p>
          <a:p>
            <a:r>
              <a:rPr lang="id-ID" sz="2000" dirty="0"/>
              <a:t>5. ANDRA </a:t>
            </a:r>
            <a:r>
              <a:rPr lang="id-ID" dirty="0" smtClean="0"/>
              <a:t>ARIZENA</a:t>
            </a:r>
            <a:endParaRPr lang="id-ID" sz="2000" dirty="0"/>
          </a:p>
        </p:txBody>
      </p:sp>
      <p:pic>
        <p:nvPicPr>
          <p:cNvPr id="2097152" name="Picture 4"/>
          <p:cNvPicPr>
            <a:picLocks noChangeAspect="1"/>
          </p:cNvPicPr>
          <p:nvPr/>
        </p:nvPicPr>
        <p:blipFill rotWithShape="1">
          <a:blip r:embed="rId3"/>
          <a:srcRect l="3415" r="3919"/>
          <a:stretch>
            <a:fillRect/>
          </a:stretch>
        </p:blipFill>
        <p:spPr>
          <a:xfrm rot="618959">
            <a:off x="5485593" y="1292810"/>
            <a:ext cx="2070600" cy="212244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048640" name="Title 1"/>
          <p:cNvSpPr>
            <a:spLocks noGrp="1"/>
          </p:cNvSpPr>
          <p:nvPr>
            <p:ph type="title"/>
          </p:nvPr>
        </p:nvSpPr>
        <p:spPr>
          <a:xfrm>
            <a:off x="1628225" y="642078"/>
            <a:ext cx="5887500" cy="445500"/>
          </a:xfrm>
        </p:spPr>
        <p:txBody>
          <a:bodyPr/>
          <a:lstStyle/>
          <a:p>
            <a:r>
              <a:rPr lang="id-ID" sz="3300" dirty="0"/>
              <a:t>UNDANG UNDANG HAM</a:t>
            </a:r>
          </a:p>
        </p:txBody>
      </p:sp>
      <p:sp>
        <p:nvSpPr>
          <p:cNvPr id="1048641" name="Text Placeholder 2"/>
          <p:cNvSpPr>
            <a:spLocks noGrp="1"/>
          </p:cNvSpPr>
          <p:nvPr>
            <p:ph type="body" idx="1"/>
          </p:nvPr>
        </p:nvSpPr>
        <p:spPr>
          <a:xfrm>
            <a:off x="1628224" y="1087577"/>
            <a:ext cx="5887500" cy="3390500"/>
          </a:xfrm>
        </p:spPr>
        <p:txBody>
          <a:bodyPr/>
          <a:lstStyle/>
          <a:p>
            <a:pPr marL="76200" indent="0">
              <a:buNone/>
            </a:pPr>
            <a:r>
              <a:rPr lang="id-ID" sz="1800" dirty="0"/>
              <a:t>1. Pasal 28A Mengatur Tentang Hak Hidup</a:t>
            </a:r>
          </a:p>
          <a:p>
            <a:pPr marL="76200" indent="0">
              <a:buNone/>
            </a:pPr>
            <a:r>
              <a:rPr lang="id-ID" sz="1800" dirty="0"/>
              <a:t>2. Pasal 28B Mengatur Tentang Hak Berkeluarga</a:t>
            </a:r>
          </a:p>
          <a:p>
            <a:pPr marL="76200" indent="0">
              <a:buNone/>
            </a:pPr>
            <a:r>
              <a:rPr lang="id-ID" sz="1800" dirty="0"/>
              <a:t>3. Pasal 28C Mengatur Tentang Hak Memperoleh Pendidikan</a:t>
            </a:r>
          </a:p>
          <a:p>
            <a:pPr marL="76200" indent="0">
              <a:buNone/>
            </a:pPr>
            <a:r>
              <a:rPr lang="id-ID" sz="1800" dirty="0"/>
              <a:t>4. </a:t>
            </a:r>
            <a:r>
              <a:rPr lang="nn-NO" sz="1800" dirty="0"/>
              <a:t>Pasal 28D Mengatur Tentang Kepastian Hukum</a:t>
            </a:r>
            <a:endParaRPr lang="id-ID" sz="1800" dirty="0"/>
          </a:p>
          <a:p>
            <a:pPr marL="76200" indent="0">
              <a:buNone/>
            </a:pPr>
            <a:r>
              <a:rPr lang="id-ID" sz="1800" dirty="0"/>
              <a:t>5. </a:t>
            </a:r>
            <a:r>
              <a:rPr lang="pt-BR" sz="1800" dirty="0"/>
              <a:t>Pasal 28E Mengatur Tentang Kebebasan Beragama</a:t>
            </a:r>
          </a:p>
          <a:p>
            <a:pPr marL="76200" indent="0">
              <a:buNone/>
            </a:pPr>
            <a:r>
              <a:rPr lang="id-ID" sz="1800" dirty="0"/>
              <a:t>6. Pasal 28F Mengatur Tentang Komunikasi dan Informasi</a:t>
            </a:r>
          </a:p>
          <a:p>
            <a:pPr marL="76200" indent="0">
              <a:buNone/>
            </a:pPr>
            <a:r>
              <a:rPr lang="id-ID" sz="1800" dirty="0"/>
              <a:t>7.  Pasal 28G Mengatur Hak Perlindungan Diri</a:t>
            </a:r>
          </a:p>
          <a:p>
            <a:pPr marL="76200" indent="0">
              <a:buNone/>
            </a:pPr>
            <a:r>
              <a:rPr lang="id-ID" sz="1800" dirty="0"/>
              <a:t>8. Pasal 28h Mengatur Tentang Kesejahteraan dan Jaminan Sosial</a:t>
            </a:r>
          </a:p>
          <a:p>
            <a:pPr marL="76200" indent="0">
              <a:buNone/>
            </a:pPr>
            <a:endParaRPr lang="id-ID" sz="1800" dirty="0"/>
          </a:p>
          <a:p>
            <a:pPr marL="76200" indent="0">
              <a:buNone/>
            </a:pPr>
            <a:endParaRPr lang="id-ID" sz="1800" dirty="0"/>
          </a:p>
          <a:p>
            <a:pPr marL="76200" indent="0">
              <a:buNone/>
            </a:pPr>
            <a:endParaRPr lang="id-ID" sz="1800" dirty="0"/>
          </a:p>
          <a:p>
            <a:pPr marL="76200" indent="0">
              <a:buNone/>
            </a:pPr>
            <a:endParaRPr lang="nn-NO" sz="1800" dirty="0"/>
          </a:p>
          <a:p>
            <a:pPr marL="76200" indent="0">
              <a:buNone/>
            </a:pPr>
            <a:endParaRPr lang="id-ID" sz="1800" dirty="0"/>
          </a:p>
          <a:p>
            <a:endParaRPr lang="id-ID" sz="1800" dirty="0"/>
          </a:p>
        </p:txBody>
      </p:sp>
      <p:sp>
        <p:nvSpPr>
          <p:cNvPr id="1048642" name="Google Shape;120;p2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lang="e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048645" name="Title 1"/>
          <p:cNvSpPr>
            <a:spLocks noGrp="1"/>
          </p:cNvSpPr>
          <p:nvPr>
            <p:ph type="title"/>
          </p:nvPr>
        </p:nvSpPr>
        <p:spPr/>
        <p:txBody>
          <a:bodyPr/>
          <a:lstStyle/>
          <a:p>
            <a:r>
              <a:rPr lang="id-ID" sz="3200" dirty="0"/>
              <a:t>CONTOH PELANGGARAN HAM</a:t>
            </a:r>
          </a:p>
        </p:txBody>
      </p:sp>
      <p:sp>
        <p:nvSpPr>
          <p:cNvPr id="1048646" name="Text Placeholder 2"/>
          <p:cNvSpPr>
            <a:spLocks noGrp="1"/>
          </p:cNvSpPr>
          <p:nvPr>
            <p:ph type="body" idx="1"/>
          </p:nvPr>
        </p:nvSpPr>
        <p:spPr>
          <a:xfrm>
            <a:off x="1628275" y="1350336"/>
            <a:ext cx="3953818" cy="3296464"/>
          </a:xfrm>
        </p:spPr>
        <p:txBody>
          <a:bodyPr/>
          <a:lstStyle/>
          <a:p>
            <a:r>
              <a:rPr lang="id-ID" sz="2000" b="1" dirty="0"/>
              <a:t>1. Peristiwa Trisakti</a:t>
            </a:r>
          </a:p>
          <a:p>
            <a:r>
              <a:rPr lang="it-IT" sz="2000" b="1" dirty="0"/>
              <a:t>2. Tragedi Semanggi I</a:t>
            </a:r>
          </a:p>
          <a:p>
            <a:r>
              <a:rPr lang="id-ID" sz="2000" dirty="0"/>
              <a:t>3. </a:t>
            </a:r>
            <a:r>
              <a:rPr lang="id-ID" sz="2000" b="1" dirty="0"/>
              <a:t>Kasus Pembunuhan Munir</a:t>
            </a:r>
          </a:p>
          <a:p>
            <a:r>
              <a:rPr lang="id-ID" sz="2000" dirty="0"/>
              <a:t>4. </a:t>
            </a:r>
            <a:r>
              <a:rPr lang="id-ID" sz="2000" b="1" dirty="0"/>
              <a:t>Peristiwa Tanjung Priok</a:t>
            </a:r>
          </a:p>
          <a:p>
            <a:r>
              <a:rPr lang="id-ID" sz="2000" dirty="0"/>
              <a:t>5. </a:t>
            </a:r>
            <a:r>
              <a:rPr lang="id-ID" sz="2000" b="1" dirty="0"/>
              <a:t>Peristiwa di Abepura, Papua</a:t>
            </a:r>
          </a:p>
          <a:p>
            <a:r>
              <a:rPr lang="id-ID" sz="2000" dirty="0"/>
              <a:t>6. </a:t>
            </a:r>
            <a:r>
              <a:rPr lang="id-ID" sz="2000" b="1" dirty="0"/>
              <a:t>Tragedi Bom Bali</a:t>
            </a:r>
          </a:p>
          <a:p>
            <a:r>
              <a:rPr lang="id-ID" sz="2000" dirty="0"/>
              <a:t>7. </a:t>
            </a:r>
            <a:r>
              <a:rPr lang="id-ID" sz="2000" b="1" dirty="0"/>
              <a:t> Kasus Pengkhianatan G 30S/PKI</a:t>
            </a:r>
          </a:p>
          <a:p>
            <a:endParaRPr lang="id-ID" dirty="0"/>
          </a:p>
        </p:txBody>
      </p:sp>
      <p:sp>
        <p:nvSpPr>
          <p:cNvPr id="1048647" name="Google Shape;127;p2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lang="e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
        <p:cNvGrpSpPr/>
        <p:nvPr/>
      </p:nvGrpSpPr>
      <p:grpSpPr>
        <a:xfrm>
          <a:off x="0" y="0"/>
          <a:ext cx="0" cy="0"/>
          <a:chOff x="0" y="0"/>
          <a:chExt cx="0" cy="0"/>
        </a:xfrm>
      </p:grpSpPr>
      <p:sp>
        <p:nvSpPr>
          <p:cNvPr id="1048651" name="Google Shape;133;p24"/>
          <p:cNvSpPr txBox="1">
            <a:spLocks noGrp="1"/>
          </p:cNvSpPr>
          <p:nvPr>
            <p:ph type="title" idx="4294967295"/>
          </p:nvPr>
        </p:nvSpPr>
        <p:spPr>
          <a:xfrm>
            <a:off x="5695725" y="717825"/>
            <a:ext cx="1996500" cy="9057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sz="2000" b="0">
                <a:solidFill>
                  <a:schemeClr val="lt1"/>
                </a:solidFill>
              </a:rPr>
              <a:t>Want big impact?</a:t>
            </a:r>
            <a:endParaRPr sz="2000" b="0">
              <a:solidFill>
                <a:schemeClr val="lt1"/>
              </a:solidFill>
            </a:endParaRPr>
          </a:p>
          <a:p>
            <a:pPr marL="0" lvl="0" indent="0" algn="r" rtl="0">
              <a:spcBef>
                <a:spcPts val="0"/>
              </a:spcBef>
              <a:spcAft>
                <a:spcPts val="0"/>
              </a:spcAft>
              <a:buNone/>
            </a:pPr>
            <a:r>
              <a:rPr lang="en" sz="2000">
                <a:solidFill>
                  <a:schemeClr val="lt1"/>
                </a:solidFill>
              </a:rPr>
              <a:t>Use big image.</a:t>
            </a:r>
            <a:endParaRPr sz="2000">
              <a:solidFill>
                <a:schemeClr val="lt1"/>
              </a:solidFill>
            </a:endParaRPr>
          </a:p>
        </p:txBody>
      </p:sp>
      <p:sp>
        <p:nvSpPr>
          <p:cNvPr id="1048652" name="Google Shape;134;p24"/>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lang="en"/>
          </a:p>
        </p:txBody>
      </p:sp>
      <p:pic>
        <p:nvPicPr>
          <p:cNvPr id="2097161" name="Picture 2"/>
          <p:cNvPicPr>
            <a:picLocks noChangeAspect="1"/>
          </p:cNvPicPr>
          <p:nvPr/>
        </p:nvPicPr>
        <p:blipFill rotWithShape="1">
          <a:blip r:embed="rId4"/>
          <a:srcRect t="5276" b="7798"/>
          <a:stretch>
            <a:fillRect/>
          </a:stretch>
        </p:blipFill>
        <p:spPr>
          <a:xfrm>
            <a:off x="1275611" y="574158"/>
            <a:ext cx="3162756" cy="4072642"/>
          </a:xfrm>
          <a:prstGeom prst="rect">
            <a:avLst/>
          </a:prstGeom>
        </p:spPr>
      </p:pic>
      <p:pic>
        <p:nvPicPr>
          <p:cNvPr id="2097162" name="Picture 9"/>
          <p:cNvPicPr>
            <a:picLocks noChangeAspect="1"/>
          </p:cNvPicPr>
          <p:nvPr/>
        </p:nvPicPr>
        <p:blipFill rotWithShape="1">
          <a:blip r:embed="rId5"/>
          <a:srcRect l="3885" r="3501"/>
          <a:stretch>
            <a:fillRect/>
          </a:stretch>
        </p:blipFill>
        <p:spPr>
          <a:xfrm>
            <a:off x="4438367" y="574158"/>
            <a:ext cx="3430022" cy="407264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048655" name="Title 1"/>
          <p:cNvSpPr>
            <a:spLocks noGrp="1"/>
          </p:cNvSpPr>
          <p:nvPr>
            <p:ph type="title"/>
          </p:nvPr>
        </p:nvSpPr>
        <p:spPr>
          <a:xfrm>
            <a:off x="1628247" y="285527"/>
            <a:ext cx="5887500" cy="977618"/>
          </a:xfrm>
        </p:spPr>
        <p:txBody>
          <a:bodyPr/>
          <a:lstStyle/>
          <a:p>
            <a:r>
              <a:rPr lang="en-US" altLang="x-none" sz="3000" b="1" dirty="0">
                <a:solidFill>
                  <a:srgbClr val="008000"/>
                </a:solidFill>
              </a:rPr>
              <a:t>Hubungan Negara Hukum &amp; HAM</a:t>
            </a:r>
            <a:endParaRPr lang="zh-CN" altLang="en-US" sz="3000" b="1">
              <a:solidFill>
                <a:srgbClr val="008000"/>
              </a:solidFill>
            </a:endParaRPr>
          </a:p>
        </p:txBody>
      </p:sp>
      <p:sp>
        <p:nvSpPr>
          <p:cNvPr id="1048656" name="Text Placeholder 2"/>
          <p:cNvSpPr>
            <a:spLocks noGrp="1"/>
          </p:cNvSpPr>
          <p:nvPr>
            <p:ph type="body" idx="1"/>
          </p:nvPr>
        </p:nvSpPr>
        <p:spPr>
          <a:xfrm>
            <a:off x="1628247" y="1263145"/>
            <a:ext cx="5887500" cy="3251905"/>
          </a:xfrm>
        </p:spPr>
        <p:txBody>
          <a:bodyPr/>
          <a:lstStyle/>
          <a:p>
            <a:r>
              <a:rPr lang="id-ID" sz="2000" dirty="0"/>
              <a:t>Dalam negara hukum hak asasi manusia terlindungi, jika dalam suatu negara hak asasi manusia tidak dilindungi, negara tersebut bukan negara hukum akan tetapi negara dictator dengan pemerintahan yang sangat otoriter. Perlindungan terhadap hak asasi manusia dalam negara hukum terwujud dalam bentuk penormaan hak tersebut dalam konstitusi dan undang-undang dan untuk selanjutnya penegakannya melalui badan-badan peradilan sebagai pelaksana kekuasaan kehakiman.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048659" name="Google Shape;160;p2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lang="en"/>
          </a:p>
        </p:txBody>
      </p:sp>
      <p:pic>
        <p:nvPicPr>
          <p:cNvPr id="2097163" name="Picture 6"/>
          <p:cNvPicPr>
            <a:picLocks noChangeAspect="1"/>
          </p:cNvPicPr>
          <p:nvPr/>
        </p:nvPicPr>
        <p:blipFill>
          <a:blip r:embed="rId3"/>
          <a:stretch>
            <a:fillRect/>
          </a:stretch>
        </p:blipFill>
        <p:spPr>
          <a:xfrm>
            <a:off x="1323754" y="595423"/>
            <a:ext cx="6496492" cy="405137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048676" name="Google Shape;179;p28"/>
          <p:cNvSpPr txBox="1">
            <a:spLocks noGrp="1"/>
          </p:cNvSpPr>
          <p:nvPr>
            <p:ph type="ctrTitle" idx="4294967295"/>
          </p:nvPr>
        </p:nvSpPr>
        <p:spPr>
          <a:xfrm>
            <a:off x="705103" y="515543"/>
            <a:ext cx="52395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sz="6000" dirty="0" smtClean="0">
                <a:solidFill>
                  <a:schemeClr val="lt1"/>
                </a:solidFill>
              </a:rPr>
              <a:t>Any questions?</a:t>
            </a:r>
            <a:endParaRPr sz="6000" dirty="0">
              <a:solidFill>
                <a:schemeClr val="lt1"/>
              </a:solidFill>
            </a:endParaRPr>
          </a:p>
        </p:txBody>
      </p:sp>
      <p:sp>
        <p:nvSpPr>
          <p:cNvPr id="1048677" name="Google Shape;180;p28"/>
          <p:cNvSpPr txBox="1">
            <a:spLocks noGrp="1"/>
          </p:cNvSpPr>
          <p:nvPr>
            <p:ph type="subTitle" idx="4294967295"/>
          </p:nvPr>
        </p:nvSpPr>
        <p:spPr>
          <a:xfrm>
            <a:off x="1952250" y="1573721"/>
            <a:ext cx="5239500" cy="2938778"/>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id-ID" sz="1800" dirty="0" smtClean="0">
                <a:solidFill>
                  <a:schemeClr val="lt1"/>
                </a:solidFill>
              </a:rPr>
              <a:t>T</a:t>
            </a:r>
            <a:r>
              <a:rPr sz="1800" dirty="0" err="1" smtClean="0">
                <a:solidFill>
                  <a:schemeClr val="lt1"/>
                </a:solidFill>
              </a:rPr>
              <a:t>iara</a:t>
            </a:r>
            <a:r>
              <a:rPr sz="1800" dirty="0" smtClean="0">
                <a:solidFill>
                  <a:schemeClr val="lt1"/>
                </a:solidFill>
              </a:rPr>
              <a:t> 3076 </a:t>
            </a:r>
            <a:r>
              <a:rPr sz="1800" dirty="0" err="1" smtClean="0">
                <a:solidFill>
                  <a:schemeClr val="lt1"/>
                </a:solidFill>
              </a:rPr>
              <a:t>perubahan</a:t>
            </a:r>
            <a:r>
              <a:rPr sz="1800" dirty="0" smtClean="0">
                <a:solidFill>
                  <a:schemeClr val="lt1"/>
                </a:solidFill>
              </a:rPr>
              <a:t> </a:t>
            </a:r>
            <a:r>
              <a:rPr sz="1800" dirty="0" err="1" smtClean="0">
                <a:solidFill>
                  <a:schemeClr val="lt1"/>
                </a:solidFill>
              </a:rPr>
              <a:t>apa</a:t>
            </a:r>
            <a:r>
              <a:rPr sz="1800" dirty="0" smtClean="0">
                <a:solidFill>
                  <a:schemeClr val="lt1"/>
                </a:solidFill>
              </a:rPr>
              <a:t> yang </a:t>
            </a:r>
            <a:r>
              <a:rPr sz="1800" dirty="0" err="1" smtClean="0">
                <a:solidFill>
                  <a:schemeClr val="lt1"/>
                </a:solidFill>
              </a:rPr>
              <a:t>hendak</a:t>
            </a:r>
            <a:r>
              <a:rPr sz="1800" dirty="0" smtClean="0">
                <a:solidFill>
                  <a:schemeClr val="lt1"/>
                </a:solidFill>
              </a:rPr>
              <a:t> </a:t>
            </a:r>
            <a:r>
              <a:rPr sz="1800" dirty="0" err="1" smtClean="0">
                <a:solidFill>
                  <a:schemeClr val="lt1"/>
                </a:solidFill>
              </a:rPr>
              <a:t>anda</a:t>
            </a:r>
            <a:r>
              <a:rPr sz="1800" dirty="0" smtClean="0">
                <a:solidFill>
                  <a:schemeClr val="lt1"/>
                </a:solidFill>
              </a:rPr>
              <a:t> </a:t>
            </a:r>
            <a:r>
              <a:rPr sz="1800" dirty="0" err="1" smtClean="0">
                <a:solidFill>
                  <a:schemeClr val="lt1"/>
                </a:solidFill>
              </a:rPr>
              <a:t>dukung</a:t>
            </a:r>
            <a:r>
              <a:rPr sz="1800" dirty="0" smtClean="0">
                <a:solidFill>
                  <a:schemeClr val="lt1"/>
                </a:solidFill>
              </a:rPr>
              <a:t> </a:t>
            </a:r>
            <a:r>
              <a:rPr sz="1800" dirty="0" err="1" smtClean="0">
                <a:solidFill>
                  <a:schemeClr val="lt1"/>
                </a:solidFill>
              </a:rPr>
              <a:t>guna</a:t>
            </a:r>
            <a:r>
              <a:rPr sz="1800" dirty="0" smtClean="0">
                <a:solidFill>
                  <a:schemeClr val="lt1"/>
                </a:solidFill>
              </a:rPr>
              <a:t> </a:t>
            </a:r>
            <a:r>
              <a:rPr sz="1800" dirty="0" err="1" smtClean="0">
                <a:solidFill>
                  <a:schemeClr val="lt1"/>
                </a:solidFill>
              </a:rPr>
              <a:t>memperbaiki</a:t>
            </a:r>
            <a:r>
              <a:rPr sz="1800" dirty="0" smtClean="0">
                <a:solidFill>
                  <a:schemeClr val="lt1"/>
                </a:solidFill>
              </a:rPr>
              <a:t> s</a:t>
            </a:r>
            <a:r>
              <a:rPr lang="id-ID" sz="1800" dirty="0" smtClean="0">
                <a:solidFill>
                  <a:schemeClr val="lt1"/>
                </a:solidFill>
              </a:rPr>
              <a:t>y</a:t>
            </a:r>
            <a:r>
              <a:rPr sz="1800" dirty="0" smtClean="0">
                <a:solidFill>
                  <a:schemeClr val="lt1"/>
                </a:solidFill>
              </a:rPr>
              <a:t>stem </a:t>
            </a:r>
            <a:r>
              <a:rPr sz="1800" dirty="0" err="1" smtClean="0">
                <a:solidFill>
                  <a:schemeClr val="lt1"/>
                </a:solidFill>
              </a:rPr>
              <a:t>peradilan</a:t>
            </a:r>
            <a:r>
              <a:rPr sz="1800" dirty="0" smtClean="0">
                <a:solidFill>
                  <a:schemeClr val="lt1"/>
                </a:solidFill>
              </a:rPr>
              <a:t> di </a:t>
            </a:r>
            <a:r>
              <a:rPr sz="1800" dirty="0" err="1" smtClean="0">
                <a:solidFill>
                  <a:schemeClr val="lt1"/>
                </a:solidFill>
              </a:rPr>
              <a:t>indonesia</a:t>
            </a:r>
            <a:endParaRPr sz="1800" dirty="0" smtClean="0">
              <a:solidFill>
                <a:schemeClr val="lt1"/>
              </a:solidFill>
            </a:endParaRPr>
          </a:p>
          <a:p>
            <a:pPr marL="0" lvl="0" indent="0" algn="l" rtl="0">
              <a:spcBef>
                <a:spcPts val="600"/>
              </a:spcBef>
              <a:spcAft>
                <a:spcPts val="0"/>
              </a:spcAft>
              <a:buNone/>
            </a:pPr>
            <a:endParaRPr lang="x-none" sz="1800" dirty="0">
              <a:solidFill>
                <a:schemeClr val="lt1"/>
              </a:solidFill>
            </a:endParaRPr>
          </a:p>
          <a:p>
            <a:pPr marL="0" lvl="0" indent="0" algn="l" rtl="0">
              <a:spcBef>
                <a:spcPts val="600"/>
              </a:spcBef>
              <a:spcAft>
                <a:spcPts val="0"/>
              </a:spcAft>
              <a:buNone/>
            </a:pPr>
            <a:r>
              <a:rPr lang="id-ID" sz="1800" dirty="0" smtClean="0">
                <a:solidFill>
                  <a:schemeClr val="lt1"/>
                </a:solidFill>
              </a:rPr>
              <a:t>D</a:t>
            </a:r>
            <a:r>
              <a:rPr lang="x-none" sz="1800" dirty="0" smtClean="0">
                <a:solidFill>
                  <a:schemeClr val="lt1"/>
                </a:solidFill>
              </a:rPr>
              <a:t>ebby 3083 apakah negara didunia ini ada yg tidak mempunyai sistem hukum </a:t>
            </a:r>
            <a:r>
              <a:rPr lang="x-none" sz="1800" dirty="0" smtClean="0">
                <a:solidFill>
                  <a:schemeClr val="lt1"/>
                </a:solidFill>
              </a:rPr>
              <a:t>? </a:t>
            </a:r>
            <a:r>
              <a:rPr lang="id-ID" sz="1800" dirty="0" smtClean="0">
                <a:solidFill>
                  <a:schemeClr val="lt1"/>
                </a:solidFill>
              </a:rPr>
              <a:t>J</a:t>
            </a:r>
            <a:r>
              <a:rPr lang="x-none" sz="1800" dirty="0" smtClean="0">
                <a:solidFill>
                  <a:schemeClr val="lt1"/>
                </a:solidFill>
              </a:rPr>
              <a:t>ika ada pakah masih bisa berdiri jika tidak memiliki sistem hukum </a:t>
            </a:r>
          </a:p>
          <a:p>
            <a:pPr marL="0" lvl="0" indent="0" algn="l" rtl="0">
              <a:spcBef>
                <a:spcPts val="600"/>
              </a:spcBef>
              <a:spcAft>
                <a:spcPts val="0"/>
              </a:spcAft>
              <a:buNone/>
            </a:pPr>
            <a:endParaRPr lang="x-none" sz="1800" dirty="0" smtClean="0">
              <a:solidFill>
                <a:schemeClr val="lt1"/>
              </a:solidFill>
            </a:endParaRPr>
          </a:p>
          <a:p>
            <a:pPr marL="0" lvl="0" indent="0" algn="l" rtl="0">
              <a:spcBef>
                <a:spcPts val="600"/>
              </a:spcBef>
              <a:spcAft>
                <a:spcPts val="0"/>
              </a:spcAft>
              <a:buNone/>
            </a:pPr>
            <a:r>
              <a:rPr lang="id-ID" sz="1800" dirty="0" smtClean="0">
                <a:solidFill>
                  <a:schemeClr val="lt1"/>
                </a:solidFill>
              </a:rPr>
              <a:t>N</a:t>
            </a:r>
            <a:r>
              <a:rPr lang="x-none" sz="1800" dirty="0" smtClean="0">
                <a:solidFill>
                  <a:schemeClr val="lt1"/>
                </a:solidFill>
              </a:rPr>
              <a:t>ur afiyah 3077 bagaimana cara melaporkan pelanggaran yham dan masalahnya dapat diselesaikan atau tidak </a:t>
            </a:r>
          </a:p>
        </p:txBody>
      </p:sp>
      <p:sp>
        <p:nvSpPr>
          <p:cNvPr id="1048678" name="Google Shape;181;p28"/>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lang="e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9824" y="781966"/>
            <a:ext cx="4229100" cy="1159800"/>
          </a:xfrm>
        </p:spPr>
        <p:txBody>
          <a:bodyPr/>
          <a:lstStyle/>
          <a:p>
            <a:endParaRPr lang="en-US" dirty="0"/>
          </a:p>
        </p:txBody>
      </p:sp>
      <p:sp>
        <p:nvSpPr>
          <p:cNvPr id="3" name="Subtitle 2"/>
          <p:cNvSpPr>
            <a:spLocks noGrp="1"/>
          </p:cNvSpPr>
          <p:nvPr>
            <p:ph type="subTitle" idx="1"/>
          </p:nvPr>
        </p:nvSpPr>
        <p:spPr>
          <a:xfrm>
            <a:off x="2169824" y="2018121"/>
            <a:ext cx="4229100" cy="2214832"/>
          </a:xfrm>
        </p:spPr>
        <p:txBody>
          <a:bodyPr/>
          <a:lstStyle/>
          <a:p>
            <a:endParaRPr lang="en-US" dirty="0"/>
          </a:p>
        </p:txBody>
      </p:sp>
    </p:spTree>
    <p:extLst>
      <p:ext uri="{BB962C8B-B14F-4D97-AF65-F5344CB8AC3E}">
        <p14:creationId xmlns:p14="http://schemas.microsoft.com/office/powerpoint/2010/main" val="3247392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1048591" name="Google Shape;62;p15"/>
          <p:cNvSpPr txBox="1">
            <a:spLocks noGrp="1"/>
          </p:cNvSpPr>
          <p:nvPr>
            <p:ph type="title"/>
          </p:nvPr>
        </p:nvSpPr>
        <p:spPr>
          <a:xfrm>
            <a:off x="1628349" y="828738"/>
            <a:ext cx="5887500" cy="4455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id-ID" dirty="0"/>
              <a:t>PENGERTIAN </a:t>
            </a:r>
            <a:r>
              <a:rPr lang="id-ID" sz="3200" dirty="0"/>
              <a:t>negara hukum</a:t>
            </a:r>
            <a:endParaRPr dirty="0"/>
          </a:p>
        </p:txBody>
      </p:sp>
      <p:sp>
        <p:nvSpPr>
          <p:cNvPr id="1048592" name="Google Shape;63;p15"/>
          <p:cNvSpPr txBox="1">
            <a:spLocks noGrp="1"/>
          </p:cNvSpPr>
          <p:nvPr>
            <p:ph type="body" idx="2"/>
          </p:nvPr>
        </p:nvSpPr>
        <p:spPr>
          <a:xfrm>
            <a:off x="3503699" y="1274237"/>
            <a:ext cx="4276876" cy="1952451"/>
          </a:xfrm>
          <a:prstGeom prst="rect">
            <a:avLst/>
          </a:prstGeom>
        </p:spPr>
        <p:txBody>
          <a:bodyPr spcFirstLastPara="1" wrap="square" lIns="0" tIns="0" rIns="0" bIns="0" anchor="t" anchorCtr="0">
            <a:noAutofit/>
          </a:bodyPr>
          <a:lstStyle/>
          <a:p>
            <a:pPr marL="0" lvl="0" indent="0">
              <a:buClr>
                <a:schemeClr val="dk1"/>
              </a:buClr>
              <a:buSzPts val="1100"/>
              <a:buNone/>
            </a:pPr>
            <a:r>
              <a:rPr lang="id-ID" dirty="0"/>
              <a:t>Pengertian negara hukum secara sederhana adalah negara yang penyelenggaraan kekuasaan pemerintahannya didasarkan atas hukum. Dalam negara hukum, kekuasaan menjalankan pemerintahan berdasarkan kedaulatan hukum (supremasi hukum) dan bertujuan untuk menjalankan ketertiban hukum.</a:t>
            </a:r>
          </a:p>
          <a:p>
            <a:pPr marL="0" lvl="0" indent="0">
              <a:buClr>
                <a:schemeClr val="dk1"/>
              </a:buClr>
              <a:buSzPts val="1100"/>
              <a:buNone/>
            </a:pPr>
            <a:endParaRPr sz="1200" b="1" dirty="0"/>
          </a:p>
        </p:txBody>
      </p:sp>
      <p:sp>
        <p:nvSpPr>
          <p:cNvPr id="1048593" name="Google Shape;66;p15"/>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lang="en"/>
          </a:p>
        </p:txBody>
      </p:sp>
      <p:pic>
        <p:nvPicPr>
          <p:cNvPr id="2097153" name="Audio 1">
            <a:hlinkClick r:id="" action="ppaction://media"/>
          </p:cNvPr>
          <p:cNvPicPr>
            <a:picLocks noChangeAspect="1"/>
          </p:cNvPicPr>
          <p:nvPr>
            <a:audioFile r:link="rId1"/>
            <p:extLst>
              <p:ext uri="{DAA4B4D4-6D71-4841-9C94-3DE7FCFB9230}">
                <p14:media xmlns:p14="http://schemas.microsoft.com/office/powerpoint/2010/main"/>
              </p:ext>
            </p:extLst>
          </p:nvPr>
        </p:nvPicPr>
        <p:blipFill>
          <a:blip r:embed="rId4"/>
          <a:stretch>
            <a:fillRect/>
          </a:stretch>
        </p:blipFill>
        <p:spPr>
          <a:xfrm>
            <a:off x="8318500" y="4318000"/>
            <a:ext cx="609600" cy="609600"/>
          </a:xfrm>
          <a:prstGeom prst="rect">
            <a:avLst/>
          </a:prstGeom>
        </p:spPr>
      </p:pic>
      <p:pic>
        <p:nvPicPr>
          <p:cNvPr id="2097154" name="Picture 7"/>
          <p:cNvPicPr>
            <a:picLocks noChangeAspect="1"/>
          </p:cNvPicPr>
          <p:nvPr/>
        </p:nvPicPr>
        <p:blipFill>
          <a:blip r:embed="rId5"/>
          <a:stretch>
            <a:fillRect/>
          </a:stretch>
        </p:blipFill>
        <p:spPr>
          <a:xfrm>
            <a:off x="1393530" y="2889991"/>
            <a:ext cx="1600444" cy="1756809"/>
          </a:xfrm>
          <a:prstGeom prst="rect">
            <a:avLst/>
          </a:prstGeom>
        </p:spPr>
      </p:pic>
    </p:spTree>
  </p:cSld>
  <p:clrMapOvr>
    <a:masterClrMapping/>
  </p:clrMapOvr>
  <p:transition advTm="11316">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09715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09715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id-ID" sz="3600" dirty="0"/>
              <a:t>CIRI CIRI NEGARA HUKUM</a:t>
            </a:r>
          </a:p>
        </p:txBody>
      </p:sp>
      <p:sp>
        <p:nvSpPr>
          <p:cNvPr id="1048597" name="Text Placeholder 2"/>
          <p:cNvSpPr>
            <a:spLocks noGrp="1"/>
          </p:cNvSpPr>
          <p:nvPr>
            <p:ph type="body" idx="1"/>
          </p:nvPr>
        </p:nvSpPr>
        <p:spPr>
          <a:xfrm>
            <a:off x="1948575" y="1256299"/>
            <a:ext cx="5246851" cy="2802429"/>
          </a:xfrm>
        </p:spPr>
        <p:txBody>
          <a:bodyPr/>
          <a:lstStyle/>
          <a:p>
            <a:r>
              <a:rPr lang="id-ID" sz="1800" b="1" dirty="0" smtClean="0"/>
              <a:t>Adanya </a:t>
            </a:r>
            <a:r>
              <a:rPr lang="id-ID" sz="1800" b="1" dirty="0"/>
              <a:t>sistem </a:t>
            </a:r>
            <a:r>
              <a:rPr lang="id-ID" sz="1800" b="1" dirty="0" smtClean="0"/>
              <a:t>ketatanegaraan</a:t>
            </a:r>
            <a:endParaRPr lang="id-ID" sz="1800" b="1" dirty="0"/>
          </a:p>
          <a:p>
            <a:r>
              <a:rPr lang="id-ID" sz="1800" b="1" dirty="0" smtClean="0"/>
              <a:t>Adanya </a:t>
            </a:r>
            <a:r>
              <a:rPr lang="id-ID" sz="1800" b="1" dirty="0"/>
              <a:t>perlindungan dan pengakuan hak asasi manusia (HAM)</a:t>
            </a:r>
          </a:p>
          <a:p>
            <a:r>
              <a:rPr lang="id-ID" sz="1800" b="1" dirty="0" smtClean="0"/>
              <a:t>Sistem </a:t>
            </a:r>
            <a:r>
              <a:rPr lang="id-ID" sz="1800" b="1" dirty="0"/>
              <a:t>peradilan yang tidak memihak dan memiliki persamaan kedudukan di hadapan </a:t>
            </a:r>
            <a:r>
              <a:rPr lang="id-ID" sz="1800" b="1" dirty="0" smtClean="0"/>
              <a:t>hukum</a:t>
            </a:r>
          </a:p>
          <a:p>
            <a:r>
              <a:rPr lang="id-ID" sz="1800" b="1" dirty="0" smtClean="0"/>
              <a:t>Adanya supremasi hukum</a:t>
            </a:r>
            <a:endParaRPr lang="id-ID" sz="1800" b="1" dirty="0"/>
          </a:p>
          <a:p>
            <a:r>
              <a:rPr lang="id-ID" sz="1800" b="1" dirty="0" smtClean="0"/>
              <a:t>Adanya </a:t>
            </a:r>
            <a:r>
              <a:rPr lang="id-ID" sz="1800" b="1" dirty="0"/>
              <a:t>peradilan pidana dan perdata</a:t>
            </a:r>
          </a:p>
          <a:p>
            <a:r>
              <a:rPr lang="id-ID" sz="1800" b="1" dirty="0" smtClean="0"/>
              <a:t>Adanya </a:t>
            </a:r>
            <a:r>
              <a:rPr lang="id-ID" sz="1800" b="1" dirty="0"/>
              <a:t>pembagian kekuasaan yang </a:t>
            </a:r>
            <a:r>
              <a:rPr lang="id-ID" sz="1800" b="1" dirty="0" smtClean="0"/>
              <a:t>jelas</a:t>
            </a:r>
            <a:endParaRPr lang="id-ID" sz="1800" dirty="0"/>
          </a:p>
          <a:p>
            <a:endParaRPr lang="id-ID" sz="1700" dirty="0"/>
          </a:p>
        </p:txBody>
      </p:sp>
      <p:sp>
        <p:nvSpPr>
          <p:cNvPr id="1048598"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1048600" name="Google Shape;71;p16"/>
          <p:cNvSpPr txBox="1">
            <a:spLocks noGrp="1"/>
          </p:cNvSpPr>
          <p:nvPr>
            <p:ph type="ctrTitle" idx="4294967295"/>
          </p:nvPr>
        </p:nvSpPr>
        <p:spPr>
          <a:xfrm>
            <a:off x="1918700" y="616688"/>
            <a:ext cx="5306700" cy="476743"/>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id-ID" sz="6000" dirty="0">
                <a:solidFill>
                  <a:schemeClr val="accent6"/>
                </a:solidFill>
              </a:rPr>
              <a:t/>
            </a:r>
            <a:br>
              <a:rPr lang="id-ID" sz="6000" dirty="0">
                <a:solidFill>
                  <a:schemeClr val="accent6"/>
                </a:solidFill>
              </a:rPr>
            </a:br>
            <a:endParaRPr sz="5400" dirty="0">
              <a:solidFill>
                <a:schemeClr val="accent6"/>
              </a:solidFill>
            </a:endParaRPr>
          </a:p>
        </p:txBody>
      </p:sp>
      <p:sp>
        <p:nvSpPr>
          <p:cNvPr id="1048601" name="Google Shape;72;p16"/>
          <p:cNvSpPr txBox="1">
            <a:spLocks noGrp="1"/>
          </p:cNvSpPr>
          <p:nvPr>
            <p:ph type="subTitle" idx="4294967295"/>
          </p:nvPr>
        </p:nvSpPr>
        <p:spPr>
          <a:xfrm>
            <a:off x="1918600" y="914400"/>
            <a:ext cx="5306700" cy="33147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id-ID" sz="3600" b="1" dirty="0">
                <a:solidFill>
                  <a:schemeClr val="lt1"/>
                </a:solidFill>
              </a:rPr>
              <a:t>TIPE NEGARA HUKUM</a:t>
            </a:r>
          </a:p>
          <a:p>
            <a:pPr lvl="0" indent="-457200">
              <a:buFont typeface="+mj-lt"/>
              <a:buAutoNum type="arabicPeriod"/>
            </a:pPr>
            <a:r>
              <a:rPr lang="id-ID" dirty="0">
                <a:solidFill>
                  <a:schemeClr val="bg1"/>
                </a:solidFill>
              </a:rPr>
              <a:t>Negara Hukum Liberal</a:t>
            </a:r>
          </a:p>
          <a:p>
            <a:pPr lvl="0" indent="-457200">
              <a:buFont typeface="+mj-lt"/>
              <a:buAutoNum type="arabicPeriod"/>
            </a:pPr>
            <a:r>
              <a:rPr lang="en-US" dirty="0" smtClean="0">
                <a:solidFill>
                  <a:schemeClr val="bg1"/>
                </a:solidFill>
              </a:rPr>
              <a:t>Negara </a:t>
            </a:r>
            <a:r>
              <a:rPr lang="en-US" dirty="0" err="1">
                <a:solidFill>
                  <a:schemeClr val="bg1"/>
                </a:solidFill>
              </a:rPr>
              <a:t>Hukum</a:t>
            </a:r>
            <a:r>
              <a:rPr lang="en-US" dirty="0">
                <a:solidFill>
                  <a:schemeClr val="bg1"/>
                </a:solidFill>
              </a:rPr>
              <a:t> </a:t>
            </a:r>
            <a:r>
              <a:rPr lang="en-US" dirty="0" err="1">
                <a:solidFill>
                  <a:schemeClr val="bg1"/>
                </a:solidFill>
              </a:rPr>
              <a:t>Formil</a:t>
            </a:r>
            <a:r>
              <a:rPr lang="en-US" dirty="0">
                <a:solidFill>
                  <a:schemeClr val="bg1"/>
                </a:solidFill>
              </a:rPr>
              <a:t> </a:t>
            </a:r>
            <a:r>
              <a:rPr lang="en-US" dirty="0" err="1">
                <a:solidFill>
                  <a:schemeClr val="bg1"/>
                </a:solidFill>
              </a:rPr>
              <a:t>atau</a:t>
            </a:r>
            <a:r>
              <a:rPr lang="en-US" dirty="0">
                <a:solidFill>
                  <a:schemeClr val="bg1"/>
                </a:solidFill>
              </a:rPr>
              <a:t> Division of </a:t>
            </a:r>
            <a:r>
              <a:rPr lang="en-US" dirty="0" smtClean="0">
                <a:solidFill>
                  <a:schemeClr val="bg1"/>
                </a:solidFill>
              </a:rPr>
              <a:t>Power</a:t>
            </a:r>
            <a:endParaRPr lang="id-ID" dirty="0" smtClean="0">
              <a:solidFill>
                <a:schemeClr val="bg1"/>
              </a:solidFill>
            </a:endParaRPr>
          </a:p>
          <a:p>
            <a:pPr lvl="0" indent="-457200">
              <a:buFont typeface="+mj-lt"/>
              <a:buAutoNum type="arabicPeriod"/>
            </a:pPr>
            <a:r>
              <a:rPr lang="en-US" dirty="0" smtClean="0">
                <a:solidFill>
                  <a:schemeClr val="bg1"/>
                </a:solidFill>
              </a:rPr>
              <a:t>Negara </a:t>
            </a:r>
            <a:r>
              <a:rPr lang="en-US" dirty="0" err="1" smtClean="0">
                <a:solidFill>
                  <a:schemeClr val="bg1"/>
                </a:solidFill>
              </a:rPr>
              <a:t>Hukum</a:t>
            </a:r>
            <a:r>
              <a:rPr lang="en-US" dirty="0" smtClean="0">
                <a:solidFill>
                  <a:schemeClr val="bg1"/>
                </a:solidFill>
              </a:rPr>
              <a:t> </a:t>
            </a:r>
            <a:r>
              <a:rPr lang="en-US" dirty="0" err="1" smtClean="0">
                <a:solidFill>
                  <a:schemeClr val="bg1"/>
                </a:solidFill>
              </a:rPr>
              <a:t>Materiil</a:t>
            </a:r>
            <a:r>
              <a:rPr lang="en-US" dirty="0" smtClean="0">
                <a:solidFill>
                  <a:schemeClr val="bg1"/>
                </a:solidFill>
              </a:rPr>
              <a:t> </a:t>
            </a:r>
            <a:r>
              <a:rPr lang="en-US" dirty="0" err="1" smtClean="0">
                <a:solidFill>
                  <a:schemeClr val="bg1"/>
                </a:solidFill>
              </a:rPr>
              <a:t>atau</a:t>
            </a:r>
            <a:r>
              <a:rPr lang="en-US" dirty="0" smtClean="0">
                <a:solidFill>
                  <a:schemeClr val="bg1"/>
                </a:solidFill>
              </a:rPr>
              <a:t> </a:t>
            </a:r>
            <a:r>
              <a:rPr lang="en-US" dirty="0" err="1" smtClean="0">
                <a:solidFill>
                  <a:schemeClr val="bg1"/>
                </a:solidFill>
              </a:rPr>
              <a:t>Sparation</a:t>
            </a:r>
            <a:r>
              <a:rPr lang="en-US" dirty="0" smtClean="0">
                <a:solidFill>
                  <a:schemeClr val="bg1"/>
                </a:solidFill>
              </a:rPr>
              <a:t> of Power</a:t>
            </a:r>
            <a:endParaRPr lang="id-ID" sz="3600" b="1" dirty="0">
              <a:solidFill>
                <a:schemeClr val="bg1"/>
              </a:solidFill>
            </a:endParaRPr>
          </a:p>
        </p:txBody>
      </p:sp>
      <p:sp>
        <p:nvSpPr>
          <p:cNvPr id="1048602" name="Google Shape;73;p16"/>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lang="en"/>
          </a:p>
        </p:txBody>
      </p:sp>
      <p:pic>
        <p:nvPicPr>
          <p:cNvPr id="2097155" name="Audio 1">
            <a:hlinkClick r:id="" action="ppaction://media"/>
          </p:cNvPr>
          <p:cNvPicPr>
            <a:picLocks noChangeAspect="1"/>
          </p:cNvPicPr>
          <p:nvPr>
            <a:audioFile r:link="rId1"/>
            <p:extLst>
              <p:ext uri="{DAA4B4D4-6D71-4841-9C94-3DE7FCFB9230}">
                <p14:media xmlns:p14="http://schemas.microsoft.com/office/powerpoint/2010/main"/>
              </p:ext>
            </p:extLst>
          </p:nvPr>
        </p:nvPicPr>
        <p:blipFill>
          <a:blip r:embed="rId4"/>
          <a:stretch>
            <a:fillRect/>
          </a:stretch>
        </p:blipFill>
        <p:spPr>
          <a:xfrm>
            <a:off x="8318500" y="4318000"/>
            <a:ext cx="609600" cy="609600"/>
          </a:xfrm>
          <a:prstGeom prst="rect">
            <a:avLst/>
          </a:prstGeom>
        </p:spPr>
      </p:pic>
    </p:spTree>
  </p:cSld>
  <p:clrMapOvr>
    <a:masterClrMapping/>
  </p:clrMapOvr>
  <p:transition advTm="1933">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09715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09715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1048607" name="Google Shape;78;p17"/>
          <p:cNvSpPr txBox="1">
            <a:spLocks noGrp="1"/>
          </p:cNvSpPr>
          <p:nvPr>
            <p:ph type="ctr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id-ID" sz="3600" dirty="0"/>
              <a:t/>
            </a:r>
            <a:br>
              <a:rPr lang="id-ID" sz="3600" dirty="0"/>
            </a:br>
            <a:endParaRPr lang="id-ID" sz="3600" dirty="0"/>
          </a:p>
        </p:txBody>
      </p:sp>
      <p:sp>
        <p:nvSpPr>
          <p:cNvPr id="1048608" name="Subtitle 2"/>
          <p:cNvSpPr>
            <a:spLocks noGrp="1"/>
          </p:cNvSpPr>
          <p:nvPr>
            <p:ph type="subTitle" idx="1"/>
          </p:nvPr>
        </p:nvSpPr>
        <p:spPr>
          <a:xfrm>
            <a:off x="2009553" y="786809"/>
            <a:ext cx="5337545" cy="3531191"/>
          </a:xfrm>
        </p:spPr>
        <p:txBody>
          <a:bodyPr/>
          <a:lstStyle/>
          <a:p>
            <a:r>
              <a:rPr lang="id-ID" sz="2200" dirty="0">
                <a:solidFill>
                  <a:schemeClr val="tx1"/>
                </a:solidFill>
              </a:rPr>
              <a:t>UNSUR UNSUR NEGARA HUKUM</a:t>
            </a:r>
          </a:p>
          <a:p>
            <a:pPr algn="l"/>
            <a:r>
              <a:rPr lang="id-ID" sz="2200" dirty="0" smtClean="0">
                <a:solidFill>
                  <a:schemeClr val="tx1"/>
                </a:solidFill>
              </a:rPr>
              <a:t>1. Hak Asasi Manusia</a:t>
            </a:r>
            <a:r>
              <a:rPr lang="id-ID" sz="2200" dirty="0">
                <a:solidFill>
                  <a:schemeClr val="tx1"/>
                </a:solidFill>
              </a:rPr>
              <a:t> dihargai sesuai dengan harkat dan martabatnya sebagai manusia</a:t>
            </a:r>
          </a:p>
          <a:p>
            <a:pPr algn="l"/>
            <a:r>
              <a:rPr lang="id-ID" sz="2200" dirty="0">
                <a:solidFill>
                  <a:schemeClr val="tx1"/>
                </a:solidFill>
              </a:rPr>
              <a:t>2. Adanya pemisahan atau pembagian kekuasaan untuk menjamin hak-hak itu</a:t>
            </a:r>
          </a:p>
          <a:p>
            <a:pPr algn="l"/>
            <a:r>
              <a:rPr lang="id-ID" sz="2200" dirty="0">
                <a:solidFill>
                  <a:schemeClr val="tx1"/>
                </a:solidFill>
              </a:rPr>
              <a:t>3. Pemerintahan dijalankan berdasarkan peraturan perundang-undangan</a:t>
            </a:r>
          </a:p>
          <a:p>
            <a:pPr algn="l"/>
            <a:r>
              <a:rPr lang="id-ID" sz="2200" dirty="0">
                <a:solidFill>
                  <a:schemeClr val="tx1"/>
                </a:solidFill>
              </a:rPr>
              <a:t>4. Adanya peradilan administrasi dalam perselisihan antara rakyat dengan pemerintahannya</a:t>
            </a:r>
          </a:p>
          <a:p>
            <a:endParaRPr lang="id-ID" sz="2200" dirty="0"/>
          </a:p>
        </p:txBody>
      </p:sp>
      <p:pic>
        <p:nvPicPr>
          <p:cNvPr id="2097156" name="Audio 1">
            <a:hlinkClick r:id="" action="ppaction://media"/>
          </p:cNvPr>
          <p:cNvPicPr>
            <a:picLocks noChangeAspect="1"/>
          </p:cNvPicPr>
          <p:nvPr>
            <a:audioFile r:link="rId1"/>
            <p:extLst>
              <p:ext uri="{DAA4B4D4-6D71-4841-9C94-3DE7FCFB9230}">
                <p14:media xmlns:p14="http://schemas.microsoft.com/office/powerpoint/2010/main"/>
              </p:ext>
            </p:extLst>
          </p:nvPr>
        </p:nvPicPr>
        <p:blipFill>
          <a:blip r:embed="rId4"/>
          <a:stretch>
            <a:fillRect/>
          </a:stretch>
        </p:blipFill>
        <p:spPr>
          <a:xfrm>
            <a:off x="8318500" y="4318000"/>
            <a:ext cx="609600" cy="609600"/>
          </a:xfrm>
          <a:prstGeom prst="rect">
            <a:avLst/>
          </a:prstGeom>
        </p:spPr>
      </p:pic>
    </p:spTree>
  </p:cSld>
  <p:clrMapOvr>
    <a:masterClrMapping/>
  </p:clrMapOvr>
  <p:transition advTm="638">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09715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09715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1048613" name="Text Placeholder 5"/>
          <p:cNvSpPr>
            <a:spLocks noGrp="1"/>
          </p:cNvSpPr>
          <p:nvPr>
            <p:ph type="body" idx="1"/>
          </p:nvPr>
        </p:nvSpPr>
        <p:spPr/>
        <p:txBody>
          <a:bodyPr/>
          <a:lstStyle/>
          <a:p>
            <a:endParaRPr lang="id-ID"/>
          </a:p>
        </p:txBody>
      </p:sp>
      <p:sp>
        <p:nvSpPr>
          <p:cNvPr id="1048614" name="Google Shape;85;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lang="en"/>
          </a:p>
        </p:txBody>
      </p:sp>
      <p:pic>
        <p:nvPicPr>
          <p:cNvPr id="2097157" name="Audio 1">
            <a:hlinkClick r:id="" action="ppaction://media"/>
          </p:cNvPr>
          <p:cNvPicPr>
            <a:picLocks noChangeAspect="1"/>
          </p:cNvPicPr>
          <p:nvPr>
            <a:audioFile r:link="rId1"/>
            <p:extLst>
              <p:ext uri="{DAA4B4D4-6D71-4841-9C94-3DE7FCFB9230}">
                <p14:media xmlns:p14="http://schemas.microsoft.com/office/powerpoint/2010/main"/>
              </p:ext>
            </p:extLst>
          </p:nvPr>
        </p:nvPicPr>
        <p:blipFill>
          <a:blip r:embed="rId4"/>
          <a:stretch>
            <a:fillRect/>
          </a:stretch>
        </p:blipFill>
        <p:spPr>
          <a:xfrm>
            <a:off x="8318500" y="4318000"/>
            <a:ext cx="609600" cy="609600"/>
          </a:xfrm>
          <a:prstGeom prst="rect">
            <a:avLst/>
          </a:prstGeom>
        </p:spPr>
      </p:pic>
      <p:pic>
        <p:nvPicPr>
          <p:cNvPr id="2097158" name="Picture 2" descr="Gambar terkait"/>
          <p:cNvPicPr>
            <a:picLocks noChangeAspect="1" noChangeArrowheads="1"/>
          </p:cNvPicPr>
          <p:nvPr/>
        </p:nvPicPr>
        <p:blipFill>
          <a:blip r:embed="rId5"/>
          <a:srcRect/>
          <a:stretch>
            <a:fillRect/>
          </a:stretch>
        </p:blipFill>
        <p:spPr bwMode="auto">
          <a:xfrm>
            <a:off x="3301409" y="1337282"/>
            <a:ext cx="2541181" cy="2468936"/>
          </a:xfrm>
          <a:prstGeom prst="rect">
            <a:avLst/>
          </a:prstGeom>
          <a:noFill/>
        </p:spPr>
      </p:pic>
    </p:spTree>
  </p:cSld>
  <p:clrMapOvr>
    <a:masterClrMapping/>
  </p:clrMapOvr>
  <p:transition advTm="3542">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09715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097157"/>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1048621" name="Google Shape;90;p19"/>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id-ID" dirty="0"/>
              <a:t>PENGERTIAN HAM</a:t>
            </a:r>
            <a:endParaRPr dirty="0"/>
          </a:p>
        </p:txBody>
      </p:sp>
      <p:sp>
        <p:nvSpPr>
          <p:cNvPr id="1048622" name="Google Shape;91;p19"/>
          <p:cNvSpPr txBox="1">
            <a:spLocks noGrp="1"/>
          </p:cNvSpPr>
          <p:nvPr>
            <p:ph type="body" idx="1"/>
          </p:nvPr>
        </p:nvSpPr>
        <p:spPr>
          <a:xfrm>
            <a:off x="1628275" y="1428825"/>
            <a:ext cx="5887500" cy="2908800"/>
          </a:xfrm>
          <a:prstGeom prst="rect">
            <a:avLst/>
          </a:prstGeom>
        </p:spPr>
        <p:txBody>
          <a:bodyPr spcFirstLastPara="1" wrap="square" lIns="0" tIns="0" rIns="0" bIns="0" anchor="t" anchorCtr="0">
            <a:noAutofit/>
          </a:bodyPr>
          <a:lstStyle/>
          <a:p>
            <a:pPr lvl="0"/>
            <a:r>
              <a:rPr lang="id-ID" sz="2000" b="1" dirty="0"/>
              <a:t>Pengertian HAM </a:t>
            </a:r>
            <a:r>
              <a:rPr lang="id-ID" sz="2000" dirty="0"/>
              <a:t>adalah hak-hak dasar manusia yang dimiliki sejak berada dalam kandungan dan setelah lahir ke dunia (kodrat) yang berlaku secara </a:t>
            </a:r>
            <a:r>
              <a:rPr lang="id-ID" sz="2000" dirty="0" smtClean="0">
                <a:solidFill>
                  <a:srgbClr val="000000"/>
                </a:solidFill>
              </a:rPr>
              <a:t>universal </a:t>
            </a:r>
            <a:r>
              <a:rPr lang="id-ID" sz="2000" dirty="0" smtClean="0"/>
              <a:t>dan </a:t>
            </a:r>
            <a:r>
              <a:rPr lang="id-ID" sz="2000" dirty="0"/>
              <a:t>diakui oleh semua orang</a:t>
            </a:r>
            <a:r>
              <a:rPr lang="id-ID" sz="2000" dirty="0" smtClean="0"/>
              <a:t>.</a:t>
            </a:r>
            <a:endParaRPr sz="2000" dirty="0"/>
          </a:p>
        </p:txBody>
      </p:sp>
      <p:sp>
        <p:nvSpPr>
          <p:cNvPr id="1048623" name="Google Shape;92;p19"/>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lang="en"/>
          </a:p>
        </p:txBody>
      </p:sp>
      <p:pic>
        <p:nvPicPr>
          <p:cNvPr id="2097159" name="Picture 2"/>
          <p:cNvPicPr>
            <a:picLocks noChangeAspect="1"/>
          </p:cNvPicPr>
          <p:nvPr/>
        </p:nvPicPr>
        <p:blipFill>
          <a:blip r:embed="rId3"/>
          <a:stretch>
            <a:fillRect/>
          </a:stretch>
        </p:blipFill>
        <p:spPr>
          <a:xfrm>
            <a:off x="5913146" y="2819862"/>
            <a:ext cx="1905000" cy="16478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1048626" name="Title 1"/>
          <p:cNvSpPr>
            <a:spLocks noGrp="1"/>
          </p:cNvSpPr>
          <p:nvPr>
            <p:ph type="title"/>
          </p:nvPr>
        </p:nvSpPr>
        <p:spPr/>
        <p:txBody>
          <a:bodyPr/>
          <a:lstStyle/>
          <a:p>
            <a:r>
              <a:rPr lang="id-ID" sz="3300" dirty="0"/>
              <a:t>CIRI CIRI HAM</a:t>
            </a:r>
          </a:p>
        </p:txBody>
      </p:sp>
      <p:sp>
        <p:nvSpPr>
          <p:cNvPr id="1048627" name="Text Placeholder 2"/>
          <p:cNvSpPr>
            <a:spLocks noGrp="1"/>
          </p:cNvSpPr>
          <p:nvPr>
            <p:ph type="body" idx="1"/>
          </p:nvPr>
        </p:nvSpPr>
        <p:spPr>
          <a:xfrm>
            <a:off x="1353900" y="1256300"/>
            <a:ext cx="5887500" cy="2908800"/>
          </a:xfrm>
        </p:spPr>
        <p:txBody>
          <a:bodyPr/>
          <a:lstStyle/>
          <a:p>
            <a:r>
              <a:rPr lang="id-ID" sz="2000" dirty="0"/>
              <a:t>HAM tidak diberikan kepada seseorang, melainkan merupakan hak semua orang, baik itu hak sipil, hak politik, hak ekonomi, hak sosial, dan hak budaya.</a:t>
            </a:r>
          </a:p>
          <a:p>
            <a:r>
              <a:rPr lang="id-ID" sz="2000" dirty="0"/>
              <a:t>HAM tidak dapat dicabut, dihilangkan, atau diserahkan</a:t>
            </a:r>
          </a:p>
          <a:p>
            <a:r>
              <a:rPr lang="id-ID" sz="2000" dirty="0"/>
              <a:t>HAM bersifat hakiki, yaitu hak yang sudah ada sejak manusia lahir ke dunia</a:t>
            </a:r>
          </a:p>
          <a:p>
            <a:r>
              <a:rPr lang="id-ID" sz="2000" dirty="0"/>
              <a:t>HAM sifatnya universal sehingga berlaku bagi semua manusia tanpa memandang status, suku, gender, dan berpedaan lainnya.</a:t>
            </a:r>
          </a:p>
          <a:p>
            <a:pPr marL="76200" indent="0">
              <a:buNone/>
            </a:pPr>
            <a:endParaRPr lang="id-ID" sz="1800" dirty="0"/>
          </a:p>
        </p:txBody>
      </p:sp>
      <p:sp>
        <p:nvSpPr>
          <p:cNvPr id="1048628" name="Google Shape;103;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lang="e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48635" name="Title 1"/>
          <p:cNvSpPr>
            <a:spLocks noGrp="1"/>
          </p:cNvSpPr>
          <p:nvPr>
            <p:ph type="title"/>
          </p:nvPr>
        </p:nvSpPr>
        <p:spPr/>
        <p:txBody>
          <a:bodyPr/>
          <a:lstStyle/>
          <a:p>
            <a:r>
              <a:rPr lang="id-ID" sz="3600" dirty="0"/>
              <a:t>MACAM MACAM HAM</a:t>
            </a:r>
          </a:p>
        </p:txBody>
      </p:sp>
      <p:sp>
        <p:nvSpPr>
          <p:cNvPr id="1048636" name="Text Placeholder 2"/>
          <p:cNvSpPr>
            <a:spLocks noGrp="1"/>
          </p:cNvSpPr>
          <p:nvPr>
            <p:ph type="body" idx="1"/>
          </p:nvPr>
        </p:nvSpPr>
        <p:spPr>
          <a:xfrm>
            <a:off x="1628275" y="1256300"/>
            <a:ext cx="5887500" cy="3294435"/>
          </a:xfrm>
        </p:spPr>
        <p:txBody>
          <a:bodyPr/>
          <a:lstStyle/>
          <a:p>
            <a:r>
              <a:rPr lang="id-ID" sz="2000" dirty="0"/>
              <a:t>1.</a:t>
            </a:r>
            <a:r>
              <a:rPr lang="id-ID" dirty="0"/>
              <a:t> </a:t>
            </a:r>
            <a:r>
              <a:rPr lang="id-ID" sz="2000" dirty="0"/>
              <a:t>Hak Asasi Pribadi (Personal Rights)</a:t>
            </a:r>
          </a:p>
          <a:p>
            <a:r>
              <a:rPr lang="id-ID" sz="2000" dirty="0"/>
              <a:t>2. Hak Asasi Politik (Political Rights)</a:t>
            </a:r>
          </a:p>
          <a:p>
            <a:r>
              <a:rPr lang="id-ID" sz="2000" dirty="0"/>
              <a:t>3. </a:t>
            </a:r>
            <a:r>
              <a:rPr lang="en-US" sz="2000" dirty="0" err="1"/>
              <a:t>Hak</a:t>
            </a:r>
            <a:r>
              <a:rPr lang="en-US" sz="2000" dirty="0"/>
              <a:t> </a:t>
            </a:r>
            <a:r>
              <a:rPr lang="en-US" sz="2000" dirty="0" err="1"/>
              <a:t>Asasi</a:t>
            </a:r>
            <a:r>
              <a:rPr lang="en-US" sz="2000" dirty="0"/>
              <a:t> </a:t>
            </a:r>
            <a:r>
              <a:rPr lang="en-US" sz="2000" dirty="0" err="1"/>
              <a:t>Hukum</a:t>
            </a:r>
            <a:r>
              <a:rPr lang="en-US" sz="2000" dirty="0"/>
              <a:t> (Legal Equality Rights)</a:t>
            </a:r>
          </a:p>
          <a:p>
            <a:r>
              <a:rPr lang="id-ID" sz="2000" dirty="0"/>
              <a:t>4. Hak Asasi Ekonomi (Property Rigths)</a:t>
            </a:r>
          </a:p>
          <a:p>
            <a:r>
              <a:rPr lang="id-ID" sz="2000" dirty="0"/>
              <a:t>5. </a:t>
            </a:r>
            <a:r>
              <a:rPr lang="it-IT" sz="2000" dirty="0"/>
              <a:t>Hak Asasi Peradilan (Procedural Rights)</a:t>
            </a:r>
          </a:p>
          <a:p>
            <a:r>
              <a:rPr lang="id-ID" sz="2000" dirty="0"/>
              <a:t>6. Hak Asasi Sosial Budaya (Social Culture Rights)</a:t>
            </a:r>
          </a:p>
          <a:p>
            <a:endParaRPr lang="id-ID" sz="2000" dirty="0"/>
          </a:p>
          <a:p>
            <a:endParaRPr lang="id-ID" dirty="0"/>
          </a:p>
        </p:txBody>
      </p:sp>
      <p:sp>
        <p:nvSpPr>
          <p:cNvPr id="1048637" name="Google Shape;111;p2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lang="e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albot template">
  <a:themeElements>
    <a:clrScheme name="Custom 347">
      <a:dk1>
        <a:srgbClr val="393B44"/>
      </a:dk1>
      <a:lt1>
        <a:srgbClr val="FFFFFF"/>
      </a:lt1>
      <a:dk2>
        <a:srgbClr val="98ADBE"/>
      </a:dk2>
      <a:lt2>
        <a:srgbClr val="F5F5F5"/>
      </a:lt2>
      <a:accent1>
        <a:srgbClr val="2768CF"/>
      </a:accent1>
      <a:accent2>
        <a:srgbClr val="39B5D8"/>
      </a:accent2>
      <a:accent3>
        <a:srgbClr val="F16A39"/>
      </a:accent3>
      <a:accent4>
        <a:srgbClr val="DA2323"/>
      </a:accent4>
      <a:accent5>
        <a:srgbClr val="FFE599"/>
      </a:accent5>
      <a:accent6>
        <a:srgbClr val="FFD966"/>
      </a:accent6>
      <a:hlink>
        <a:srgbClr val="0B8FB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462</Words>
  <Application>Microsoft Office PowerPoint</Application>
  <PresentationFormat>On-screen Show (16:9)</PresentationFormat>
  <Paragraphs>84</Paragraphs>
  <Slides>16</Slides>
  <Notes>14</Notes>
  <HiddenSlides>0</HiddenSlides>
  <MMClips>4</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Patrick Hand</vt:lpstr>
      <vt:lpstr>Patrick Hand SC</vt:lpstr>
      <vt:lpstr>Talbot template</vt:lpstr>
      <vt:lpstr>NEGARA HUKUM DAN HAM </vt:lpstr>
      <vt:lpstr>PENGERTIAN negara hukum</vt:lpstr>
      <vt:lpstr>CIRI CIRI NEGARA HUKUM</vt:lpstr>
      <vt:lpstr> </vt:lpstr>
      <vt:lpstr> </vt:lpstr>
      <vt:lpstr>PowerPoint Presentation</vt:lpstr>
      <vt:lpstr>PENGERTIAN HAM</vt:lpstr>
      <vt:lpstr>CIRI CIRI HAM</vt:lpstr>
      <vt:lpstr>MACAM MACAM HAM</vt:lpstr>
      <vt:lpstr>UNDANG UNDANG HAM</vt:lpstr>
      <vt:lpstr>CONTOH PELANGGARAN HAM</vt:lpstr>
      <vt:lpstr>Want big impact? Use big image.</vt:lpstr>
      <vt:lpstr>Hubungan Negara Hukum &amp; HAM</vt:lpstr>
      <vt:lpstr>PowerPoint Presentation</vt:lpstr>
      <vt:lpstr>Any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m2</dc:creator>
  <cp:lastModifiedBy>MKWUASUS</cp:lastModifiedBy>
  <cp:revision>5</cp:revision>
  <dcterms:created xsi:type="dcterms:W3CDTF">2019-11-07T13:16:06Z</dcterms:created>
  <dcterms:modified xsi:type="dcterms:W3CDTF">2019-11-15T03:16:45Z</dcterms:modified>
</cp:coreProperties>
</file>