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62F5-86CB-4B34-BCB8-2EB2E0F78961}" type="datetimeFigureOut">
              <a:rPr lang="en-US" smtClean="0"/>
              <a:t>10/4/2009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FFAF-D4C4-4F77-B796-11E56E2927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62F5-86CB-4B34-BCB8-2EB2E0F78961}" type="datetimeFigureOut">
              <a:rPr lang="en-US" smtClean="0"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FFAF-D4C4-4F77-B796-11E56E292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62F5-86CB-4B34-BCB8-2EB2E0F78961}" type="datetimeFigureOut">
              <a:rPr lang="en-US" smtClean="0"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FFAF-D4C4-4F77-B796-11E56E292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62F5-86CB-4B34-BCB8-2EB2E0F78961}" type="datetimeFigureOut">
              <a:rPr lang="en-US" smtClean="0"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FFAF-D4C4-4F77-B796-11E56E292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62F5-86CB-4B34-BCB8-2EB2E0F78961}" type="datetimeFigureOut">
              <a:rPr lang="en-US" smtClean="0"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FFAF-D4C4-4F77-B796-11E56E2927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62F5-86CB-4B34-BCB8-2EB2E0F78961}" type="datetimeFigureOut">
              <a:rPr lang="en-US" smtClean="0"/>
              <a:t>10/4/2009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FFAF-D4C4-4F77-B796-11E56E292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62F5-86CB-4B34-BCB8-2EB2E0F78961}" type="datetimeFigureOut">
              <a:rPr lang="en-US" smtClean="0"/>
              <a:t>10/4/2009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FFAF-D4C4-4F77-B796-11E56E292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62F5-86CB-4B34-BCB8-2EB2E0F78961}" type="datetimeFigureOut">
              <a:rPr lang="en-US" smtClean="0"/>
              <a:t>10/4/2009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FFAF-D4C4-4F77-B796-11E56E292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62F5-86CB-4B34-BCB8-2EB2E0F78961}" type="datetimeFigureOut">
              <a:rPr lang="en-US" smtClean="0"/>
              <a:t>10/4/2009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FFAF-D4C4-4F77-B796-11E56E292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62F5-86CB-4B34-BCB8-2EB2E0F78961}" type="datetimeFigureOut">
              <a:rPr lang="en-US" smtClean="0"/>
              <a:t>10/4/2009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FFAF-D4C4-4F77-B796-11E56E292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62F5-86CB-4B34-BCB8-2EB2E0F78961}" type="datetimeFigureOut">
              <a:rPr lang="en-US" smtClean="0"/>
              <a:t>10/4/2009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59EFFAF-D4C4-4F77-B796-11E56E29273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A062F5-86CB-4B34-BCB8-2EB2E0F78961}" type="datetimeFigureOut">
              <a:rPr lang="en-US" smtClean="0"/>
              <a:t>10/4/2009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9EFFAF-D4C4-4F77-B796-11E56E29273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 </a:t>
            </a:r>
            <a:r>
              <a:rPr lang="en-US" dirty="0" err="1" smtClean="0"/>
              <a:t>Konsep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Jantung</a:t>
            </a:r>
            <a:r>
              <a:rPr lang="en-US" dirty="0" smtClean="0"/>
              <a:t> yang </a:t>
            </a:r>
            <a:r>
              <a:rPr lang="en-US" dirty="0" err="1" smtClean="0"/>
              <a:t>berdenyut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dibarengi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keluarnya</a:t>
            </a:r>
            <a:r>
              <a:rPr lang="en-US" dirty="0" smtClean="0"/>
              <a:t> </a:t>
            </a:r>
            <a:r>
              <a:rPr lang="en-US" dirty="0" err="1" smtClean="0"/>
              <a:t>keringat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kecemasan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kelahiran</a:t>
            </a:r>
            <a:r>
              <a:rPr lang="en-US" dirty="0" smtClean="0"/>
              <a:t> </a:t>
            </a:r>
            <a:r>
              <a:rPr lang="en-US" dirty="0" err="1" smtClean="0"/>
              <a:t>kasar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fertilitas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Meningkatnya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dibarengi</a:t>
            </a:r>
            <a:r>
              <a:rPr lang="en-US" dirty="0" smtClean="0"/>
              <a:t>  pula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bertambahnya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pesawat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, </a:t>
            </a:r>
            <a:r>
              <a:rPr lang="en-US" dirty="0" err="1" smtClean="0"/>
              <a:t>disna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majikan</a:t>
            </a:r>
            <a:r>
              <a:rPr lang="en-US" dirty="0" smtClean="0"/>
              <a:t>, </a:t>
            </a:r>
            <a:r>
              <a:rPr lang="en-US" dirty="0" err="1" smtClean="0"/>
              <a:t>disana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buruh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kebetulan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bayi</a:t>
            </a:r>
            <a:r>
              <a:rPr lang="en-US" dirty="0" smtClean="0"/>
              <a:t> </a:t>
            </a:r>
            <a:r>
              <a:rPr lang="en-US" dirty="0" err="1" smtClean="0"/>
              <a:t>ditimbang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meninggal</a:t>
            </a:r>
            <a:r>
              <a:rPr lang="en-US" dirty="0" smtClean="0"/>
              <a:t> </a:t>
            </a:r>
            <a:r>
              <a:rPr lang="en-US" dirty="0" err="1" smtClean="0"/>
              <a:t>keesokan</a:t>
            </a:r>
            <a:r>
              <a:rPr lang="en-US" dirty="0" smtClean="0"/>
              <a:t> </a:t>
            </a:r>
            <a:r>
              <a:rPr lang="en-US" dirty="0" err="1" smtClean="0"/>
              <a:t>harinya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</TotalTime>
  <Words>85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Contoh Indikator  Konsep yang sama</vt:lpstr>
      <vt:lpstr>Contoh akibat dari suatu faktor yang sama</vt:lpstr>
      <vt:lpstr>Contoh saling berkaitan secara fungsional</vt:lpstr>
      <vt:lpstr>Contoh hubungan yang hanya kebetulan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Indikator  Konsep yang sama</dc:title>
  <dc:creator>SUDARSO</dc:creator>
  <cp:lastModifiedBy>SUDARSO</cp:lastModifiedBy>
  <cp:revision>6</cp:revision>
  <dcterms:created xsi:type="dcterms:W3CDTF">2009-10-04T13:28:48Z</dcterms:created>
  <dcterms:modified xsi:type="dcterms:W3CDTF">2009-10-04T13:44:32Z</dcterms:modified>
</cp:coreProperties>
</file>