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81" r:id="rId4"/>
    <p:sldId id="261" r:id="rId5"/>
    <p:sldId id="268" r:id="rId6"/>
    <p:sldId id="271" r:id="rId7"/>
    <p:sldId id="272" r:id="rId8"/>
    <p:sldId id="273" r:id="rId9"/>
    <p:sldId id="279" r:id="rId10"/>
    <p:sldId id="288" r:id="rId11"/>
    <p:sldId id="289" r:id="rId12"/>
    <p:sldId id="291" r:id="rId13"/>
    <p:sldId id="275" r:id="rId14"/>
    <p:sldId id="276" r:id="rId15"/>
    <p:sldId id="292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C9B1A3"/>
    <a:srgbClr val="9966FF"/>
    <a:srgbClr val="FFA6A6"/>
    <a:srgbClr val="FFCCCC"/>
    <a:srgbClr val="B40000"/>
    <a:srgbClr val="E6E6E6"/>
    <a:srgbClr val="FF9999"/>
    <a:srgbClr val="FFDDEE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581" autoAdjust="0"/>
  </p:normalViewPr>
  <p:slideViewPr>
    <p:cSldViewPr snapToGrid="0">
      <p:cViewPr varScale="1">
        <p:scale>
          <a:sx n="52" d="100"/>
          <a:sy n="52" d="100"/>
        </p:scale>
        <p:origin x="1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F2486-65FA-4E82-8D04-CBD25AC3D2A3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MY"/>
        </a:p>
      </dgm:t>
    </dgm:pt>
    <dgm:pt modelId="{1C07DAA1-AD0E-46C6-8D92-227072C2A971}">
      <dgm:prSet phldrT="[Text]" custT="1"/>
      <dgm:spPr/>
      <dgm:t>
        <a:bodyPr/>
        <a:lstStyle/>
        <a:p>
          <a:r>
            <a:rPr lang="en-MY" sz="2400" dirty="0"/>
            <a:t>Analysis</a:t>
          </a:r>
        </a:p>
      </dgm:t>
    </dgm:pt>
    <dgm:pt modelId="{5F4F3544-CBC6-4A02-B5D3-523417E72318}" type="parTrans" cxnId="{D9984521-6E21-4945-9C7B-A065115E4616}">
      <dgm:prSet/>
      <dgm:spPr/>
      <dgm:t>
        <a:bodyPr/>
        <a:lstStyle/>
        <a:p>
          <a:endParaRPr lang="en-MY"/>
        </a:p>
      </dgm:t>
    </dgm:pt>
    <dgm:pt modelId="{D003A9A9-F38F-4F36-9AC8-466F6AB291DA}" type="sibTrans" cxnId="{D9984521-6E21-4945-9C7B-A065115E4616}">
      <dgm:prSet/>
      <dgm:spPr/>
      <dgm:t>
        <a:bodyPr/>
        <a:lstStyle/>
        <a:p>
          <a:endParaRPr lang="en-MY"/>
        </a:p>
      </dgm:t>
    </dgm:pt>
    <dgm:pt modelId="{C52EE917-6BE9-4328-9F5A-F7701E2593C9}">
      <dgm:prSet phldrT="[Text]" custT="1"/>
      <dgm:spPr/>
      <dgm:t>
        <a:bodyPr/>
        <a:lstStyle/>
        <a:p>
          <a:r>
            <a:rPr lang="en-MY" sz="2400" dirty="0"/>
            <a:t>Design</a:t>
          </a:r>
        </a:p>
      </dgm:t>
    </dgm:pt>
    <dgm:pt modelId="{C8D228BD-BC4D-44CC-B3F5-20B239D157E9}" type="parTrans" cxnId="{62005573-0D44-4287-B2AA-82C97C4F68BF}">
      <dgm:prSet/>
      <dgm:spPr/>
      <dgm:t>
        <a:bodyPr/>
        <a:lstStyle/>
        <a:p>
          <a:endParaRPr lang="en-MY"/>
        </a:p>
      </dgm:t>
    </dgm:pt>
    <dgm:pt modelId="{9D253854-79B3-42AB-9E80-0F44FE90ECA8}" type="sibTrans" cxnId="{62005573-0D44-4287-B2AA-82C97C4F68BF}">
      <dgm:prSet/>
      <dgm:spPr/>
      <dgm:t>
        <a:bodyPr/>
        <a:lstStyle/>
        <a:p>
          <a:endParaRPr lang="en-MY"/>
        </a:p>
      </dgm:t>
    </dgm:pt>
    <dgm:pt modelId="{93FF6474-4408-4953-923B-9C3A6E886885}">
      <dgm:prSet phldrT="[Text]" custT="1"/>
      <dgm:spPr/>
      <dgm:t>
        <a:bodyPr/>
        <a:lstStyle/>
        <a:p>
          <a:r>
            <a:rPr lang="en-MY" sz="2400" dirty="0"/>
            <a:t>Maintenance</a:t>
          </a:r>
        </a:p>
      </dgm:t>
    </dgm:pt>
    <dgm:pt modelId="{0C804E02-82FE-4ECE-9C35-5FB84AA1F73E}" type="parTrans" cxnId="{D367A0B8-9C4E-4C4B-B33A-AE8083C292AA}">
      <dgm:prSet/>
      <dgm:spPr/>
      <dgm:t>
        <a:bodyPr/>
        <a:lstStyle/>
        <a:p>
          <a:endParaRPr lang="en-MY"/>
        </a:p>
      </dgm:t>
    </dgm:pt>
    <dgm:pt modelId="{61AE78E4-BC7F-4D57-BDAF-9902F2D03C4A}" type="sibTrans" cxnId="{D367A0B8-9C4E-4C4B-B33A-AE8083C292AA}">
      <dgm:prSet/>
      <dgm:spPr/>
      <dgm:t>
        <a:bodyPr/>
        <a:lstStyle/>
        <a:p>
          <a:endParaRPr lang="en-MY"/>
        </a:p>
      </dgm:t>
    </dgm:pt>
    <dgm:pt modelId="{1596B512-9C6B-4174-8F6F-38774974EA2C}">
      <dgm:prSet phldrT="[Text]" custT="1"/>
      <dgm:spPr/>
      <dgm:t>
        <a:bodyPr/>
        <a:lstStyle/>
        <a:p>
          <a:r>
            <a:rPr lang="en-MY" sz="2400" dirty="0"/>
            <a:t>Implementation</a:t>
          </a:r>
        </a:p>
      </dgm:t>
    </dgm:pt>
    <dgm:pt modelId="{395ABD89-F290-48AA-971E-2A0BDE49EA03}" type="parTrans" cxnId="{F695D662-34AB-4C46-AE77-20C3B3FB2E56}">
      <dgm:prSet/>
      <dgm:spPr/>
      <dgm:t>
        <a:bodyPr/>
        <a:lstStyle/>
        <a:p>
          <a:endParaRPr lang="en-MY"/>
        </a:p>
      </dgm:t>
    </dgm:pt>
    <dgm:pt modelId="{3042EA7B-08AB-4D6B-A71C-42B9289F458F}" type="sibTrans" cxnId="{F695D662-34AB-4C46-AE77-20C3B3FB2E56}">
      <dgm:prSet/>
      <dgm:spPr/>
      <dgm:t>
        <a:bodyPr/>
        <a:lstStyle/>
        <a:p>
          <a:endParaRPr lang="en-MY"/>
        </a:p>
      </dgm:t>
    </dgm:pt>
    <dgm:pt modelId="{3AEAF5D5-7B04-448A-9964-BC6FAB7209B9}">
      <dgm:prSet phldrT="[Text]" custT="1"/>
      <dgm:spPr/>
      <dgm:t>
        <a:bodyPr/>
        <a:lstStyle/>
        <a:p>
          <a:r>
            <a:rPr lang="en-MY" sz="2400" dirty="0"/>
            <a:t>Testing</a:t>
          </a:r>
        </a:p>
      </dgm:t>
    </dgm:pt>
    <dgm:pt modelId="{ECBC2F70-992C-45B4-8A63-8BA241022A63}" type="parTrans" cxnId="{B4CE5542-A5D4-41E4-AED0-63F21E65F2B9}">
      <dgm:prSet/>
      <dgm:spPr/>
      <dgm:t>
        <a:bodyPr/>
        <a:lstStyle/>
        <a:p>
          <a:endParaRPr lang="en-MY"/>
        </a:p>
      </dgm:t>
    </dgm:pt>
    <dgm:pt modelId="{F60CA8F8-4084-46EC-8898-CA1FF7DFE9DE}" type="sibTrans" cxnId="{B4CE5542-A5D4-41E4-AED0-63F21E65F2B9}">
      <dgm:prSet/>
      <dgm:spPr/>
      <dgm:t>
        <a:bodyPr/>
        <a:lstStyle/>
        <a:p>
          <a:endParaRPr lang="en-MY"/>
        </a:p>
      </dgm:t>
    </dgm:pt>
    <dgm:pt modelId="{69C3D66E-59AD-4BD2-88E9-219A72C812DF}" type="pres">
      <dgm:prSet presAssocID="{552F2486-65FA-4E82-8D04-CBD25AC3D2A3}" presName="rootnode" presStyleCnt="0">
        <dgm:presLayoutVars>
          <dgm:chMax/>
          <dgm:chPref/>
          <dgm:dir/>
          <dgm:animLvl val="lvl"/>
        </dgm:presLayoutVars>
      </dgm:prSet>
      <dgm:spPr/>
    </dgm:pt>
    <dgm:pt modelId="{2CDB8278-7FD8-4B41-84FB-06DA91871A79}" type="pres">
      <dgm:prSet presAssocID="{1C07DAA1-AD0E-46C6-8D92-227072C2A971}" presName="composite" presStyleCnt="0"/>
      <dgm:spPr/>
    </dgm:pt>
    <dgm:pt modelId="{B1D28BDE-93E1-4FF2-B12E-0AEE53262F1C}" type="pres">
      <dgm:prSet presAssocID="{1C07DAA1-AD0E-46C6-8D92-227072C2A971}" presName="bentUpArrow1" presStyleLbl="alignImgPlace1" presStyleIdx="0" presStyleCnt="4"/>
      <dgm:spPr/>
    </dgm:pt>
    <dgm:pt modelId="{686D1074-8E36-46D0-B141-7D9FE92E1C8E}" type="pres">
      <dgm:prSet presAssocID="{1C07DAA1-AD0E-46C6-8D92-227072C2A97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609826B0-4DAB-42A9-9885-63A047C7A842}" type="pres">
      <dgm:prSet presAssocID="{1C07DAA1-AD0E-46C6-8D92-227072C2A97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58FAC82-41CF-479E-B6CB-3E9D7A401CC2}" type="pres">
      <dgm:prSet presAssocID="{D003A9A9-F38F-4F36-9AC8-466F6AB291DA}" presName="sibTrans" presStyleCnt="0"/>
      <dgm:spPr/>
    </dgm:pt>
    <dgm:pt modelId="{838A7D32-D420-4731-BCB2-6FD1FE6DF8C1}" type="pres">
      <dgm:prSet presAssocID="{C52EE917-6BE9-4328-9F5A-F7701E2593C9}" presName="composite" presStyleCnt="0"/>
      <dgm:spPr/>
    </dgm:pt>
    <dgm:pt modelId="{A397BE81-78E5-4C1D-A43E-247D75E5A6D9}" type="pres">
      <dgm:prSet presAssocID="{C52EE917-6BE9-4328-9F5A-F7701E2593C9}" presName="bentUpArrow1" presStyleLbl="alignImgPlace1" presStyleIdx="1" presStyleCnt="4"/>
      <dgm:spPr/>
    </dgm:pt>
    <dgm:pt modelId="{EB3152F9-80FC-4423-83D9-4426F6D15A30}" type="pres">
      <dgm:prSet presAssocID="{C52EE917-6BE9-4328-9F5A-F7701E2593C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8876935B-D194-4FD0-A1EC-35F200D795ED}" type="pres">
      <dgm:prSet presAssocID="{C52EE917-6BE9-4328-9F5A-F7701E2593C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2F6272B-7A83-44CD-BD72-23C704F9F399}" type="pres">
      <dgm:prSet presAssocID="{9D253854-79B3-42AB-9E80-0F44FE90ECA8}" presName="sibTrans" presStyleCnt="0"/>
      <dgm:spPr/>
    </dgm:pt>
    <dgm:pt modelId="{A1F9C484-718D-4FE2-BB74-74F29C8D1162}" type="pres">
      <dgm:prSet presAssocID="{1596B512-9C6B-4174-8F6F-38774974EA2C}" presName="composite" presStyleCnt="0"/>
      <dgm:spPr/>
    </dgm:pt>
    <dgm:pt modelId="{9E94B570-E723-4653-A303-85F1E2210DA4}" type="pres">
      <dgm:prSet presAssocID="{1596B512-9C6B-4174-8F6F-38774974EA2C}" presName="bentUpArrow1" presStyleLbl="alignImgPlace1" presStyleIdx="2" presStyleCnt="4"/>
      <dgm:spPr/>
    </dgm:pt>
    <dgm:pt modelId="{B1EBE989-C2B6-4966-B5B2-7B86906DD06D}" type="pres">
      <dgm:prSet presAssocID="{1596B512-9C6B-4174-8F6F-38774974EA2C}" presName="ParentText" presStyleLbl="node1" presStyleIdx="2" presStyleCnt="5" custScaleX="169202">
        <dgm:presLayoutVars>
          <dgm:chMax val="1"/>
          <dgm:chPref val="1"/>
          <dgm:bulletEnabled val="1"/>
        </dgm:presLayoutVars>
      </dgm:prSet>
      <dgm:spPr/>
    </dgm:pt>
    <dgm:pt modelId="{128DD637-FA9D-41C4-8D12-82472EDB1FC4}" type="pres">
      <dgm:prSet presAssocID="{1596B512-9C6B-4174-8F6F-38774974EA2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4A67D22-4467-44D6-8F6B-A22EBAF95D8C}" type="pres">
      <dgm:prSet presAssocID="{3042EA7B-08AB-4D6B-A71C-42B9289F458F}" presName="sibTrans" presStyleCnt="0"/>
      <dgm:spPr/>
    </dgm:pt>
    <dgm:pt modelId="{3A182762-AF81-4E9B-8E18-4D1897D46F5C}" type="pres">
      <dgm:prSet presAssocID="{3AEAF5D5-7B04-448A-9964-BC6FAB7209B9}" presName="composite" presStyleCnt="0"/>
      <dgm:spPr/>
    </dgm:pt>
    <dgm:pt modelId="{14D5BB0A-6DDA-4FFB-A605-9258DD1DC8EA}" type="pres">
      <dgm:prSet presAssocID="{3AEAF5D5-7B04-448A-9964-BC6FAB7209B9}" presName="bentUpArrow1" presStyleLbl="alignImgPlace1" presStyleIdx="3" presStyleCnt="4" custLinFactNeighborX="86949" custLinFactNeighborY="1960"/>
      <dgm:spPr/>
    </dgm:pt>
    <dgm:pt modelId="{FCCF02A5-572A-45D2-8593-460B140F8B84}" type="pres">
      <dgm:prSet presAssocID="{3AEAF5D5-7B04-448A-9964-BC6FAB7209B9}" presName="ParentText" presStyleLbl="node1" presStyleIdx="3" presStyleCnt="5" custLinFactNeighborX="32145" custLinFactNeighborY="1614">
        <dgm:presLayoutVars>
          <dgm:chMax val="1"/>
          <dgm:chPref val="1"/>
          <dgm:bulletEnabled val="1"/>
        </dgm:presLayoutVars>
      </dgm:prSet>
      <dgm:spPr/>
    </dgm:pt>
    <dgm:pt modelId="{E0F16546-F452-48EE-A86A-6635EB9327B9}" type="pres">
      <dgm:prSet presAssocID="{3AEAF5D5-7B04-448A-9964-BC6FAB7209B9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80B038D-C7FA-46E4-824A-E58FC6C0B3BE}" type="pres">
      <dgm:prSet presAssocID="{F60CA8F8-4084-46EC-8898-CA1FF7DFE9DE}" presName="sibTrans" presStyleCnt="0"/>
      <dgm:spPr/>
    </dgm:pt>
    <dgm:pt modelId="{622706B3-FDC0-4135-B6A3-0A034114B0B0}" type="pres">
      <dgm:prSet presAssocID="{93FF6474-4408-4953-923B-9C3A6E886885}" presName="composite" presStyleCnt="0"/>
      <dgm:spPr/>
    </dgm:pt>
    <dgm:pt modelId="{625D950F-1E1F-44C6-9DF0-955A0FF809B7}" type="pres">
      <dgm:prSet presAssocID="{93FF6474-4408-4953-923B-9C3A6E886885}" presName="ParentText" presStyleLbl="node1" presStyleIdx="4" presStyleCnt="5" custScaleX="141345" custLinFactNeighborX="57168" custLinFactNeighborY="3060">
        <dgm:presLayoutVars>
          <dgm:chMax val="1"/>
          <dgm:chPref val="1"/>
          <dgm:bulletEnabled val="1"/>
        </dgm:presLayoutVars>
      </dgm:prSet>
      <dgm:spPr/>
    </dgm:pt>
  </dgm:ptLst>
  <dgm:cxnLst>
    <dgm:cxn modelId="{81950C01-1927-4C19-9042-DF49B24273AC}" type="presOf" srcId="{1C07DAA1-AD0E-46C6-8D92-227072C2A971}" destId="{686D1074-8E36-46D0-B141-7D9FE92E1C8E}" srcOrd="0" destOrd="0" presId="urn:microsoft.com/office/officeart/2005/8/layout/StepDownProcess"/>
    <dgm:cxn modelId="{2EA2A409-0F77-4BCF-89D5-47B6EF70B736}" type="presOf" srcId="{C52EE917-6BE9-4328-9F5A-F7701E2593C9}" destId="{EB3152F9-80FC-4423-83D9-4426F6D15A30}" srcOrd="0" destOrd="0" presId="urn:microsoft.com/office/officeart/2005/8/layout/StepDownProcess"/>
    <dgm:cxn modelId="{B7AAD416-5EF0-43FD-8484-F9B8B3B7AF3F}" type="presOf" srcId="{3AEAF5D5-7B04-448A-9964-BC6FAB7209B9}" destId="{FCCF02A5-572A-45D2-8593-460B140F8B84}" srcOrd="0" destOrd="0" presId="urn:microsoft.com/office/officeart/2005/8/layout/StepDownProcess"/>
    <dgm:cxn modelId="{D9984521-6E21-4945-9C7B-A065115E4616}" srcId="{552F2486-65FA-4E82-8D04-CBD25AC3D2A3}" destId="{1C07DAA1-AD0E-46C6-8D92-227072C2A971}" srcOrd="0" destOrd="0" parTransId="{5F4F3544-CBC6-4A02-B5D3-523417E72318}" sibTransId="{D003A9A9-F38F-4F36-9AC8-466F6AB291DA}"/>
    <dgm:cxn modelId="{1747C237-74F8-42DD-9D8A-9B2684109486}" type="presOf" srcId="{93FF6474-4408-4953-923B-9C3A6E886885}" destId="{625D950F-1E1F-44C6-9DF0-955A0FF809B7}" srcOrd="0" destOrd="0" presId="urn:microsoft.com/office/officeart/2005/8/layout/StepDownProcess"/>
    <dgm:cxn modelId="{B4CE5542-A5D4-41E4-AED0-63F21E65F2B9}" srcId="{552F2486-65FA-4E82-8D04-CBD25AC3D2A3}" destId="{3AEAF5D5-7B04-448A-9964-BC6FAB7209B9}" srcOrd="3" destOrd="0" parTransId="{ECBC2F70-992C-45B4-8A63-8BA241022A63}" sibTransId="{F60CA8F8-4084-46EC-8898-CA1FF7DFE9DE}"/>
    <dgm:cxn modelId="{F695D662-34AB-4C46-AE77-20C3B3FB2E56}" srcId="{552F2486-65FA-4E82-8D04-CBD25AC3D2A3}" destId="{1596B512-9C6B-4174-8F6F-38774974EA2C}" srcOrd="2" destOrd="0" parTransId="{395ABD89-F290-48AA-971E-2A0BDE49EA03}" sibTransId="{3042EA7B-08AB-4D6B-A71C-42B9289F458F}"/>
    <dgm:cxn modelId="{62005573-0D44-4287-B2AA-82C97C4F68BF}" srcId="{552F2486-65FA-4E82-8D04-CBD25AC3D2A3}" destId="{C52EE917-6BE9-4328-9F5A-F7701E2593C9}" srcOrd="1" destOrd="0" parTransId="{C8D228BD-BC4D-44CC-B3F5-20B239D157E9}" sibTransId="{9D253854-79B3-42AB-9E80-0F44FE90ECA8}"/>
    <dgm:cxn modelId="{D367A0B8-9C4E-4C4B-B33A-AE8083C292AA}" srcId="{552F2486-65FA-4E82-8D04-CBD25AC3D2A3}" destId="{93FF6474-4408-4953-923B-9C3A6E886885}" srcOrd="4" destOrd="0" parTransId="{0C804E02-82FE-4ECE-9C35-5FB84AA1F73E}" sibTransId="{61AE78E4-BC7F-4D57-BDAF-9902F2D03C4A}"/>
    <dgm:cxn modelId="{3E747EDC-9D4E-4066-AF17-DD1584EE7B47}" type="presOf" srcId="{552F2486-65FA-4E82-8D04-CBD25AC3D2A3}" destId="{69C3D66E-59AD-4BD2-88E9-219A72C812DF}" srcOrd="0" destOrd="0" presId="urn:microsoft.com/office/officeart/2005/8/layout/StepDownProcess"/>
    <dgm:cxn modelId="{B50E07F9-E87D-4BA2-849E-AC477A8CF1E8}" type="presOf" srcId="{1596B512-9C6B-4174-8F6F-38774974EA2C}" destId="{B1EBE989-C2B6-4966-B5B2-7B86906DD06D}" srcOrd="0" destOrd="0" presId="urn:microsoft.com/office/officeart/2005/8/layout/StepDownProcess"/>
    <dgm:cxn modelId="{538BA810-F926-421B-922A-B8141F91490F}" type="presParOf" srcId="{69C3D66E-59AD-4BD2-88E9-219A72C812DF}" destId="{2CDB8278-7FD8-4B41-84FB-06DA91871A79}" srcOrd="0" destOrd="0" presId="urn:microsoft.com/office/officeart/2005/8/layout/StepDownProcess"/>
    <dgm:cxn modelId="{BE7DBF64-A54C-4216-BA35-1E72B30AD8CE}" type="presParOf" srcId="{2CDB8278-7FD8-4B41-84FB-06DA91871A79}" destId="{B1D28BDE-93E1-4FF2-B12E-0AEE53262F1C}" srcOrd="0" destOrd="0" presId="urn:microsoft.com/office/officeart/2005/8/layout/StepDownProcess"/>
    <dgm:cxn modelId="{33C0136A-B9B0-4530-ACA8-1D21D232237D}" type="presParOf" srcId="{2CDB8278-7FD8-4B41-84FB-06DA91871A79}" destId="{686D1074-8E36-46D0-B141-7D9FE92E1C8E}" srcOrd="1" destOrd="0" presId="urn:microsoft.com/office/officeart/2005/8/layout/StepDownProcess"/>
    <dgm:cxn modelId="{23391C26-7AD0-4156-A5B1-51E94421D961}" type="presParOf" srcId="{2CDB8278-7FD8-4B41-84FB-06DA91871A79}" destId="{609826B0-4DAB-42A9-9885-63A047C7A842}" srcOrd="2" destOrd="0" presId="urn:microsoft.com/office/officeart/2005/8/layout/StepDownProcess"/>
    <dgm:cxn modelId="{637CD241-79BA-4F99-808C-75C00A275E1A}" type="presParOf" srcId="{69C3D66E-59AD-4BD2-88E9-219A72C812DF}" destId="{858FAC82-41CF-479E-B6CB-3E9D7A401CC2}" srcOrd="1" destOrd="0" presId="urn:microsoft.com/office/officeart/2005/8/layout/StepDownProcess"/>
    <dgm:cxn modelId="{DC665B65-8134-409B-B816-28A9FB2BE6FE}" type="presParOf" srcId="{69C3D66E-59AD-4BD2-88E9-219A72C812DF}" destId="{838A7D32-D420-4731-BCB2-6FD1FE6DF8C1}" srcOrd="2" destOrd="0" presId="urn:microsoft.com/office/officeart/2005/8/layout/StepDownProcess"/>
    <dgm:cxn modelId="{B567C6EC-7230-4B70-97B2-C32C7B6C0150}" type="presParOf" srcId="{838A7D32-D420-4731-BCB2-6FD1FE6DF8C1}" destId="{A397BE81-78E5-4C1D-A43E-247D75E5A6D9}" srcOrd="0" destOrd="0" presId="urn:microsoft.com/office/officeart/2005/8/layout/StepDownProcess"/>
    <dgm:cxn modelId="{FDF7A61F-F14D-4177-A6A9-11A64A98E963}" type="presParOf" srcId="{838A7D32-D420-4731-BCB2-6FD1FE6DF8C1}" destId="{EB3152F9-80FC-4423-83D9-4426F6D15A30}" srcOrd="1" destOrd="0" presId="urn:microsoft.com/office/officeart/2005/8/layout/StepDownProcess"/>
    <dgm:cxn modelId="{096BFD5A-7C04-4D4C-8842-D2E2E43F67A3}" type="presParOf" srcId="{838A7D32-D420-4731-BCB2-6FD1FE6DF8C1}" destId="{8876935B-D194-4FD0-A1EC-35F200D795ED}" srcOrd="2" destOrd="0" presId="urn:microsoft.com/office/officeart/2005/8/layout/StepDownProcess"/>
    <dgm:cxn modelId="{7D1747DA-0981-4AA7-BAB9-3DC0D550E61A}" type="presParOf" srcId="{69C3D66E-59AD-4BD2-88E9-219A72C812DF}" destId="{82F6272B-7A83-44CD-BD72-23C704F9F399}" srcOrd="3" destOrd="0" presId="urn:microsoft.com/office/officeart/2005/8/layout/StepDownProcess"/>
    <dgm:cxn modelId="{F43C8FC6-A626-4DA9-9B2B-F02D5B74B240}" type="presParOf" srcId="{69C3D66E-59AD-4BD2-88E9-219A72C812DF}" destId="{A1F9C484-718D-4FE2-BB74-74F29C8D1162}" srcOrd="4" destOrd="0" presId="urn:microsoft.com/office/officeart/2005/8/layout/StepDownProcess"/>
    <dgm:cxn modelId="{E450293E-E679-49D0-8764-AE74A93B648F}" type="presParOf" srcId="{A1F9C484-718D-4FE2-BB74-74F29C8D1162}" destId="{9E94B570-E723-4653-A303-85F1E2210DA4}" srcOrd="0" destOrd="0" presId="urn:microsoft.com/office/officeart/2005/8/layout/StepDownProcess"/>
    <dgm:cxn modelId="{B61D9771-B1AF-44A0-8306-8180B8141AFF}" type="presParOf" srcId="{A1F9C484-718D-4FE2-BB74-74F29C8D1162}" destId="{B1EBE989-C2B6-4966-B5B2-7B86906DD06D}" srcOrd="1" destOrd="0" presId="urn:microsoft.com/office/officeart/2005/8/layout/StepDownProcess"/>
    <dgm:cxn modelId="{237AAAA7-EA4E-40A6-A2C9-0E596B866610}" type="presParOf" srcId="{A1F9C484-718D-4FE2-BB74-74F29C8D1162}" destId="{128DD637-FA9D-41C4-8D12-82472EDB1FC4}" srcOrd="2" destOrd="0" presId="urn:microsoft.com/office/officeart/2005/8/layout/StepDownProcess"/>
    <dgm:cxn modelId="{1416D9A6-3B33-4CC9-AECD-F2FC0E229FB8}" type="presParOf" srcId="{69C3D66E-59AD-4BD2-88E9-219A72C812DF}" destId="{64A67D22-4467-44D6-8F6B-A22EBAF95D8C}" srcOrd="5" destOrd="0" presId="urn:microsoft.com/office/officeart/2005/8/layout/StepDownProcess"/>
    <dgm:cxn modelId="{12CAE7EF-F816-4D18-B653-11CE85482A31}" type="presParOf" srcId="{69C3D66E-59AD-4BD2-88E9-219A72C812DF}" destId="{3A182762-AF81-4E9B-8E18-4D1897D46F5C}" srcOrd="6" destOrd="0" presId="urn:microsoft.com/office/officeart/2005/8/layout/StepDownProcess"/>
    <dgm:cxn modelId="{C8C9F122-0A3F-4248-8744-2BD84B5FC4F6}" type="presParOf" srcId="{3A182762-AF81-4E9B-8E18-4D1897D46F5C}" destId="{14D5BB0A-6DDA-4FFB-A605-9258DD1DC8EA}" srcOrd="0" destOrd="0" presId="urn:microsoft.com/office/officeart/2005/8/layout/StepDownProcess"/>
    <dgm:cxn modelId="{884B015D-D70A-4518-AD06-7E89B915E7EF}" type="presParOf" srcId="{3A182762-AF81-4E9B-8E18-4D1897D46F5C}" destId="{FCCF02A5-572A-45D2-8593-460B140F8B84}" srcOrd="1" destOrd="0" presId="urn:microsoft.com/office/officeart/2005/8/layout/StepDownProcess"/>
    <dgm:cxn modelId="{F7C953E8-616E-43AB-9CDD-941149E01DF1}" type="presParOf" srcId="{3A182762-AF81-4E9B-8E18-4D1897D46F5C}" destId="{E0F16546-F452-48EE-A86A-6635EB9327B9}" srcOrd="2" destOrd="0" presId="urn:microsoft.com/office/officeart/2005/8/layout/StepDownProcess"/>
    <dgm:cxn modelId="{F217632F-C089-4CFC-AEBC-B180D507726F}" type="presParOf" srcId="{69C3D66E-59AD-4BD2-88E9-219A72C812DF}" destId="{180B038D-C7FA-46E4-824A-E58FC6C0B3BE}" srcOrd="7" destOrd="0" presId="urn:microsoft.com/office/officeart/2005/8/layout/StepDownProcess"/>
    <dgm:cxn modelId="{93812F83-F6B2-46D6-8E72-7494F7ED7134}" type="presParOf" srcId="{69C3D66E-59AD-4BD2-88E9-219A72C812DF}" destId="{622706B3-FDC0-4135-B6A3-0A034114B0B0}" srcOrd="8" destOrd="0" presId="urn:microsoft.com/office/officeart/2005/8/layout/StepDownProcess"/>
    <dgm:cxn modelId="{C1D084FA-1BBE-4DEF-ADA1-10BA564C815C}" type="presParOf" srcId="{622706B3-FDC0-4135-B6A3-0A034114B0B0}" destId="{625D950F-1E1F-44C6-9DF0-955A0FF809B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28BDE-93E1-4FF2-B12E-0AEE53262F1C}">
      <dsp:nvSpPr>
        <dsp:cNvPr id="0" name=""/>
        <dsp:cNvSpPr/>
      </dsp:nvSpPr>
      <dsp:spPr>
        <a:xfrm rot="5400000">
          <a:off x="1782641" y="925662"/>
          <a:ext cx="805589" cy="917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6D1074-8E36-46D0-B141-7D9FE92E1C8E}">
      <dsp:nvSpPr>
        <dsp:cNvPr id="0" name=""/>
        <dsp:cNvSpPr/>
      </dsp:nvSpPr>
      <dsp:spPr>
        <a:xfrm>
          <a:off x="1569209" y="32649"/>
          <a:ext cx="1356139" cy="9492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Analysis</a:t>
          </a:r>
        </a:p>
      </dsp:txBody>
      <dsp:txXfrm>
        <a:off x="1615556" y="78996"/>
        <a:ext cx="1263445" cy="856559"/>
      </dsp:txXfrm>
    </dsp:sp>
    <dsp:sp modelId="{609826B0-4DAB-42A9-9885-63A047C7A842}">
      <dsp:nvSpPr>
        <dsp:cNvPr id="0" name=""/>
        <dsp:cNvSpPr/>
      </dsp:nvSpPr>
      <dsp:spPr>
        <a:xfrm>
          <a:off x="2925348" y="123182"/>
          <a:ext cx="986326" cy="76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7BE81-78E5-4C1D-A43E-247D75E5A6D9}">
      <dsp:nvSpPr>
        <dsp:cNvPr id="0" name=""/>
        <dsp:cNvSpPr/>
      </dsp:nvSpPr>
      <dsp:spPr>
        <a:xfrm rot="5400000">
          <a:off x="2907024" y="1991986"/>
          <a:ext cx="805589" cy="917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228342"/>
            <a:satOff val="-8442"/>
            <a:lumOff val="2804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B3152F9-80FC-4423-83D9-4426F6D15A30}">
      <dsp:nvSpPr>
        <dsp:cNvPr id="0" name=""/>
        <dsp:cNvSpPr/>
      </dsp:nvSpPr>
      <dsp:spPr>
        <a:xfrm>
          <a:off x="2693592" y="1098974"/>
          <a:ext cx="1356139" cy="9492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Design</a:t>
          </a:r>
        </a:p>
      </dsp:txBody>
      <dsp:txXfrm>
        <a:off x="2739939" y="1145321"/>
        <a:ext cx="1263445" cy="856559"/>
      </dsp:txXfrm>
    </dsp:sp>
    <dsp:sp modelId="{8876935B-D194-4FD0-A1EC-35F200D795ED}">
      <dsp:nvSpPr>
        <dsp:cNvPr id="0" name=""/>
        <dsp:cNvSpPr/>
      </dsp:nvSpPr>
      <dsp:spPr>
        <a:xfrm>
          <a:off x="4049731" y="1189507"/>
          <a:ext cx="986326" cy="76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4B570-E723-4653-A303-85F1E2210DA4}">
      <dsp:nvSpPr>
        <dsp:cNvPr id="0" name=""/>
        <dsp:cNvSpPr/>
      </dsp:nvSpPr>
      <dsp:spPr>
        <a:xfrm rot="5400000">
          <a:off x="4500646" y="3058311"/>
          <a:ext cx="805589" cy="917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4456683"/>
            <a:satOff val="-16883"/>
            <a:lumOff val="5609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1EBE989-C2B6-4966-B5B2-7B86906DD06D}">
      <dsp:nvSpPr>
        <dsp:cNvPr id="0" name=""/>
        <dsp:cNvSpPr/>
      </dsp:nvSpPr>
      <dsp:spPr>
        <a:xfrm>
          <a:off x="3817976" y="2165299"/>
          <a:ext cx="2294614" cy="9492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Implementation</a:t>
          </a:r>
        </a:p>
      </dsp:txBody>
      <dsp:txXfrm>
        <a:off x="3864323" y="2211646"/>
        <a:ext cx="2201920" cy="856559"/>
      </dsp:txXfrm>
    </dsp:sp>
    <dsp:sp modelId="{128DD637-FA9D-41C4-8D12-82472EDB1FC4}">
      <dsp:nvSpPr>
        <dsp:cNvPr id="0" name=""/>
        <dsp:cNvSpPr/>
      </dsp:nvSpPr>
      <dsp:spPr>
        <a:xfrm>
          <a:off x="5643352" y="2255832"/>
          <a:ext cx="986326" cy="76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5BB0A-6DDA-4FFB-A605-9258DD1DC8EA}">
      <dsp:nvSpPr>
        <dsp:cNvPr id="0" name=""/>
        <dsp:cNvSpPr/>
      </dsp:nvSpPr>
      <dsp:spPr>
        <a:xfrm rot="5400000">
          <a:off x="5953232" y="4140426"/>
          <a:ext cx="805589" cy="917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CCF02A5-572A-45D2-8593-460B140F8B84}">
      <dsp:nvSpPr>
        <dsp:cNvPr id="0" name=""/>
        <dsp:cNvSpPr/>
      </dsp:nvSpPr>
      <dsp:spPr>
        <a:xfrm>
          <a:off x="5378290" y="3246945"/>
          <a:ext cx="1356139" cy="9492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Testing</a:t>
          </a:r>
        </a:p>
      </dsp:txBody>
      <dsp:txXfrm>
        <a:off x="5424637" y="3293292"/>
        <a:ext cx="1263445" cy="856559"/>
      </dsp:txXfrm>
    </dsp:sp>
    <dsp:sp modelId="{E0F16546-F452-48EE-A86A-6635EB9327B9}">
      <dsp:nvSpPr>
        <dsp:cNvPr id="0" name=""/>
        <dsp:cNvSpPr/>
      </dsp:nvSpPr>
      <dsp:spPr>
        <a:xfrm>
          <a:off x="6298498" y="3322157"/>
          <a:ext cx="986326" cy="76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D950F-1E1F-44C6-9DF0-955A0FF809B7}">
      <dsp:nvSpPr>
        <dsp:cNvPr id="0" name=""/>
        <dsp:cNvSpPr/>
      </dsp:nvSpPr>
      <dsp:spPr>
        <a:xfrm>
          <a:off x="6842020" y="4326996"/>
          <a:ext cx="1916834" cy="9492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Maintenance</a:t>
          </a:r>
        </a:p>
      </dsp:txBody>
      <dsp:txXfrm>
        <a:off x="6888367" y="4373343"/>
        <a:ext cx="1824140" cy="856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34EC-A209-4B7E-BB6B-768A5300C0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D8729-CE42-4DAD-B326-30ACE85CA3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17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Credential of the user</a:t>
            </a:r>
          </a:p>
          <a:p>
            <a:r>
              <a:rPr lang="en-US" dirty="0">
                <a:solidFill>
                  <a:schemeClr val="tx1"/>
                </a:solidFill>
              </a:rPr>
              <a:t>PDF document</a:t>
            </a:r>
          </a:p>
          <a:p>
            <a:r>
              <a:rPr lang="en-US" dirty="0">
                <a:solidFill>
                  <a:schemeClr val="tx1"/>
                </a:solidFill>
              </a:rPr>
              <a:t>Word Excel </a:t>
            </a:r>
            <a:r>
              <a:rPr lang="en-US" dirty="0" err="1">
                <a:solidFill>
                  <a:schemeClr val="tx1"/>
                </a:solidFill>
              </a:rPr>
              <a:t>Powerpoint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Challenges:</a:t>
            </a:r>
          </a:p>
          <a:p>
            <a:r>
              <a:rPr lang="en-US" dirty="0">
                <a:solidFill>
                  <a:schemeClr val="tx1"/>
                </a:solidFill>
              </a:rPr>
              <a:t>Require more test cases to be done (more time)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Unique URL link using </a:t>
            </a:r>
            <a:r>
              <a:rPr lang="en-US" b="1" dirty="0">
                <a:solidFill>
                  <a:schemeClr val="tx1"/>
                </a:solidFill>
              </a:rPr>
              <a:t>blockchain</a:t>
            </a:r>
            <a:endParaRPr lang="en-MY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D8729-CE42-4DAD-B326-30ACE85CA361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772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0CE4-B5B3-4ED1-AF3D-31A4A2AD1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CC3DE-3E74-4747-9D59-1C4DBC928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2AF0-3149-435D-98B9-BCE95E28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EDA3-210E-4321-9CF5-A40477C8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3679-35C9-4EA2-B6D7-C82B862A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96D-FA5E-4E03-86FE-03B4D28D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619A2-8A3C-402C-99B8-AD0CDE87F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AA0D-DBA2-4523-97EC-F6B79C55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4D17-773E-4710-95DB-9315ADC9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4BAE5-9AC4-498B-8053-10B92155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EDDFF-06E0-4C52-A87F-2FC92BAA5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77EC2-B7FB-4242-8DF5-417C3B4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AF72-F8CF-4783-B2B1-662174F5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8886-94FE-42FB-BF2A-8E253CBD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3B7D-6039-4B10-94CC-4F0E0B68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4189-0245-4171-B0C9-6F0E1874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053E4-844B-4403-A779-B77F0D7EA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90F2-7234-48FC-A494-F5BCB1D0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E739A-5989-4A04-93ED-728C229B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EC50-7B5F-4A38-8F87-2907467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954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10E4-C332-415C-B719-01E6DEA6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4BAC-B265-4AD1-BA82-359AECCE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F006-369C-4178-B7F6-37D35CD1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89DE-B0EE-48A8-86BB-24488FC4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B7A5-301C-4BCA-9E55-91F00246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97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1504-48CB-493E-8CF8-3E87027A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6F2BA-78F1-43FF-A776-AB639D4F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A75C-F922-487D-8B15-F3A19842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B6C1-3B20-40D6-8E19-39FD7CD3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DFDC-9CE4-4D3C-A65E-EF3B90E4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071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9895-DFD3-4C1E-A7BE-CAC3E65C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59E3-337B-43BC-A0FB-AB84CD736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BE3F8-3B86-4C69-89C2-26A79051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8F629-9989-43FB-AE6A-2736E66B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8F61-7928-4120-B700-4B5A704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6F353-8C9D-4684-B690-0ABCC974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4085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211D-20A9-4ADF-A024-690E8606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6A4EC-A88C-4475-B334-7CB518BF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E88C-F78F-4866-8097-53715953A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418E-5350-4670-998D-570B10D3E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C9F07-69B5-4D08-8C66-FE946F40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3D02B-DC4F-4D6E-8933-7709C12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C95C8-C0F2-440B-81E1-51E1B2CE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26E7-FF09-473A-B6D8-95034393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5417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0263-AAE5-4DE5-B4C4-F0E963E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54301-34B4-46BA-AC88-59E5374B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04721-730C-48CD-92C9-9A5CE356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A83C3-11E3-4228-9703-00DA1390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7357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65D6B-05F9-4F83-9424-A837A462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3E20-C2B0-4DD3-927F-5A6115FD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0FB01-5A60-4DA9-9A22-5E69FB72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8934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958A-DF7F-4B51-B49F-4109B4C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BA29-98F9-4524-B7C7-596EB238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5540-E01A-4092-BF28-EE828A97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6A9A2-BD64-440E-BF80-5A856875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0D11-92A9-4E55-93FA-24CAC20B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1C40-5C23-4D61-BF4A-C1947D4D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509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FF0A-B12A-4E6D-BD0C-2286D47F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B64C-0A87-4A48-9528-75F1DBDC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B439-FD45-4D17-9850-184E2E72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A6E0-C40E-497E-93E8-20A8E8B2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4F83-776B-4653-AE0E-38F31FD8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1BDD-DF7F-4E30-A72A-7AEB028D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84FDD-A234-416B-89EE-DB2B0B1EF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8FD2-F4C4-4B2E-9CD2-B948B793E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25CCA-BC89-4A10-BD86-CF0B10D5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45EB-413A-4F10-82F0-A99571CE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B90B5-572D-4D3C-B2E2-4684C099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3294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EEDE-13AB-48FB-86F5-008B9B1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BFE9-06BF-4976-8841-352B16306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C838E-B529-4E5E-81A5-52DC91B7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A9E1-3644-4191-9D59-BF57C5E1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807B-EDA3-4807-A2FF-F2776A4B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2676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ECEA9-3912-46C4-AEB9-B8B4CB9ED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3F1-3598-47FF-996D-8473CAFD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BF0E-C875-4C9E-99B6-CA8C3351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316B-4CAD-4EB9-8C4D-4FCD56D2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58A8-3D96-482E-9909-BCF332E1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3281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B7EC-B205-4F42-9508-F9B7A7D9F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C977D-54EA-488B-B5C4-F29432C9E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228BD-3FFE-4231-9AF4-2010CA1E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23F4-14CF-44BC-8E92-B7B8669E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DCC4-7DE5-4A3D-BFA4-712291C4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6219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742B-37DB-49EA-9B58-0892867A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3ACB-F4FC-40F0-A867-AFCCF4AD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8C51-A2B6-48BB-86EE-11F83DBB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5482-804D-4F08-A192-C781B674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370E5-9D95-4012-9A74-C34CCE71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044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4D40-CF2B-407F-B7B2-EF7609A5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D541-F0EA-48FC-BD6F-953B18EF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C09E-167B-46BD-A974-EC944F4D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3B30-B457-42FF-9114-1BC80ED8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15BF-6EF0-4CB6-8867-601236E0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343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40E2-0DF4-4FAB-9A06-FE15CE13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31B5-A2E7-4155-9D02-15F399CD7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5BA91-118C-4DA6-9416-A9120559B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21B1-C301-40AC-A892-90F98E8B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311F5-2CDA-4308-81DC-8DB3503C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057D1-C30B-44CC-BA61-D9311125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7489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CE5B-16BA-4739-A000-78870C5F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99251-7FC9-4687-B74F-3D4645DF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9CF44-2B5A-40AB-909E-A7B61A90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2DA9C-1959-4301-9782-9A12EC454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4C68B-64CB-4E48-A8AA-8BA01E45E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CAF1E-79F5-4017-AFE1-4FFE4833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2A968-8932-4CF3-A00F-136260E8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8385A-32DD-45E5-B750-C9252B7A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3132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07C5-C5DB-45C6-9A66-590907A6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9E476-1781-4216-872A-B430976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FAFC4-1AA2-448C-AA41-AAA083BC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0F744-BCA6-4D2D-888B-0DB58288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0126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1A8F6-3549-48BD-AE64-B81D5701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D5AF0-112D-4EB3-BF85-3276C250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08FD4-A563-40B5-941D-212C31A4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7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23EF-47FE-43FB-8FE3-EC092125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A90BB-F1D7-41A8-89C0-803181DA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143A-7FCB-4B82-B18E-320A8CC7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0E3D-394C-420E-94F7-A7FC3BD3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7AB1-0284-4A9C-8BD8-064888BD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06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EF9D-3645-4B8D-9F07-4C92D1DA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11FD-3913-4B9E-85CF-08E39A71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E779-5BC4-4885-827A-9FE37FCC8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8A868-2C47-4283-8E72-C614B84E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D9981-8AB4-4F32-AFDC-BA009B01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47C08-3B47-4844-AE6C-E1BD488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2013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2B6F-F9C8-424E-9DE9-FEBD3CE7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7E4E0-8010-4E86-85A1-2F299518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E9477-702F-443B-BABD-8E8530335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3EE28-E5DD-4DF8-8F15-072DA29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56B8D-259A-45CD-823F-EB5DA75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78B0-1C6F-4EFE-9FE7-910DA2B4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3909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1A8D-9749-4CBE-BF78-F5FC291C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0A1F-CE7D-4341-ADBA-7AB24A6F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A6B5-2A9D-47E5-B589-8604735C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66EC-F23D-4719-B257-820F281F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6603-279F-440C-A9FD-FA040A55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6346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2156A-E4D0-43A8-B705-2EE7141C8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2EA3B-9C69-4C96-B973-F3318266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FEC46-0388-41E6-AE86-4A8B8BC3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5B0-96FB-468C-8AB8-AC981FA5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91E4-47B7-4D48-A889-AFFEEF9B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75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2F81-FFB4-4197-8640-9E8634B1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8946-A3DE-4FF6-9015-74A1C3CD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65CF-EF76-47C9-A776-21BAC28E3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D9E01-9817-40E4-8760-687EB8E0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E4ED7-796F-4332-9BB7-3020A388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5313B-8AB6-44D4-9D61-18C8CD7A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6098-BCBB-4244-92AE-D6EEC8F9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C8FBD-2364-4A29-B3B9-21B3D769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CA7B9-5599-4141-8596-B2F7E258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F18F4-742F-4AD6-88AB-0E8287F4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495E9-5BE3-4BF9-A665-2670042DE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CE7C6-EF43-4D61-B70B-AFDE0C9E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C8F1-8541-4A3A-A1F6-A5FAD052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8942E-31E8-4D5F-8FEF-23A7F2C6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80B8-BDF6-444B-8D64-BBD99447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A876A-7497-43BC-A7A8-4DF746D2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72408-AB65-4C01-9BFF-627E97D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44A11-C627-4609-B8C5-B90785C3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DD136-4C83-4B66-AE87-3C08FCFC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9C271-AFCD-46A4-B112-4975F217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94B8-152D-4F42-95B5-895AEBBE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0B1-7A2B-4533-AF9A-3906C7F3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D6AC-3BE2-432E-BA95-CEBE3A7B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411C4-A7E6-4AE0-8288-2B7ACA28E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E7444-F345-42E7-BA87-565B97B9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9B812-0FAF-4782-A7AA-BF5B5243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B176-BBFA-4DF8-81F9-4006B2C8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DCFC-C5A5-417F-9033-2D6EC7BA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3E636-A421-4033-AABC-342463497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B2C53-A26C-4596-8D47-EE23EC3B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5BFF-B91F-40A9-8FE1-E8F8CF9B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40778-A93C-49D7-9484-182A8412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A6AEF-E1AE-4D05-B331-9FFC7E30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22E37-7A1A-48AA-93F1-282C7290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AE996-58BD-4FB7-8D46-39E23F6E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3236-AFC2-4C48-91C5-A18DCCF9E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1B4B1-D0A2-414A-ADAA-49E46653CE0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EE05-7C61-416C-81AD-437CCBC56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3055-224A-409E-8D99-736E04762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DE83-920E-4650-BD55-DABA088F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EBC53-389C-4C5E-B3F7-DB5E3F8D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34AC4-135E-49AD-A0D5-3332CF7C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4072-8438-47E7-A038-030F1ABD7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238B-80E1-4CF1-9F11-3B668D36414E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8DA6-5FC7-4EC7-BABF-9F77537EF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255B-62F5-49E0-9744-CD1C1B649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4F25-854E-4D97-A51C-DF220CB0E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31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B6A0B-552B-403A-B76F-25A9D7A7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D0025-27E4-4555-9A96-AAEC47B7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67BF-FB9D-487C-B081-3659EE94D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17F1-B847-47EA-998F-A13C33D868DF}" type="datetimeFigureOut">
              <a:rPr lang="en-MY" smtClean="0"/>
              <a:t>29/6/2022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4EA9-F28A-41FD-9E3F-B1AD411EB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6DBE-FC64-4599-9322-2DA127146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EC61-EA10-4B10-A54C-51D4941DBE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74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5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018/ijdst.2019040104" TargetMode="External"/><Relationship Id="rId2" Type="http://schemas.openxmlformats.org/officeDocument/2006/relationships/hyperlink" Target="https://doi.org/10.1109/MAES.2007.3517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A04FCDE-DE53-FCA1-9FF0-B6E637CAA398}"/>
              </a:ext>
            </a:extLst>
          </p:cNvPr>
          <p:cNvSpPr txBox="1"/>
          <p:nvPr/>
        </p:nvSpPr>
        <p:spPr>
          <a:xfrm>
            <a:off x="3859619" y="319572"/>
            <a:ext cx="8394929" cy="1631216"/>
          </a:xfrm>
          <a:prstGeom prst="rect">
            <a:avLst/>
          </a:prstGeom>
          <a:solidFill>
            <a:srgbClr val="F1E8C5"/>
          </a:solidFill>
          <a:ln w="28575">
            <a:solidFill>
              <a:srgbClr val="BB8ED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b="1" spc="300" dirty="0">
              <a:solidFill>
                <a:srgbClr val="ED373C"/>
              </a:solidFill>
              <a:effectLst/>
              <a:latin typeface="Monoton" pitchFamily="2" charset="0"/>
            </a:endParaRPr>
          </a:p>
          <a:p>
            <a:pPr algn="ctr"/>
            <a:endParaRPr lang="en-US" sz="2000" b="1" spc="300" dirty="0">
              <a:solidFill>
                <a:srgbClr val="ED373C"/>
              </a:solidFill>
              <a:latin typeface="Monoton" pitchFamily="2" charset="0"/>
            </a:endParaRPr>
          </a:p>
          <a:p>
            <a:pPr algn="ctr"/>
            <a:endParaRPr lang="en-US" sz="2000" b="1" spc="300" dirty="0">
              <a:solidFill>
                <a:srgbClr val="ED373C"/>
              </a:solidFill>
              <a:effectLst/>
              <a:latin typeface="Monoton" pitchFamily="2" charset="0"/>
            </a:endParaRPr>
          </a:p>
          <a:p>
            <a:pPr algn="ctr"/>
            <a:endParaRPr lang="en-US" sz="2000" b="1" spc="300" dirty="0">
              <a:solidFill>
                <a:srgbClr val="ED373C"/>
              </a:solidFill>
              <a:latin typeface="Monoton" pitchFamily="2" charset="0"/>
            </a:endParaRPr>
          </a:p>
          <a:p>
            <a:pPr algn="ctr"/>
            <a:endParaRPr lang="en-US" sz="2000" b="1" spc="300" dirty="0">
              <a:solidFill>
                <a:srgbClr val="ED373C"/>
              </a:solidFill>
              <a:effectLst/>
              <a:latin typeface="Monoton" pitchFamily="2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E6BC3B-C6CB-4635-8F85-1FF6203F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514" y="486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30C29-8CEA-9445-DE1D-9B70438E0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4" r="17004" b="17829"/>
          <a:stretch/>
        </p:blipFill>
        <p:spPr>
          <a:xfrm>
            <a:off x="0" y="2286000"/>
            <a:ext cx="3689497" cy="3381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B8E209-54DF-4FAF-99D6-1C8A8F9E3A82}"/>
              </a:ext>
            </a:extLst>
          </p:cNvPr>
          <p:cNvSpPr/>
          <p:nvPr/>
        </p:nvSpPr>
        <p:spPr>
          <a:xfrm>
            <a:off x="0" y="5667153"/>
            <a:ext cx="12192000" cy="11908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2C6729-3531-4043-BFDE-1FC083D2E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13" y="5980018"/>
            <a:ext cx="342427" cy="565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24EACA-FF99-8BAD-CE0C-C4D2BF989F42}"/>
              </a:ext>
            </a:extLst>
          </p:cNvPr>
          <p:cNvSpPr txBox="1"/>
          <p:nvPr/>
        </p:nvSpPr>
        <p:spPr>
          <a:xfrm>
            <a:off x="3593287" y="681663"/>
            <a:ext cx="8316157" cy="1631216"/>
          </a:xfrm>
          <a:prstGeom prst="rect">
            <a:avLst/>
          </a:prstGeom>
          <a:solidFill>
            <a:srgbClr val="F4EDD2"/>
          </a:solidFill>
          <a:ln w="28575">
            <a:solidFill>
              <a:srgbClr val="BB8ED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b="1" spc="300" dirty="0">
              <a:solidFill>
                <a:srgbClr val="ED373C"/>
              </a:solidFill>
              <a:effectLst/>
              <a:latin typeface="Monoton" pitchFamily="2" charset="0"/>
            </a:endParaRPr>
          </a:p>
          <a:p>
            <a:pPr algn="ctr"/>
            <a:endParaRPr lang="en-US" sz="2000" b="1" spc="300" dirty="0">
              <a:solidFill>
                <a:srgbClr val="ED373C"/>
              </a:solidFill>
              <a:latin typeface="Monoton" pitchFamily="2" charset="0"/>
            </a:endParaRPr>
          </a:p>
          <a:p>
            <a:pPr algn="ctr"/>
            <a:endParaRPr lang="en-US" sz="2000" b="1" spc="300" dirty="0">
              <a:solidFill>
                <a:srgbClr val="ED373C"/>
              </a:solidFill>
              <a:effectLst/>
              <a:latin typeface="Monoton" pitchFamily="2" charset="0"/>
            </a:endParaRPr>
          </a:p>
          <a:p>
            <a:pPr algn="ctr"/>
            <a:endParaRPr lang="en-US" sz="2000" b="1" spc="300" dirty="0">
              <a:solidFill>
                <a:srgbClr val="ED373C"/>
              </a:solidFill>
              <a:latin typeface="Monoton" pitchFamily="2" charset="0"/>
            </a:endParaRPr>
          </a:p>
          <a:p>
            <a:pPr algn="ctr"/>
            <a:endParaRPr lang="en-US" sz="2000" b="1" spc="300" dirty="0">
              <a:solidFill>
                <a:srgbClr val="ED373C"/>
              </a:solidFill>
              <a:effectLst/>
              <a:latin typeface="Monoton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F2A349-59A3-446E-55CB-6164A2E7271B}"/>
              </a:ext>
            </a:extLst>
          </p:cNvPr>
          <p:cNvSpPr txBox="1"/>
          <p:nvPr/>
        </p:nvSpPr>
        <p:spPr>
          <a:xfrm>
            <a:off x="2599028" y="1013495"/>
            <a:ext cx="9000000" cy="1603104"/>
          </a:xfrm>
          <a:prstGeom prst="rect">
            <a:avLst/>
          </a:prstGeom>
          <a:solidFill>
            <a:srgbClr val="F7F1DD"/>
          </a:solidFill>
          <a:ln w="28575">
            <a:solidFill>
              <a:srgbClr val="BB8ED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en-US" sz="3000" b="1" spc="300" dirty="0">
                <a:solidFill>
                  <a:srgbClr val="9F3149"/>
                </a:solidFill>
                <a:effectLst/>
                <a:latin typeface="Monoton" pitchFamily="2" charset="0"/>
              </a:rPr>
              <a:t>SIGNSAFE: SIGNATURE AUTHENTICITY SYSTEM </a:t>
            </a:r>
          </a:p>
          <a:p>
            <a:pPr algn="ctr"/>
            <a:r>
              <a:rPr lang="en-US" sz="3000" b="1" spc="300" dirty="0">
                <a:solidFill>
                  <a:srgbClr val="9F3149"/>
                </a:solidFill>
                <a:effectLst/>
                <a:latin typeface="Monoton" pitchFamily="2" charset="0"/>
              </a:rPr>
              <a:t>FOR CONFIDENTIAL DOCUMENTS </a:t>
            </a:r>
          </a:p>
          <a:p>
            <a:pPr algn="ctr"/>
            <a:r>
              <a:rPr lang="en-US" sz="3000" b="1" spc="300" dirty="0">
                <a:solidFill>
                  <a:srgbClr val="9F3149"/>
                </a:solidFill>
                <a:effectLst/>
                <a:latin typeface="Monoton" pitchFamily="2" charset="0"/>
              </a:rPr>
              <a:t>USING WEB-BASED SECURE ACCESS</a:t>
            </a:r>
            <a:endParaRPr lang="en-US" sz="3000" b="1" spc="300" dirty="0">
              <a:solidFill>
                <a:srgbClr val="ED373C"/>
              </a:solidFill>
              <a:effectLst/>
              <a:latin typeface="Monoton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41FB3-5BC7-5E7D-FA2D-0ADA20CE2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46" y="5735468"/>
            <a:ext cx="7163708" cy="10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1E7253-1EF2-2E2C-D293-0FE8E752CFD8}"/>
              </a:ext>
            </a:extLst>
          </p:cNvPr>
          <p:cNvSpPr txBox="1"/>
          <p:nvPr/>
        </p:nvSpPr>
        <p:spPr>
          <a:xfrm>
            <a:off x="3949971" y="2929464"/>
            <a:ext cx="7602787" cy="189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sz="2700" b="1" dirty="0">
                <a:ln w="0"/>
                <a:solidFill>
                  <a:srgbClr val="8A2A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NAMA:   NUR AZILA BINTI MUHAMMAD</a:t>
            </a:r>
          </a:p>
          <a:p>
            <a:pPr>
              <a:lnSpc>
                <a:spcPct val="150000"/>
              </a:lnSpc>
            </a:pPr>
            <a:r>
              <a:rPr lang="en-MY" sz="2700" b="1" dirty="0">
                <a:ln w="0"/>
                <a:solidFill>
                  <a:srgbClr val="8A2A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 NO:   1190507</a:t>
            </a:r>
          </a:p>
          <a:p>
            <a:pPr>
              <a:lnSpc>
                <a:spcPct val="150000"/>
              </a:lnSpc>
            </a:pPr>
            <a:r>
              <a:rPr lang="en-MY" sz="2700" b="1" dirty="0">
                <a:ln w="0"/>
                <a:solidFill>
                  <a:srgbClr val="8A2A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SUPERVISOR:   DR. MURTADHA ARIF BIN SAHBUDIN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E42C7-C28F-02F2-6191-6DAC084D4FE3}"/>
              </a:ext>
            </a:extLst>
          </p:cNvPr>
          <p:cNvSpPr txBox="1"/>
          <p:nvPr/>
        </p:nvSpPr>
        <p:spPr>
          <a:xfrm>
            <a:off x="7272670" y="5078998"/>
            <a:ext cx="4903106" cy="400110"/>
          </a:xfrm>
          <a:prstGeom prst="rect">
            <a:avLst/>
          </a:prstGeom>
          <a:solidFill>
            <a:srgbClr val="F4EDD2"/>
          </a:solidFill>
          <a:ln w="28575">
            <a:solidFill>
              <a:srgbClr val="BB8ED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b="1" spc="300" dirty="0">
              <a:solidFill>
                <a:srgbClr val="ED373C"/>
              </a:solidFill>
              <a:effectLst/>
              <a:latin typeface="Monoton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B305B-B94A-2802-EDD7-5DB44DEC165B}"/>
              </a:ext>
            </a:extLst>
          </p:cNvPr>
          <p:cNvSpPr txBox="1"/>
          <p:nvPr/>
        </p:nvSpPr>
        <p:spPr>
          <a:xfrm>
            <a:off x="7379181" y="5109776"/>
            <a:ext cx="477098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MY" b="1" dirty="0">
                <a:ln/>
                <a:solidFill>
                  <a:srgbClr val="9966FF"/>
                </a:solidFill>
              </a:rPr>
              <a:t>SKJ4272   FINAL YEAR PROJECT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281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78008 -0.679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10" y="-3395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29" grpId="0" animBg="1"/>
      <p:bldP spid="23" grpId="0" animBg="1"/>
      <p:bldP spid="32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7807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302835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1614252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820692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9C085-1847-B7AC-E751-EDD977A40319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764D3-CFBC-9951-9E10-19BD1B35DF35}"/>
              </a:ext>
            </a:extLst>
          </p:cNvPr>
          <p:cNvSpPr txBox="1"/>
          <p:nvPr/>
        </p:nvSpPr>
        <p:spPr>
          <a:xfrm rot="16200000">
            <a:off x="10946870" y="1351537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C9B993-0CC3-CBA2-8D43-4909C5E36533}"/>
              </a:ext>
            </a:extLst>
          </p:cNvPr>
          <p:cNvSpPr txBox="1"/>
          <p:nvPr/>
        </p:nvSpPr>
        <p:spPr>
          <a:xfrm rot="16200000">
            <a:off x="10817852" y="2411197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4F1BC0-3569-F2C6-9C03-E635D0D151CE}"/>
              </a:ext>
            </a:extLst>
          </p:cNvPr>
          <p:cNvSpPr txBox="1"/>
          <p:nvPr/>
        </p:nvSpPr>
        <p:spPr>
          <a:xfrm rot="16200000">
            <a:off x="10531083" y="33058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METHODOLOGIES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A2D98F51-357E-1395-D3FA-60C58B60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815" y="172811"/>
            <a:ext cx="7083399" cy="6512377"/>
          </a:xfrm>
          <a:prstGeom prst="rect">
            <a:avLst/>
          </a:prstGeom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9070737B-2CF8-27DD-7E09-BF54308F05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5526" y="3194873"/>
            <a:ext cx="6958558" cy="568813"/>
          </a:xfrm>
          <a:prstGeom prst="rect">
            <a:avLst/>
          </a:prstGeom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4516BAEA-C77C-B301-1074-1781EE9B52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25508" y="2084251"/>
            <a:ext cx="5918015" cy="2743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397F77-5860-7DBC-E0A6-BBB32BF1207A}"/>
              </a:ext>
            </a:extLst>
          </p:cNvPr>
          <p:cNvSpPr txBox="1"/>
          <p:nvPr/>
        </p:nvSpPr>
        <p:spPr>
          <a:xfrm>
            <a:off x="1527134" y="374047"/>
            <a:ext cx="2145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2000" b="1" i="1" dirty="0">
                <a:solidFill>
                  <a:schemeClr val="accent2">
                    <a:lumMod val="50000"/>
                  </a:schemeClr>
                </a:solidFill>
              </a:rPr>
              <a:t>SYSTEM </a:t>
            </a:r>
          </a:p>
          <a:p>
            <a:pPr algn="ctr"/>
            <a:r>
              <a:rPr lang="en-MY" sz="2000" b="1" i="1" dirty="0">
                <a:solidFill>
                  <a:schemeClr val="accent2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DAAAF-955E-98AE-E98B-360549B58AE5}"/>
              </a:ext>
            </a:extLst>
          </p:cNvPr>
          <p:cNvSpPr txBox="1"/>
          <p:nvPr/>
        </p:nvSpPr>
        <p:spPr>
          <a:xfrm>
            <a:off x="4136588" y="497158"/>
            <a:ext cx="3495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Web-Based Development Tools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D4147E-3EA0-E0B3-1A5D-7FA59CEE9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1764"/>
              </p:ext>
            </p:extLst>
          </p:nvPr>
        </p:nvGraphicFramePr>
        <p:xfrm>
          <a:off x="1260823" y="1420462"/>
          <a:ext cx="6575174" cy="500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37">
                  <a:extLst>
                    <a:ext uri="{9D8B030D-6E8A-4147-A177-3AD203B41FA5}">
                      <a16:colId xmlns:a16="http://schemas.microsoft.com/office/drawing/2014/main" val="425664000"/>
                    </a:ext>
                  </a:extLst>
                </a:gridCol>
                <a:gridCol w="4574637">
                  <a:extLst>
                    <a:ext uri="{9D8B030D-6E8A-4147-A177-3AD203B41FA5}">
                      <a16:colId xmlns:a16="http://schemas.microsoft.com/office/drawing/2014/main" val="1662534883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lang="en-MY" dirty="0"/>
                        <a:t>TOOLS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78929"/>
                  </a:ext>
                </a:extLst>
              </a:tr>
              <a:tr h="1126904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/>
                        <a:t>To create a dynamic and appealing web-based system that meets the needs of the user. In comparison to Java/.NET, PHP programs are simple to construct.</a:t>
                      </a:r>
                      <a:endParaRPr lang="en-MY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19090"/>
                  </a:ext>
                </a:extLst>
              </a:tr>
              <a:tr h="1126904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HTML5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/>
                        <a:t>A collection of linked technologies using HTML, JavaScript, and CSS to construct a high-performance web-based system without the use of plugins.</a:t>
                      </a:r>
                      <a:endParaRPr lang="en-MY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23144"/>
                  </a:ext>
                </a:extLst>
              </a:tr>
              <a:tr h="138578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phpMyAdmin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/>
                        <a:t>The user interface can be used to manage common operations including databases, tables, columns, relations, indexes, users, and permissions while also running SQL commands directly.</a:t>
                      </a:r>
                      <a:endParaRPr lang="en-MY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654"/>
                  </a:ext>
                </a:extLst>
              </a:tr>
              <a:tr h="822772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QR Code 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QR codes may hold a variety of data types and have a large storage capacity (</a:t>
                      </a:r>
                      <a:r>
                        <a:rPr lang="en-US" sz="1700" dirty="0" err="1"/>
                        <a:t>Furht</a:t>
                      </a:r>
                      <a:r>
                        <a:rPr lang="en-US" sz="1700" dirty="0"/>
                        <a:t>, 2011).</a:t>
                      </a:r>
                      <a:endParaRPr lang="en-MY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459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8F760B5-D11C-2DF2-565E-183E628E9F9A}"/>
              </a:ext>
            </a:extLst>
          </p:cNvPr>
          <p:cNvSpPr txBox="1"/>
          <p:nvPr/>
        </p:nvSpPr>
        <p:spPr>
          <a:xfrm>
            <a:off x="8492883" y="827067"/>
            <a:ext cx="19802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</a:p>
          <a:p>
            <a:r>
              <a:rPr lang="en-MY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A04D-4529-B742-F1B3-38E9684B2225}"/>
              </a:ext>
            </a:extLst>
          </p:cNvPr>
          <p:cNvSpPr txBox="1"/>
          <p:nvPr/>
        </p:nvSpPr>
        <p:spPr>
          <a:xfrm>
            <a:off x="8389815" y="2474855"/>
            <a:ext cx="232198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3000" dirty="0"/>
              <a:t>Usability </a:t>
            </a:r>
          </a:p>
          <a:p>
            <a:r>
              <a:rPr lang="en-MY" sz="3000" dirty="0"/>
              <a:t>   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sz="3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3000" dirty="0"/>
              <a:t>Functional </a:t>
            </a:r>
          </a:p>
          <a:p>
            <a:r>
              <a:rPr lang="en-MY" sz="3000" dirty="0"/>
              <a:t>    Testing</a:t>
            </a:r>
          </a:p>
          <a:p>
            <a:r>
              <a:rPr lang="en-MY" sz="3000" dirty="0"/>
              <a:t>    (Black-box </a:t>
            </a:r>
          </a:p>
          <a:p>
            <a:r>
              <a:rPr lang="en-MY" sz="3000" dirty="0"/>
              <a:t>    Testing)</a:t>
            </a:r>
          </a:p>
        </p:txBody>
      </p:sp>
    </p:spTree>
    <p:extLst>
      <p:ext uri="{BB962C8B-B14F-4D97-AF65-F5344CB8AC3E}">
        <p14:creationId xmlns:p14="http://schemas.microsoft.com/office/powerpoint/2010/main" val="129886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7807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302835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525520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95F7E0-69CE-46D1-9C56-B081B34C5D22}"/>
              </a:ext>
            </a:extLst>
          </p:cNvPr>
          <p:cNvGrpSpPr/>
          <p:nvPr/>
        </p:nvGrpSpPr>
        <p:grpSpPr>
          <a:xfrm>
            <a:off x="1204441" y="330687"/>
            <a:ext cx="4667965" cy="3072702"/>
            <a:chOff x="4662926" y="1560010"/>
            <a:chExt cx="1832673" cy="206807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4F710EB-D04F-4871-AFDA-0D3DCBF533FA}"/>
                </a:ext>
              </a:extLst>
            </p:cNvPr>
            <p:cNvCxnSpPr>
              <a:cxnSpLocks/>
              <a:stCxn id="229" idx="2"/>
            </p:cNvCxnSpPr>
            <p:nvPr/>
          </p:nvCxnSpPr>
          <p:spPr>
            <a:xfrm flipH="1">
              <a:off x="5170742" y="3378211"/>
              <a:ext cx="455369" cy="249876"/>
            </a:xfrm>
            <a:prstGeom prst="line">
              <a:avLst/>
            </a:prstGeom>
            <a:ln w="38100" cap="rnd">
              <a:solidFill>
                <a:srgbClr val="E392A9"/>
              </a:solidFill>
              <a:prstDash val="sys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95956226-5705-49D4-BE9F-D545EB7BEB55}"/>
                </a:ext>
              </a:extLst>
            </p:cNvPr>
            <p:cNvSpPr/>
            <p:nvPr/>
          </p:nvSpPr>
          <p:spPr>
            <a:xfrm>
              <a:off x="4756623" y="1639235"/>
              <a:ext cx="1738976" cy="1738976"/>
            </a:xfrm>
            <a:prstGeom prst="roundRect">
              <a:avLst/>
            </a:prstGeom>
            <a:solidFill>
              <a:srgbClr val="E39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EA3C9062-4667-4DFE-85EF-BC9105FE431F}"/>
                </a:ext>
              </a:extLst>
            </p:cNvPr>
            <p:cNvGrpSpPr/>
            <p:nvPr/>
          </p:nvGrpSpPr>
          <p:grpSpPr>
            <a:xfrm>
              <a:off x="4662926" y="1560010"/>
              <a:ext cx="363954" cy="635772"/>
              <a:chOff x="4717226" y="1287569"/>
              <a:chExt cx="363954" cy="635772"/>
            </a:xfrm>
          </p:grpSpPr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2E8DD1BD-DC26-492A-AEA5-67204545AB5B}"/>
                  </a:ext>
                </a:extLst>
              </p:cNvPr>
              <p:cNvSpPr/>
              <p:nvPr/>
            </p:nvSpPr>
            <p:spPr>
              <a:xfrm>
                <a:off x="4717226" y="1287569"/>
                <a:ext cx="363954" cy="635772"/>
              </a:xfrm>
              <a:prstGeom prst="roundRect">
                <a:avLst/>
              </a:prstGeom>
              <a:solidFill>
                <a:srgbClr val="E392A9"/>
              </a:solidFill>
              <a:ln>
                <a:noFill/>
              </a:ln>
              <a:effectLst>
                <a:outerShdw blurRad="50800" dist="63500" dir="2700000" algn="tl" rotWithShape="0">
                  <a:srgbClr val="DC6E8D">
                    <a:alpha val="8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DC00CB3E-748C-43E6-9484-2C6F171828D3}"/>
                  </a:ext>
                </a:extLst>
              </p:cNvPr>
              <p:cNvSpPr/>
              <p:nvPr/>
            </p:nvSpPr>
            <p:spPr>
              <a:xfrm>
                <a:off x="4783465" y="1394600"/>
                <a:ext cx="252473" cy="4154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2700000" algn="tl" rotWithShape="0">
                  <a:schemeClr val="tx1">
                    <a:lumMod val="75000"/>
                    <a:lumOff val="25000"/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2086D55-3983-47A4-B45E-317230809E94}"/>
              </a:ext>
            </a:extLst>
          </p:cNvPr>
          <p:cNvGrpSpPr/>
          <p:nvPr/>
        </p:nvGrpSpPr>
        <p:grpSpPr>
          <a:xfrm>
            <a:off x="964310" y="3705491"/>
            <a:ext cx="5288940" cy="3107549"/>
            <a:chOff x="2767150" y="4069860"/>
            <a:chExt cx="1900958" cy="2400323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FC216402-4F3E-4945-B5F2-45F6D732005B}"/>
                </a:ext>
              </a:extLst>
            </p:cNvPr>
            <p:cNvSpPr/>
            <p:nvPr/>
          </p:nvSpPr>
          <p:spPr>
            <a:xfrm>
              <a:off x="2828542" y="4203516"/>
              <a:ext cx="1839566" cy="2266667"/>
            </a:xfrm>
            <a:prstGeom prst="roundRect">
              <a:avLst/>
            </a:prstGeom>
            <a:solidFill>
              <a:srgbClr val="877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51E6A804-F1C5-4FDE-B956-1E4B9BE225AF}"/>
                </a:ext>
              </a:extLst>
            </p:cNvPr>
            <p:cNvGrpSpPr/>
            <p:nvPr/>
          </p:nvGrpSpPr>
          <p:grpSpPr>
            <a:xfrm>
              <a:off x="2767150" y="4069860"/>
              <a:ext cx="312717" cy="585530"/>
              <a:chOff x="2821450" y="3797419"/>
              <a:chExt cx="312717" cy="585530"/>
            </a:xfrm>
          </p:grpSpPr>
          <p:sp>
            <p:nvSpPr>
              <p:cNvPr id="255" name="Rectangle: Rounded Corners 254">
                <a:extLst>
                  <a:ext uri="{FF2B5EF4-FFF2-40B4-BE49-F238E27FC236}">
                    <a16:creationId xmlns:a16="http://schemas.microsoft.com/office/drawing/2014/main" id="{F2694306-BE80-4219-A0C4-7E34CC4D9A31}"/>
                  </a:ext>
                </a:extLst>
              </p:cNvPr>
              <p:cNvSpPr/>
              <p:nvPr/>
            </p:nvSpPr>
            <p:spPr>
              <a:xfrm>
                <a:off x="2821450" y="3797419"/>
                <a:ext cx="312717" cy="585530"/>
              </a:xfrm>
              <a:prstGeom prst="roundRect">
                <a:avLst/>
              </a:prstGeom>
              <a:solidFill>
                <a:srgbClr val="877597"/>
              </a:solidFill>
              <a:ln>
                <a:noFill/>
              </a:ln>
              <a:effectLst>
                <a:outerShdw blurRad="50800" dist="63500" dir="2700000" algn="tl" rotWithShape="0">
                  <a:srgbClr val="7030A0">
                    <a:alpha val="6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: Rounded Corners 255">
                <a:extLst>
                  <a:ext uri="{FF2B5EF4-FFF2-40B4-BE49-F238E27FC236}">
                    <a16:creationId xmlns:a16="http://schemas.microsoft.com/office/drawing/2014/main" id="{10AC923B-F340-4449-B1E9-75D951A9372A}"/>
                  </a:ext>
                </a:extLst>
              </p:cNvPr>
              <p:cNvSpPr/>
              <p:nvPr/>
            </p:nvSpPr>
            <p:spPr>
              <a:xfrm>
                <a:off x="2867172" y="3906756"/>
                <a:ext cx="226277" cy="3531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2700000" algn="tl" rotWithShape="0">
                  <a:schemeClr val="tx1">
                    <a:lumMod val="75000"/>
                    <a:lumOff val="25000"/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F24EDA-1340-43BE-AE93-B3DFFD6B61B3}"/>
              </a:ext>
            </a:extLst>
          </p:cNvPr>
          <p:cNvGrpSpPr/>
          <p:nvPr/>
        </p:nvGrpSpPr>
        <p:grpSpPr>
          <a:xfrm>
            <a:off x="6390713" y="2334295"/>
            <a:ext cx="3980496" cy="4296230"/>
            <a:chOff x="6468401" y="4654459"/>
            <a:chExt cx="1837557" cy="1807137"/>
          </a:xfrm>
        </p:grpSpPr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C22A02B2-79DF-40D9-BC31-1FD8137CD331}"/>
                </a:ext>
              </a:extLst>
            </p:cNvPr>
            <p:cNvSpPr/>
            <p:nvPr/>
          </p:nvSpPr>
          <p:spPr>
            <a:xfrm>
              <a:off x="6566982" y="4722620"/>
              <a:ext cx="1738976" cy="1738976"/>
            </a:xfrm>
            <a:prstGeom prst="roundRect">
              <a:avLst/>
            </a:prstGeom>
            <a:solidFill>
              <a:srgbClr val="89A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DFC9955-89D8-4609-968B-B5DFAE814FD7}"/>
                </a:ext>
              </a:extLst>
            </p:cNvPr>
            <p:cNvGrpSpPr/>
            <p:nvPr/>
          </p:nvGrpSpPr>
          <p:grpSpPr>
            <a:xfrm>
              <a:off x="6468401" y="4654459"/>
              <a:ext cx="509288" cy="413921"/>
              <a:chOff x="6522701" y="4382018"/>
              <a:chExt cx="509288" cy="413921"/>
            </a:xfrm>
          </p:grpSpPr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CDDE7FDD-EA7F-4D49-BCAB-2FDD01FBB273}"/>
                  </a:ext>
                </a:extLst>
              </p:cNvPr>
              <p:cNvSpPr/>
              <p:nvPr/>
            </p:nvSpPr>
            <p:spPr>
              <a:xfrm>
                <a:off x="6522701" y="4382018"/>
                <a:ext cx="509288" cy="413921"/>
              </a:xfrm>
              <a:prstGeom prst="roundRect">
                <a:avLst/>
              </a:prstGeom>
              <a:solidFill>
                <a:srgbClr val="89ABC9"/>
              </a:solidFill>
              <a:ln>
                <a:noFill/>
              </a:ln>
              <a:effectLst>
                <a:outerShdw blurRad="50800" dist="63500" dir="2700000" algn="tl" rotWithShape="0">
                  <a:schemeClr val="accent1">
                    <a:lumMod val="75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97FA3C33-ACF5-4C74-B74A-2C7C842439F8}"/>
                  </a:ext>
                </a:extLst>
              </p:cNvPr>
              <p:cNvSpPr/>
              <p:nvPr/>
            </p:nvSpPr>
            <p:spPr>
              <a:xfrm>
                <a:off x="6577109" y="4431645"/>
                <a:ext cx="409063" cy="28898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2700000" algn="tl" rotWithShape="0">
                  <a:schemeClr val="tx1">
                    <a:lumMod val="75000"/>
                    <a:lumOff val="25000"/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C4E9119F-BE10-44A4-870C-85F8CC483AF7}"/>
              </a:ext>
            </a:extLst>
          </p:cNvPr>
          <p:cNvSpPr txBox="1"/>
          <p:nvPr/>
        </p:nvSpPr>
        <p:spPr>
          <a:xfrm>
            <a:off x="6648318" y="59110"/>
            <a:ext cx="2710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llinda Weddings" pitchFamily="50" charset="0"/>
                <a:ea typeface="Lato Light" panose="020F0502020204030203" pitchFamily="34" charset="0"/>
                <a:cs typeface="Aharoni" panose="02010803020104030203" pitchFamily="2" charset="-79"/>
              </a:rPr>
              <a:t>Interfaces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8258F1A-F167-45DA-9CAF-65CD3E447951}"/>
              </a:ext>
            </a:extLst>
          </p:cNvPr>
          <p:cNvGrpSpPr/>
          <p:nvPr/>
        </p:nvGrpSpPr>
        <p:grpSpPr>
          <a:xfrm>
            <a:off x="1799356" y="3184759"/>
            <a:ext cx="1326914" cy="579887"/>
            <a:chOff x="1831123" y="3228079"/>
            <a:chExt cx="914400" cy="914400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0C62A8A-D2F6-4FA9-8D42-DC85E3D37776}"/>
                </a:ext>
              </a:extLst>
            </p:cNvPr>
            <p:cNvSpPr/>
            <p:nvPr/>
          </p:nvSpPr>
          <p:spPr>
            <a:xfrm>
              <a:off x="1831123" y="3228079"/>
              <a:ext cx="914400" cy="914400"/>
            </a:xfrm>
            <a:prstGeom prst="roundRect">
              <a:avLst/>
            </a:prstGeom>
            <a:solidFill>
              <a:srgbClr val="E593A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99539C2-84C6-46EA-BB3E-CC75C0AE0B7C}"/>
                </a:ext>
              </a:extLst>
            </p:cNvPr>
            <p:cNvSpPr/>
            <p:nvPr/>
          </p:nvSpPr>
          <p:spPr>
            <a:xfrm>
              <a:off x="1850339" y="3260707"/>
              <a:ext cx="874998" cy="881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Login Interface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8D8966B-2B64-450D-BFA5-0027B10BC326}"/>
              </a:ext>
            </a:extLst>
          </p:cNvPr>
          <p:cNvGrpSpPr/>
          <p:nvPr/>
        </p:nvGrpSpPr>
        <p:grpSpPr>
          <a:xfrm>
            <a:off x="7889906" y="996804"/>
            <a:ext cx="2781236" cy="1272058"/>
            <a:chOff x="1831123" y="3228078"/>
            <a:chExt cx="914400" cy="914400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3798F93-25D0-483D-A621-60C3ACE44AFE}"/>
                </a:ext>
              </a:extLst>
            </p:cNvPr>
            <p:cNvSpPr/>
            <p:nvPr/>
          </p:nvSpPr>
          <p:spPr>
            <a:xfrm>
              <a:off x="1831123" y="3228078"/>
              <a:ext cx="914400" cy="914400"/>
            </a:xfrm>
            <a:prstGeom prst="round2DiagRect">
              <a:avLst/>
            </a:prstGeom>
            <a:solidFill>
              <a:srgbClr val="9DC3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: Diagonal Corners Rounded 218">
              <a:extLst>
                <a:ext uri="{FF2B5EF4-FFF2-40B4-BE49-F238E27FC236}">
                  <a16:creationId xmlns:a16="http://schemas.microsoft.com/office/drawing/2014/main" id="{395CAC8D-FBFD-4212-AB89-3F1627462353}"/>
                </a:ext>
              </a:extLst>
            </p:cNvPr>
            <p:cNvSpPr/>
            <p:nvPr/>
          </p:nvSpPr>
          <p:spPr>
            <a:xfrm>
              <a:off x="1872317" y="3343374"/>
              <a:ext cx="834708" cy="706334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expected result after QR code had been scanned by 3</a:t>
              </a:r>
              <a:r>
                <a:rPr lang="en-US" baseline="30000" dirty="0">
                  <a:solidFill>
                    <a:schemeClr val="tx1"/>
                  </a:solidFill>
                </a:rPr>
                <a:t>rd</a:t>
              </a:r>
              <a:r>
                <a:rPr lang="en-US" dirty="0">
                  <a:solidFill>
                    <a:schemeClr val="tx1"/>
                  </a:solidFill>
                </a:rPr>
                <a:t> party</a:t>
              </a:r>
            </a:p>
          </p:txBody>
        </p: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820692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57A9649-393D-B70C-C713-9F86484990A5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2AEE811-B15D-6F9D-291F-FA886500B7B6}"/>
              </a:ext>
            </a:extLst>
          </p:cNvPr>
          <p:cNvSpPr txBox="1"/>
          <p:nvPr/>
        </p:nvSpPr>
        <p:spPr>
          <a:xfrm rot="16200000">
            <a:off x="10946870" y="1351537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43797CA-6AAE-4322-3248-BB3DF312F5CB}"/>
              </a:ext>
            </a:extLst>
          </p:cNvPr>
          <p:cNvSpPr txBox="1"/>
          <p:nvPr/>
        </p:nvSpPr>
        <p:spPr>
          <a:xfrm rot="16200000">
            <a:off x="10817852" y="2411197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15131B1-6D0F-F863-097C-08A09E720701}"/>
              </a:ext>
            </a:extLst>
          </p:cNvPr>
          <p:cNvSpPr txBox="1"/>
          <p:nvPr/>
        </p:nvSpPr>
        <p:spPr>
          <a:xfrm rot="16200000">
            <a:off x="10531083" y="33058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METHODOLOGIES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B74942-A863-F178-7A72-3112D33A8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7" b="2915"/>
          <a:stretch/>
        </p:blipFill>
        <p:spPr>
          <a:xfrm>
            <a:off x="1635278" y="603591"/>
            <a:ext cx="4042628" cy="23146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68DDCF9A-6DB8-A950-FC99-90D5A0FF0711}"/>
              </a:ext>
            </a:extLst>
          </p:cNvPr>
          <p:cNvSpPr txBox="1"/>
          <p:nvPr/>
        </p:nvSpPr>
        <p:spPr>
          <a:xfrm rot="16200000">
            <a:off x="10304025" y="4048608"/>
            <a:ext cx="883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EXPECTED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RESULT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282E9D-7AE5-A768-4DB5-5BA9B567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73" y="834824"/>
            <a:ext cx="2770100" cy="1810875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DC1E01E-99BE-BA64-9CB8-22DAC1FA83AF}"/>
              </a:ext>
            </a:extLst>
          </p:cNvPr>
          <p:cNvCxnSpPr>
            <a:cxnSpLocks/>
            <a:stCxn id="275" idx="1"/>
          </p:cNvCxnSpPr>
          <p:nvPr/>
        </p:nvCxnSpPr>
        <p:spPr>
          <a:xfrm flipH="1">
            <a:off x="4689578" y="1613354"/>
            <a:ext cx="1497865" cy="1114882"/>
          </a:xfrm>
          <a:prstGeom prst="line">
            <a:avLst/>
          </a:prstGeom>
          <a:ln w="38100" cap="rnd">
            <a:solidFill>
              <a:srgbClr val="E392A9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12CD400D-F573-022F-2A4C-77D7039A2EAD}"/>
              </a:ext>
            </a:extLst>
          </p:cNvPr>
          <p:cNvGrpSpPr/>
          <p:nvPr/>
        </p:nvGrpSpPr>
        <p:grpSpPr>
          <a:xfrm>
            <a:off x="6187443" y="1411968"/>
            <a:ext cx="1084662" cy="402772"/>
            <a:chOff x="1831123" y="3228079"/>
            <a:chExt cx="914400" cy="914400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0BA9C92-6287-B502-0DD4-5F54EEED241D}"/>
                </a:ext>
              </a:extLst>
            </p:cNvPr>
            <p:cNvSpPr/>
            <p:nvPr/>
          </p:nvSpPr>
          <p:spPr>
            <a:xfrm>
              <a:off x="1831123" y="3228079"/>
              <a:ext cx="914400" cy="914400"/>
            </a:xfrm>
            <a:prstGeom prst="rect">
              <a:avLst/>
            </a:prstGeom>
            <a:solidFill>
              <a:srgbClr val="E593A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A40932C-8D98-A790-974F-5A3197EF838E}"/>
                </a:ext>
              </a:extLst>
            </p:cNvPr>
            <p:cNvSpPr/>
            <p:nvPr/>
          </p:nvSpPr>
          <p:spPr>
            <a:xfrm>
              <a:off x="1883096" y="3351569"/>
              <a:ext cx="817625" cy="67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DC4D07A-EC54-8042-D584-E465DBA1E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5" y="4042634"/>
            <a:ext cx="4805366" cy="26209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B400C0-189E-FBB2-4D05-C13560D43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73" y="4647943"/>
            <a:ext cx="1259082" cy="1259082"/>
          </a:xfrm>
          <a:prstGeom prst="rect">
            <a:avLst/>
          </a:prstGeom>
        </p:spPr>
      </p:pic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D60CF58-BE3C-E4C5-172B-C678E6CA5BA8}"/>
              </a:ext>
            </a:extLst>
          </p:cNvPr>
          <p:cNvGrpSpPr/>
          <p:nvPr/>
        </p:nvGrpSpPr>
        <p:grpSpPr>
          <a:xfrm>
            <a:off x="4110249" y="3190689"/>
            <a:ext cx="1787715" cy="1044325"/>
            <a:chOff x="1831123" y="3228079"/>
            <a:chExt cx="914400" cy="914400"/>
          </a:xfrm>
        </p:grpSpPr>
        <p:sp>
          <p:nvSpPr>
            <p:cNvPr id="278" name="Oval 211">
              <a:extLst>
                <a:ext uri="{FF2B5EF4-FFF2-40B4-BE49-F238E27FC236}">
                  <a16:creationId xmlns:a16="http://schemas.microsoft.com/office/drawing/2014/main" id="{5A660D11-C227-36F7-E4A9-86EE07D9B65A}"/>
                </a:ext>
              </a:extLst>
            </p:cNvPr>
            <p:cNvSpPr/>
            <p:nvPr/>
          </p:nvSpPr>
          <p:spPr>
            <a:xfrm>
              <a:off x="1831123" y="3228079"/>
              <a:ext cx="914400" cy="914400"/>
            </a:xfrm>
            <a:prstGeom prst="roundRect">
              <a:avLst/>
            </a:prstGeom>
            <a:solidFill>
              <a:srgbClr val="BDA4D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12">
              <a:extLst>
                <a:ext uri="{FF2B5EF4-FFF2-40B4-BE49-F238E27FC236}">
                  <a16:creationId xmlns:a16="http://schemas.microsoft.com/office/drawing/2014/main" id="{EDA7137C-4D46-7344-3239-A5DB8B3DE1F1}"/>
                </a:ext>
              </a:extLst>
            </p:cNvPr>
            <p:cNvSpPr/>
            <p:nvPr/>
          </p:nvSpPr>
          <p:spPr>
            <a:xfrm>
              <a:off x="1861349" y="3270625"/>
              <a:ext cx="870124" cy="8036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Multi-Factor Authentication Interface</a:t>
              </a:r>
            </a:p>
          </p:txBody>
        </p: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5404D5B-B29B-989C-248B-9AB268DB6B91}"/>
              </a:ext>
            </a:extLst>
          </p:cNvPr>
          <p:cNvCxnSpPr>
            <a:cxnSpLocks/>
            <a:stCxn id="278" idx="1"/>
          </p:cNvCxnSpPr>
          <p:nvPr/>
        </p:nvCxnSpPr>
        <p:spPr>
          <a:xfrm flipH="1">
            <a:off x="3702166" y="3712852"/>
            <a:ext cx="408083" cy="890131"/>
          </a:xfrm>
          <a:prstGeom prst="line">
            <a:avLst/>
          </a:prstGeom>
          <a:ln w="38100" cap="rnd">
            <a:solidFill>
              <a:srgbClr val="877597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FD098FE5-0F36-0769-5684-9A0DC97B3223}"/>
              </a:ext>
            </a:extLst>
          </p:cNvPr>
          <p:cNvSpPr/>
          <p:nvPr/>
        </p:nvSpPr>
        <p:spPr>
          <a:xfrm>
            <a:off x="6726588" y="2645699"/>
            <a:ext cx="3461341" cy="38099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2700000" algn="tl" rotWithShape="0">
              <a:schemeClr val="tx1">
                <a:lumMod val="75000"/>
                <a:lumOff val="2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Unique URL link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Document Title: ____________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Name: ___________________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Date: (Auto Generate)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Time: (Auto Generate)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Location: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Optinal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Email: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Optinal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Notes: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Optinal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F5D8D25F-72E7-B71A-402E-BAE005CF73AE}"/>
              </a:ext>
            </a:extLst>
          </p:cNvPr>
          <p:cNvCxnSpPr>
            <a:cxnSpLocks/>
            <a:stCxn id="219" idx="2"/>
            <a:endCxn id="248" idx="0"/>
          </p:cNvCxnSpPr>
          <p:nvPr/>
        </p:nvCxnSpPr>
        <p:spPr>
          <a:xfrm flipH="1">
            <a:off x="6951625" y="1648502"/>
            <a:ext cx="1063577" cy="803775"/>
          </a:xfrm>
          <a:prstGeom prst="line">
            <a:avLst/>
          </a:prstGeom>
          <a:ln w="38100" cap="rnd">
            <a:solidFill>
              <a:srgbClr val="89ABC9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AC67C7A-7E0E-732C-8705-2B40369296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6" t="22393" r="38489" b="41553"/>
          <a:stretch/>
        </p:blipFill>
        <p:spPr>
          <a:xfrm>
            <a:off x="6636728" y="2496339"/>
            <a:ext cx="604549" cy="6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136" grpId="0"/>
      <p:bldP spid="138" grpId="0"/>
      <p:bldP spid="139" grpId="0"/>
      <p:bldP spid="140" grpId="0"/>
      <p:bldP spid="141" grpId="0"/>
      <p:bldP spid="2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7807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302835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525520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779576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BFCF9F1-7AA8-405C-BAEB-84F1CCAE74B3}"/>
              </a:ext>
            </a:extLst>
          </p:cNvPr>
          <p:cNvSpPr/>
          <p:nvPr/>
        </p:nvSpPr>
        <p:spPr>
          <a:xfrm>
            <a:off x="718956" y="375781"/>
            <a:ext cx="9327737" cy="866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mellinda Weddings" pitchFamily="50" charset="0"/>
              </a:rPr>
              <a:t>GANTT CHART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8346B7E-3817-4EC7-BC83-9B45BECA1492}"/>
              </a:ext>
            </a:extLst>
          </p:cNvPr>
          <p:cNvGrpSpPr/>
          <p:nvPr/>
        </p:nvGrpSpPr>
        <p:grpSpPr>
          <a:xfrm rot="24291">
            <a:off x="851624" y="1322015"/>
            <a:ext cx="9275735" cy="5135290"/>
            <a:chOff x="4043820" y="1240207"/>
            <a:chExt cx="2792778" cy="513529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12177206-ACBD-46AB-8815-DBD15FC2B157}"/>
                </a:ext>
              </a:extLst>
            </p:cNvPr>
            <p:cNvSpPr/>
            <p:nvPr/>
          </p:nvSpPr>
          <p:spPr>
            <a:xfrm>
              <a:off x="4043820" y="1510753"/>
              <a:ext cx="2792778" cy="4864744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  <a:effectLst>
              <a:outerShdw blurRad="127000" dist="88900" dir="2700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9929816A-B51F-4236-8138-65739FA5E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1" t="34049" r="-1115" b="33971"/>
            <a:stretch/>
          </p:blipFill>
          <p:spPr>
            <a:xfrm>
              <a:off x="5087856" y="1240207"/>
              <a:ext cx="630448" cy="477288"/>
            </a:xfrm>
            <a:prstGeom prst="rect">
              <a:avLst/>
            </a:prstGeom>
          </p:spPr>
        </p:pic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34F4A-6DD3-5256-DDCA-4839BF75BE16}"/>
              </a:ext>
            </a:extLst>
          </p:cNvPr>
          <p:cNvSpPr txBox="1"/>
          <p:nvPr/>
        </p:nvSpPr>
        <p:spPr>
          <a:xfrm rot="16200000">
            <a:off x="10304025" y="4048608"/>
            <a:ext cx="883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EXPECTED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11AE0-7627-A371-EA0B-E828279DE848}"/>
              </a:ext>
            </a:extLst>
          </p:cNvPr>
          <p:cNvSpPr txBox="1"/>
          <p:nvPr/>
        </p:nvSpPr>
        <p:spPr>
          <a:xfrm rot="16200000">
            <a:off x="10531083" y="33058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METHODOLOGIES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179F4-05BA-1A35-960D-72B4E5F5D759}"/>
              </a:ext>
            </a:extLst>
          </p:cNvPr>
          <p:cNvSpPr txBox="1"/>
          <p:nvPr/>
        </p:nvSpPr>
        <p:spPr>
          <a:xfrm rot="16200000">
            <a:off x="10817852" y="2411197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D0A02E-A7A4-77F6-F5CC-5F544923844D}"/>
              </a:ext>
            </a:extLst>
          </p:cNvPr>
          <p:cNvSpPr txBox="1"/>
          <p:nvPr/>
        </p:nvSpPr>
        <p:spPr>
          <a:xfrm rot="16200000">
            <a:off x="10946870" y="1351537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5FE66-9603-9AB4-7DBE-F3A39729CA26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F926A4-B236-B25A-DBE6-488B9155EEB2}"/>
              </a:ext>
            </a:extLst>
          </p:cNvPr>
          <p:cNvSpPr txBox="1"/>
          <p:nvPr/>
        </p:nvSpPr>
        <p:spPr>
          <a:xfrm rot="16200000">
            <a:off x="9957009" y="5025184"/>
            <a:ext cx="10618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MILESTONES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9A8ADC-40BE-C3EF-D396-F7CE8996D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87" y="1741200"/>
            <a:ext cx="7981769" cy="463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78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7807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302835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525520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752184" y="7792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BFCF9F1-7AA8-405C-BAEB-84F1CCAE74B3}"/>
              </a:ext>
            </a:extLst>
          </p:cNvPr>
          <p:cNvSpPr/>
          <p:nvPr/>
        </p:nvSpPr>
        <p:spPr>
          <a:xfrm>
            <a:off x="718956" y="375781"/>
            <a:ext cx="9327737" cy="866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mellinda Weddings" pitchFamily="50" charset="0"/>
              </a:rPr>
              <a:t>GANTT CHART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75C295EB-AF76-4F13-9930-59F11ED5E2AE}"/>
              </a:ext>
            </a:extLst>
          </p:cNvPr>
          <p:cNvGrpSpPr/>
          <p:nvPr/>
        </p:nvGrpSpPr>
        <p:grpSpPr>
          <a:xfrm rot="298448">
            <a:off x="217457" y="1408352"/>
            <a:ext cx="9822168" cy="5147001"/>
            <a:chOff x="249773" y="1278200"/>
            <a:chExt cx="10476777" cy="549002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C6E8F86-4FCA-485A-BA99-7F8FCA9F59AC}"/>
                </a:ext>
              </a:extLst>
            </p:cNvPr>
            <p:cNvSpPr/>
            <p:nvPr/>
          </p:nvSpPr>
          <p:spPr>
            <a:xfrm rot="21262156">
              <a:off x="932928" y="1278200"/>
              <a:ext cx="9793622" cy="5490028"/>
            </a:xfrm>
            <a:prstGeom prst="rect">
              <a:avLst/>
            </a:prstGeom>
            <a:solidFill>
              <a:srgbClr val="E5DAD3"/>
            </a:solidFill>
            <a:ln>
              <a:noFill/>
            </a:ln>
            <a:effectLst>
              <a:outerShdw blurRad="127000" dist="88900" dir="2700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4" name="Picture 283">
              <a:extLst>
                <a:ext uri="{FF2B5EF4-FFF2-40B4-BE49-F238E27FC236}">
                  <a16:creationId xmlns:a16="http://schemas.microsoft.com/office/drawing/2014/main" id="{A250A868-2FAF-4123-BC36-BAD33B53F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27" b="40429"/>
            <a:stretch/>
          </p:blipFill>
          <p:spPr>
            <a:xfrm rot="18992579">
              <a:off x="249773" y="1787063"/>
              <a:ext cx="1406330" cy="386882"/>
            </a:xfrm>
            <a:prstGeom prst="rect">
              <a:avLst/>
            </a:prstGeom>
          </p:spPr>
        </p:pic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7E3C5-4F0F-FAD8-3CE6-C3F470F5BCE7}"/>
              </a:ext>
            </a:extLst>
          </p:cNvPr>
          <p:cNvSpPr txBox="1"/>
          <p:nvPr/>
        </p:nvSpPr>
        <p:spPr>
          <a:xfrm rot="16200000">
            <a:off x="10047569" y="5051975"/>
            <a:ext cx="10618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MILESTONES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34F4A-6DD3-5256-DDCA-4839BF75BE16}"/>
              </a:ext>
            </a:extLst>
          </p:cNvPr>
          <p:cNvSpPr txBox="1"/>
          <p:nvPr/>
        </p:nvSpPr>
        <p:spPr>
          <a:xfrm rot="16200000">
            <a:off x="10304025" y="4048608"/>
            <a:ext cx="883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EXPECTED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11AE0-7627-A371-EA0B-E828279DE848}"/>
              </a:ext>
            </a:extLst>
          </p:cNvPr>
          <p:cNvSpPr txBox="1"/>
          <p:nvPr/>
        </p:nvSpPr>
        <p:spPr>
          <a:xfrm rot="16200000">
            <a:off x="10531083" y="33058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METHODOLOGIES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179F4-05BA-1A35-960D-72B4E5F5D759}"/>
              </a:ext>
            </a:extLst>
          </p:cNvPr>
          <p:cNvSpPr txBox="1"/>
          <p:nvPr/>
        </p:nvSpPr>
        <p:spPr>
          <a:xfrm rot="16200000">
            <a:off x="10817852" y="2411197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D0A02E-A7A4-77F6-F5CC-5F544923844D}"/>
              </a:ext>
            </a:extLst>
          </p:cNvPr>
          <p:cNvSpPr txBox="1"/>
          <p:nvPr/>
        </p:nvSpPr>
        <p:spPr>
          <a:xfrm rot="16200000">
            <a:off x="10946870" y="1351537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5FE66-9603-9AB4-7DBE-F3A39729CA26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61F4B8-3540-41F2-6F18-E22AEAE3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7" b="40429"/>
          <a:stretch/>
        </p:blipFill>
        <p:spPr>
          <a:xfrm rot="19291027">
            <a:off x="9090773" y="5969392"/>
            <a:ext cx="1318460" cy="36270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06DFC5C-7737-AED7-3DC6-76B747E27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82" y="1609951"/>
            <a:ext cx="8361518" cy="4853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62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7807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302835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525520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779576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934396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DE0458-51B0-40DD-D68D-9BEDFE8B7BC1}"/>
              </a:ext>
            </a:extLst>
          </p:cNvPr>
          <p:cNvGrpSpPr/>
          <p:nvPr/>
        </p:nvGrpSpPr>
        <p:grpSpPr>
          <a:xfrm>
            <a:off x="1261223" y="686437"/>
            <a:ext cx="6623222" cy="6025112"/>
            <a:chOff x="2755557" y="876301"/>
            <a:chExt cx="5251621" cy="4894304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7FD14C5-1964-F6C5-2113-0EE528882080}"/>
                </a:ext>
              </a:extLst>
            </p:cNvPr>
            <p:cNvSpPr/>
            <p:nvPr/>
          </p:nvSpPr>
          <p:spPr>
            <a:xfrm>
              <a:off x="2755557" y="876301"/>
              <a:ext cx="5251621" cy="640492"/>
            </a:xfrm>
            <a:prstGeom prst="roundRect">
              <a:avLst>
                <a:gd name="adj" fmla="val 298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2C4C34D-EDD5-1399-1E16-C8CE8352FFF2}"/>
                </a:ext>
              </a:extLst>
            </p:cNvPr>
            <p:cNvSpPr/>
            <p:nvPr/>
          </p:nvSpPr>
          <p:spPr>
            <a:xfrm>
              <a:off x="2755557" y="1383957"/>
              <a:ext cx="5251621" cy="4386648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endParaRPr kumimoji="0" lang="en-MY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5F240A-34EB-5124-1EBD-B96492C506C0}"/>
                </a:ext>
              </a:extLst>
            </p:cNvPr>
            <p:cNvSpPr/>
            <p:nvPr/>
          </p:nvSpPr>
          <p:spPr>
            <a:xfrm>
              <a:off x="2928551" y="1013254"/>
              <a:ext cx="185351" cy="1977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216B80C-1C63-9607-2CC3-6ACF9A5981AA}"/>
                </a:ext>
              </a:extLst>
            </p:cNvPr>
            <p:cNvSpPr/>
            <p:nvPr/>
          </p:nvSpPr>
          <p:spPr>
            <a:xfrm>
              <a:off x="3260123" y="1010165"/>
              <a:ext cx="185351" cy="1977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8259A52-B9B1-112D-CCFF-C07F0607E552}"/>
                </a:ext>
              </a:extLst>
            </p:cNvPr>
            <p:cNvSpPr/>
            <p:nvPr/>
          </p:nvSpPr>
          <p:spPr>
            <a:xfrm>
              <a:off x="3591696" y="1010165"/>
              <a:ext cx="185351" cy="197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B824F18-A493-47E2-38CE-8C68026897D3}"/>
              </a:ext>
            </a:extLst>
          </p:cNvPr>
          <p:cNvGrpSpPr/>
          <p:nvPr/>
        </p:nvGrpSpPr>
        <p:grpSpPr>
          <a:xfrm>
            <a:off x="2343941" y="277019"/>
            <a:ext cx="6623222" cy="6025109"/>
            <a:chOff x="2755557" y="876301"/>
            <a:chExt cx="5251621" cy="4894304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C78089D-787C-0929-D88C-9A91B1D5C926}"/>
                </a:ext>
              </a:extLst>
            </p:cNvPr>
            <p:cNvSpPr/>
            <p:nvPr/>
          </p:nvSpPr>
          <p:spPr>
            <a:xfrm>
              <a:off x="2755557" y="876301"/>
              <a:ext cx="5251621" cy="640492"/>
            </a:xfrm>
            <a:prstGeom prst="roundRect">
              <a:avLst>
                <a:gd name="adj" fmla="val 298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4A20D46-6380-E53C-0771-7F77E5FEEAA2}"/>
                </a:ext>
              </a:extLst>
            </p:cNvPr>
            <p:cNvSpPr/>
            <p:nvPr/>
          </p:nvSpPr>
          <p:spPr>
            <a:xfrm>
              <a:off x="2755557" y="1383957"/>
              <a:ext cx="5251621" cy="43866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1C964A2-639A-F86B-721F-81BDC88B4015}"/>
                </a:ext>
              </a:extLst>
            </p:cNvPr>
            <p:cNvSpPr/>
            <p:nvPr/>
          </p:nvSpPr>
          <p:spPr>
            <a:xfrm>
              <a:off x="2928551" y="1013254"/>
              <a:ext cx="185351" cy="1977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F250B59-26CB-F096-3FB9-C90101008343}"/>
                </a:ext>
              </a:extLst>
            </p:cNvPr>
            <p:cNvSpPr/>
            <p:nvPr/>
          </p:nvSpPr>
          <p:spPr>
            <a:xfrm>
              <a:off x="3260123" y="1010165"/>
              <a:ext cx="185351" cy="1977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5F92E27-7E43-E393-1886-6F8C5E269407}"/>
                </a:ext>
              </a:extLst>
            </p:cNvPr>
            <p:cNvSpPr/>
            <p:nvPr/>
          </p:nvSpPr>
          <p:spPr>
            <a:xfrm>
              <a:off x="3591696" y="1010165"/>
              <a:ext cx="185351" cy="197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4CE4583-EA39-6AC0-A531-71F475044B5E}"/>
              </a:ext>
            </a:extLst>
          </p:cNvPr>
          <p:cNvSpPr/>
          <p:nvPr/>
        </p:nvSpPr>
        <p:spPr>
          <a:xfrm>
            <a:off x="2349937" y="901966"/>
            <a:ext cx="6617226" cy="540016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 panose="020F0502020204030204"/>
                <a:sym typeface="Arial"/>
              </a:rPr>
              <a:t>To conclude, this system’s goal is 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have a positive impact on society and corporate environments by reducing fraud and forgery and assisting in the control of the signing process for contracts or private documents.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 panose="020F0502020204030204"/>
                <a:sym typeface="Arial"/>
              </a:rPr>
              <a:t>Problem statements: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Inconsistency signatures can be avoided.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There will be no identity fraud cases happen.</a:t>
            </a:r>
          </a:p>
          <a:p>
            <a:pPr marL="800100" lvl="1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Every user can sign confidential documents anytime and everywhere without thinking about the signature vulnerable.</a:t>
            </a:r>
            <a:endParaRPr kumimoji="0" lang="en-MY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4704B-E01B-530E-E7AE-E56F452ED19F}"/>
              </a:ext>
            </a:extLst>
          </p:cNvPr>
          <p:cNvSpPr/>
          <p:nvPr/>
        </p:nvSpPr>
        <p:spPr>
          <a:xfrm>
            <a:off x="3795651" y="972924"/>
            <a:ext cx="371980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5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2A9F7C2-BDAC-67B3-34BB-785CAAA3FC5C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B1FECA-D756-DFC8-7DC7-56999DFB8141}"/>
              </a:ext>
            </a:extLst>
          </p:cNvPr>
          <p:cNvSpPr txBox="1"/>
          <p:nvPr/>
        </p:nvSpPr>
        <p:spPr>
          <a:xfrm rot="16200000">
            <a:off x="10946870" y="1351537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035E7C-ABCE-3B6D-8DC6-0396D76F3B26}"/>
              </a:ext>
            </a:extLst>
          </p:cNvPr>
          <p:cNvSpPr txBox="1"/>
          <p:nvPr/>
        </p:nvSpPr>
        <p:spPr>
          <a:xfrm rot="16200000">
            <a:off x="10817852" y="2411197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A249C3-2D0E-96C7-9FDD-F986018B7DCD}"/>
              </a:ext>
            </a:extLst>
          </p:cNvPr>
          <p:cNvSpPr txBox="1"/>
          <p:nvPr/>
        </p:nvSpPr>
        <p:spPr>
          <a:xfrm rot="16200000">
            <a:off x="10531083" y="33058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METHODOLOGIES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9B08508-8E01-3CE7-AD22-CC34348CDC1B}"/>
              </a:ext>
            </a:extLst>
          </p:cNvPr>
          <p:cNvSpPr txBox="1"/>
          <p:nvPr/>
        </p:nvSpPr>
        <p:spPr>
          <a:xfrm rot="16200000">
            <a:off x="10304025" y="4048608"/>
            <a:ext cx="883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EXPECTED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FE0B3CB-53E8-C84D-B216-9741DB7E535E}"/>
              </a:ext>
            </a:extLst>
          </p:cNvPr>
          <p:cNvSpPr txBox="1"/>
          <p:nvPr/>
        </p:nvSpPr>
        <p:spPr>
          <a:xfrm rot="16200000">
            <a:off x="10047569" y="5051975"/>
            <a:ext cx="10618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MILESTONES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245EBE-3DDB-2428-275B-B74ECAAB002A}"/>
              </a:ext>
            </a:extLst>
          </p:cNvPr>
          <p:cNvSpPr txBox="1"/>
          <p:nvPr/>
        </p:nvSpPr>
        <p:spPr>
          <a:xfrm rot="16200000">
            <a:off x="9896295" y="5959288"/>
            <a:ext cx="11043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0773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9" grpId="0"/>
      <p:bldP spid="118" grpId="0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DC73D8B-D967-4AC1-A7E7-2FF120AFEB2F}"/>
              </a:ext>
            </a:extLst>
          </p:cNvPr>
          <p:cNvGrpSpPr/>
          <p:nvPr/>
        </p:nvGrpSpPr>
        <p:grpSpPr>
          <a:xfrm>
            <a:off x="1746372" y="-38931"/>
            <a:ext cx="10541896" cy="6925446"/>
            <a:chOff x="1715671" y="-33723"/>
            <a:chExt cx="9471124" cy="6902964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179C649-1F4C-4898-A495-04F80E2B0E93}"/>
                </a:ext>
              </a:extLst>
            </p:cNvPr>
            <p:cNvGrpSpPr/>
            <p:nvPr/>
          </p:nvGrpSpPr>
          <p:grpSpPr>
            <a:xfrm>
              <a:off x="1777293" y="-33723"/>
              <a:ext cx="9384350" cy="6902964"/>
              <a:chOff x="1777293" y="-33723"/>
              <a:chExt cx="9384350" cy="6902964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BAC7C59-2000-4BCD-BEA6-97E8EA1D9673}"/>
                  </a:ext>
                </a:extLst>
              </p:cNvPr>
              <p:cNvCxnSpPr/>
              <p:nvPr/>
            </p:nvCxnSpPr>
            <p:spPr>
              <a:xfrm>
                <a:off x="11161643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90967C2-CAAB-4117-A556-0A20950BD259}"/>
                  </a:ext>
                </a:extLst>
              </p:cNvPr>
              <p:cNvCxnSpPr/>
              <p:nvPr/>
            </p:nvCxnSpPr>
            <p:spPr>
              <a:xfrm>
                <a:off x="10843591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F2781EE4-BBEC-410A-AC67-BA9D20252C90}"/>
                  </a:ext>
                </a:extLst>
              </p:cNvPr>
              <p:cNvCxnSpPr/>
              <p:nvPr/>
            </p:nvCxnSpPr>
            <p:spPr>
              <a:xfrm>
                <a:off x="10505661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670B97EA-BFCA-49E9-8537-937A02F28093}"/>
                  </a:ext>
                </a:extLst>
              </p:cNvPr>
              <p:cNvCxnSpPr/>
              <p:nvPr/>
            </p:nvCxnSpPr>
            <p:spPr>
              <a:xfrm>
                <a:off x="10207487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4611BCFC-01DA-48C5-9777-4F62C3ADF22A}"/>
                  </a:ext>
                </a:extLst>
              </p:cNvPr>
              <p:cNvCxnSpPr/>
              <p:nvPr/>
            </p:nvCxnSpPr>
            <p:spPr>
              <a:xfrm>
                <a:off x="9889435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CEEB04C9-131B-4506-ACC1-D7A7941D58E3}"/>
                  </a:ext>
                </a:extLst>
              </p:cNvPr>
              <p:cNvCxnSpPr/>
              <p:nvPr/>
            </p:nvCxnSpPr>
            <p:spPr>
              <a:xfrm>
                <a:off x="9551505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7F555368-C491-48C1-A8D7-F278749BB244}"/>
                  </a:ext>
                </a:extLst>
              </p:cNvPr>
              <p:cNvCxnSpPr/>
              <p:nvPr/>
            </p:nvCxnSpPr>
            <p:spPr>
              <a:xfrm>
                <a:off x="9233452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D9EE55D4-400E-4ABB-A0C2-709FC94A3D16}"/>
                  </a:ext>
                </a:extLst>
              </p:cNvPr>
              <p:cNvCxnSpPr/>
              <p:nvPr/>
            </p:nvCxnSpPr>
            <p:spPr>
              <a:xfrm>
                <a:off x="8915400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C23CDED-4F9D-4CB3-BC1D-D962C7DFD598}"/>
                  </a:ext>
                </a:extLst>
              </p:cNvPr>
              <p:cNvCxnSpPr/>
              <p:nvPr/>
            </p:nvCxnSpPr>
            <p:spPr>
              <a:xfrm>
                <a:off x="8577470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3EB4286-3287-4FD1-8B69-2144CD6E6596}"/>
                  </a:ext>
                </a:extLst>
              </p:cNvPr>
              <p:cNvCxnSpPr/>
              <p:nvPr/>
            </p:nvCxnSpPr>
            <p:spPr>
              <a:xfrm>
                <a:off x="8289235" y="-22482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8275BB93-D267-45A0-B03A-27244080307A}"/>
                  </a:ext>
                </a:extLst>
              </p:cNvPr>
              <p:cNvCxnSpPr/>
              <p:nvPr/>
            </p:nvCxnSpPr>
            <p:spPr>
              <a:xfrm>
                <a:off x="7971183" y="-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3F556A2C-72E5-47D2-AF4D-59E18D5850BA}"/>
                  </a:ext>
                </a:extLst>
              </p:cNvPr>
              <p:cNvCxnSpPr/>
              <p:nvPr/>
            </p:nvCxnSpPr>
            <p:spPr>
              <a:xfrm>
                <a:off x="7633253" y="-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70A43DAC-D722-469E-86B7-573F0EF03874}"/>
                  </a:ext>
                </a:extLst>
              </p:cNvPr>
              <p:cNvCxnSpPr/>
              <p:nvPr/>
            </p:nvCxnSpPr>
            <p:spPr>
              <a:xfrm>
                <a:off x="7305261" y="-22482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49A8DF13-793F-489F-95E8-003B67036859}"/>
                  </a:ext>
                </a:extLst>
              </p:cNvPr>
              <p:cNvCxnSpPr/>
              <p:nvPr/>
            </p:nvCxnSpPr>
            <p:spPr>
              <a:xfrm>
                <a:off x="6987209" y="-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90B8E61F-0277-444E-A5C3-27022EC1EB7A}"/>
                  </a:ext>
                </a:extLst>
              </p:cNvPr>
              <p:cNvCxnSpPr/>
              <p:nvPr/>
            </p:nvCxnSpPr>
            <p:spPr>
              <a:xfrm>
                <a:off x="6649279" y="-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58DB9B9C-9E15-474E-9889-3F184F9DC913}"/>
                  </a:ext>
                </a:extLst>
              </p:cNvPr>
              <p:cNvCxnSpPr/>
              <p:nvPr/>
            </p:nvCxnSpPr>
            <p:spPr>
              <a:xfrm>
                <a:off x="6331226" y="-33723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D0003AA2-A3B3-4CE5-BC20-AC0C0A782AEC}"/>
                  </a:ext>
                </a:extLst>
              </p:cNvPr>
              <p:cNvCxnSpPr/>
              <p:nvPr/>
            </p:nvCxnSpPr>
            <p:spPr>
              <a:xfrm>
                <a:off x="6013174" y="-22482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CFD36F46-FE4C-493E-A1E3-91B63EC9050E}"/>
                  </a:ext>
                </a:extLst>
              </p:cNvPr>
              <p:cNvCxnSpPr/>
              <p:nvPr/>
            </p:nvCxnSpPr>
            <p:spPr>
              <a:xfrm>
                <a:off x="5675244" y="-22482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262F85D0-D922-4C5D-AFD9-0B1B7027442E}"/>
                  </a:ext>
                </a:extLst>
              </p:cNvPr>
              <p:cNvCxnSpPr/>
              <p:nvPr/>
            </p:nvCxnSpPr>
            <p:spPr>
              <a:xfrm>
                <a:off x="5377069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607B36BC-DB89-4616-A2DC-BDD63194F3A2}"/>
                  </a:ext>
                </a:extLst>
              </p:cNvPr>
              <p:cNvCxnSpPr/>
              <p:nvPr/>
            </p:nvCxnSpPr>
            <p:spPr>
              <a:xfrm>
                <a:off x="5059017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E30047A3-FF57-49C0-A27E-092868A760DC}"/>
                  </a:ext>
                </a:extLst>
              </p:cNvPr>
              <p:cNvCxnSpPr/>
              <p:nvPr/>
            </p:nvCxnSpPr>
            <p:spPr>
              <a:xfrm>
                <a:off x="4721087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D13A2D7A-4FE9-45F6-BD9F-56589F0AC99F}"/>
                  </a:ext>
                </a:extLst>
              </p:cNvPr>
              <p:cNvCxnSpPr/>
              <p:nvPr/>
            </p:nvCxnSpPr>
            <p:spPr>
              <a:xfrm>
                <a:off x="4393096" y="-5208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8C26B388-E2E0-4065-8E7B-55BD6B4E73A8}"/>
                  </a:ext>
                </a:extLst>
              </p:cNvPr>
              <p:cNvCxnSpPr/>
              <p:nvPr/>
            </p:nvCxnSpPr>
            <p:spPr>
              <a:xfrm>
                <a:off x="4075044" y="-13845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4DA3EB8F-404C-44D5-87E8-732499DAB368}"/>
                  </a:ext>
                </a:extLst>
              </p:cNvPr>
              <p:cNvCxnSpPr/>
              <p:nvPr/>
            </p:nvCxnSpPr>
            <p:spPr>
              <a:xfrm>
                <a:off x="3737114" y="-33723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2C79E0B5-AD0A-4CCD-8D7E-8094E3DFB8C3}"/>
                  </a:ext>
                </a:extLst>
              </p:cNvPr>
              <p:cNvCxnSpPr/>
              <p:nvPr/>
            </p:nvCxnSpPr>
            <p:spPr>
              <a:xfrm>
                <a:off x="3399183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02F3C11-39A9-4D64-8D55-EEB1B33999FE}"/>
                  </a:ext>
                </a:extLst>
              </p:cNvPr>
              <p:cNvCxnSpPr/>
              <p:nvPr/>
            </p:nvCxnSpPr>
            <p:spPr>
              <a:xfrm>
                <a:off x="3081131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2DB1AFA0-7170-44BE-A048-6035FC17AF14}"/>
                  </a:ext>
                </a:extLst>
              </p:cNvPr>
              <p:cNvCxnSpPr/>
              <p:nvPr/>
            </p:nvCxnSpPr>
            <p:spPr>
              <a:xfrm>
                <a:off x="2743201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E2ADE504-C00F-41A3-BDD4-2743F30875C0}"/>
                  </a:ext>
                </a:extLst>
              </p:cNvPr>
              <p:cNvCxnSpPr/>
              <p:nvPr/>
            </p:nvCxnSpPr>
            <p:spPr>
              <a:xfrm>
                <a:off x="2433275" y="-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59FE7DBB-1B31-46F3-8CE4-4A4EB3D47373}"/>
                  </a:ext>
                </a:extLst>
              </p:cNvPr>
              <p:cNvCxnSpPr/>
              <p:nvPr/>
            </p:nvCxnSpPr>
            <p:spPr>
              <a:xfrm>
                <a:off x="2115223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CBBBD20-D8F4-4B00-BFAC-F9FB831C37CA}"/>
                  </a:ext>
                </a:extLst>
              </p:cNvPr>
              <p:cNvCxnSpPr/>
              <p:nvPr/>
            </p:nvCxnSpPr>
            <p:spPr>
              <a:xfrm>
                <a:off x="1777293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9EB0E1C2-06D6-4357-988A-85E01BF163AD}"/>
                </a:ext>
              </a:extLst>
            </p:cNvPr>
            <p:cNvGrpSpPr/>
            <p:nvPr/>
          </p:nvGrpSpPr>
          <p:grpSpPr>
            <a:xfrm rot="16200000">
              <a:off x="3230955" y="-1284503"/>
              <a:ext cx="6440556" cy="9471124"/>
              <a:chOff x="4721087" y="-22482"/>
              <a:chExt cx="6440556" cy="6902965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60ECFE5C-1F28-404F-997A-9849B23C9F24}"/>
                  </a:ext>
                </a:extLst>
              </p:cNvPr>
              <p:cNvCxnSpPr/>
              <p:nvPr/>
            </p:nvCxnSpPr>
            <p:spPr>
              <a:xfrm>
                <a:off x="11161643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9B6191DF-FE68-46C0-AE84-A529C355A7C4}"/>
                  </a:ext>
                </a:extLst>
              </p:cNvPr>
              <p:cNvCxnSpPr/>
              <p:nvPr/>
            </p:nvCxnSpPr>
            <p:spPr>
              <a:xfrm>
                <a:off x="10843591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84D54AAD-2E72-4EA4-A978-1486630944CE}"/>
                  </a:ext>
                </a:extLst>
              </p:cNvPr>
              <p:cNvCxnSpPr/>
              <p:nvPr/>
            </p:nvCxnSpPr>
            <p:spPr>
              <a:xfrm>
                <a:off x="10505661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0FEB65E9-7DF9-478D-A36A-976B51362575}"/>
                  </a:ext>
                </a:extLst>
              </p:cNvPr>
              <p:cNvCxnSpPr/>
              <p:nvPr/>
            </p:nvCxnSpPr>
            <p:spPr>
              <a:xfrm>
                <a:off x="10207487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DC41752-C275-4F3C-82C1-8F3A5BDB9B32}"/>
                  </a:ext>
                </a:extLst>
              </p:cNvPr>
              <p:cNvCxnSpPr/>
              <p:nvPr/>
            </p:nvCxnSpPr>
            <p:spPr>
              <a:xfrm>
                <a:off x="9889435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E79EB790-5595-4F33-B5B4-C7D8635A3D0D}"/>
                  </a:ext>
                </a:extLst>
              </p:cNvPr>
              <p:cNvCxnSpPr/>
              <p:nvPr/>
            </p:nvCxnSpPr>
            <p:spPr>
              <a:xfrm>
                <a:off x="9551505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0274AB0E-6F3D-4332-BFD4-F05F59AA4C30}"/>
                  </a:ext>
                </a:extLst>
              </p:cNvPr>
              <p:cNvCxnSpPr/>
              <p:nvPr/>
            </p:nvCxnSpPr>
            <p:spPr>
              <a:xfrm>
                <a:off x="9233452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2CAF5650-5DC2-4F12-A753-B8FC445B346B}"/>
                  </a:ext>
                </a:extLst>
              </p:cNvPr>
              <p:cNvCxnSpPr/>
              <p:nvPr/>
            </p:nvCxnSpPr>
            <p:spPr>
              <a:xfrm>
                <a:off x="8915400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06A33808-2A92-4863-9419-FC718F3AEC41}"/>
                  </a:ext>
                </a:extLst>
              </p:cNvPr>
              <p:cNvCxnSpPr/>
              <p:nvPr/>
            </p:nvCxnSpPr>
            <p:spPr>
              <a:xfrm>
                <a:off x="8577470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C4B7DB8F-4301-462F-A2EB-8E5A94E0AA08}"/>
                  </a:ext>
                </a:extLst>
              </p:cNvPr>
              <p:cNvCxnSpPr/>
              <p:nvPr/>
            </p:nvCxnSpPr>
            <p:spPr>
              <a:xfrm>
                <a:off x="8289235" y="-22482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C2C5B6D1-2FC4-4A71-90F4-F5B141FDA6EA}"/>
                  </a:ext>
                </a:extLst>
              </p:cNvPr>
              <p:cNvCxnSpPr/>
              <p:nvPr/>
            </p:nvCxnSpPr>
            <p:spPr>
              <a:xfrm>
                <a:off x="7971183" y="-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822063D7-D675-4965-9FF4-64207AC9A2D1}"/>
                  </a:ext>
                </a:extLst>
              </p:cNvPr>
              <p:cNvCxnSpPr/>
              <p:nvPr/>
            </p:nvCxnSpPr>
            <p:spPr>
              <a:xfrm>
                <a:off x="7633253" y="-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F4B8E715-79F3-4777-AB43-89EBDE83553F}"/>
                  </a:ext>
                </a:extLst>
              </p:cNvPr>
              <p:cNvCxnSpPr/>
              <p:nvPr/>
            </p:nvCxnSpPr>
            <p:spPr>
              <a:xfrm>
                <a:off x="7305261" y="-22482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3B86DDE2-0643-47D9-A014-0D31FE0F82A7}"/>
                  </a:ext>
                </a:extLst>
              </p:cNvPr>
              <p:cNvCxnSpPr/>
              <p:nvPr/>
            </p:nvCxnSpPr>
            <p:spPr>
              <a:xfrm>
                <a:off x="6987209" y="-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A5A12918-CEFD-4A7E-A992-102789D1A1A5}"/>
                  </a:ext>
                </a:extLst>
              </p:cNvPr>
              <p:cNvCxnSpPr/>
              <p:nvPr/>
            </p:nvCxnSpPr>
            <p:spPr>
              <a:xfrm>
                <a:off x="6649279" y="-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2A2BE053-07CE-4BAE-A6F6-07822B6AD285}"/>
                  </a:ext>
                </a:extLst>
              </p:cNvPr>
              <p:cNvCxnSpPr/>
              <p:nvPr/>
            </p:nvCxnSpPr>
            <p:spPr>
              <a:xfrm>
                <a:off x="6311350" y="22483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9A7224BB-D8AE-49F9-BD85-9266F2BF6E94}"/>
                  </a:ext>
                </a:extLst>
              </p:cNvPr>
              <p:cNvCxnSpPr/>
              <p:nvPr/>
            </p:nvCxnSpPr>
            <p:spPr>
              <a:xfrm>
                <a:off x="6013178" y="-5208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AF6320D3-3D5E-4E30-BC3B-D6AC65957C9A}"/>
                  </a:ext>
                </a:extLst>
              </p:cNvPr>
              <p:cNvCxnSpPr/>
              <p:nvPr/>
            </p:nvCxnSpPr>
            <p:spPr>
              <a:xfrm>
                <a:off x="5665307" y="-5208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A3C6BD5A-6A85-496E-97FC-EECD1E6E2899}"/>
                  </a:ext>
                </a:extLst>
              </p:cNvPr>
              <p:cNvCxnSpPr/>
              <p:nvPr/>
            </p:nvCxnSpPr>
            <p:spPr>
              <a:xfrm>
                <a:off x="5377069" y="0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B06EB43-1569-4767-8510-598AABA3F204}"/>
                  </a:ext>
                </a:extLst>
              </p:cNvPr>
              <p:cNvCxnSpPr/>
              <p:nvPr/>
            </p:nvCxnSpPr>
            <p:spPr>
              <a:xfrm>
                <a:off x="5059017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771815A5-715D-4AAA-8E2B-30D6B8D6BA83}"/>
                  </a:ext>
                </a:extLst>
              </p:cNvPr>
              <p:cNvCxnSpPr/>
              <p:nvPr/>
            </p:nvCxnSpPr>
            <p:spPr>
              <a:xfrm>
                <a:off x="4721087" y="11241"/>
                <a:ext cx="0" cy="6858000"/>
              </a:xfrm>
              <a:prstGeom prst="line">
                <a:avLst/>
              </a:prstGeom>
              <a:ln>
                <a:solidFill>
                  <a:srgbClr val="E9A0B7">
                    <a:alpha val="9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725C893-B57E-47FD-8294-FACFCB86EE26}"/>
              </a:ext>
            </a:extLst>
          </p:cNvPr>
          <p:cNvGrpSpPr/>
          <p:nvPr/>
        </p:nvGrpSpPr>
        <p:grpSpPr>
          <a:xfrm>
            <a:off x="1823675" y="149217"/>
            <a:ext cx="10227903" cy="6649485"/>
            <a:chOff x="812787" y="-347284"/>
            <a:chExt cx="10227903" cy="6649485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D701C2BF-4AA9-49AC-8745-BB49D80C4BBA}"/>
                </a:ext>
              </a:extLst>
            </p:cNvPr>
            <p:cNvSpPr txBox="1"/>
            <p:nvPr/>
          </p:nvSpPr>
          <p:spPr>
            <a:xfrm>
              <a:off x="812787" y="5286538"/>
              <a:ext cx="61574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pc="600" dirty="0">
                  <a:solidFill>
                    <a:srgbClr val="9F3149"/>
                  </a:solidFill>
                  <a:effectLst>
                    <a:reflection blurRad="50800" stA="51000" endPos="71000" dist="12700" dir="5400000" sy="-100000" algn="bl" rotWithShape="0"/>
                  </a:effectLst>
                  <a:latin typeface="Monoton" pitchFamily="2" charset="0"/>
                </a:rPr>
                <a:t>T</a:t>
              </a:r>
              <a:r>
                <a:rPr lang="en-US" sz="6000" spc="600" dirty="0">
                  <a:solidFill>
                    <a:srgbClr val="006699"/>
                  </a:solidFill>
                  <a:effectLst>
                    <a:reflection blurRad="50800" stA="51000" endPos="71000" dist="12700" dir="5400000" sy="-100000" algn="bl" rotWithShape="0"/>
                  </a:effectLst>
                  <a:latin typeface="Monoton" pitchFamily="2" charset="0"/>
                </a:rPr>
                <a:t>H</a:t>
              </a:r>
              <a:r>
                <a:rPr lang="en-US" sz="6000" spc="600" dirty="0">
                  <a:solidFill>
                    <a:srgbClr val="FF6699"/>
                  </a:solidFill>
                  <a:effectLst>
                    <a:reflection blurRad="50800" stA="51000" endPos="71000" dist="12700" dir="5400000" sy="-100000" algn="bl" rotWithShape="0"/>
                  </a:effectLst>
                  <a:latin typeface="Monoton" pitchFamily="2" charset="0"/>
                </a:rPr>
                <a:t>A</a:t>
              </a:r>
              <a:r>
                <a:rPr lang="en-US" sz="6000" spc="600" dirty="0">
                  <a:solidFill>
                    <a:schemeClr val="accent6">
                      <a:lumMod val="75000"/>
                    </a:schemeClr>
                  </a:solidFill>
                  <a:effectLst>
                    <a:reflection blurRad="50800" stA="51000" endPos="71000" dist="12700" dir="5400000" sy="-100000" algn="bl" rotWithShape="0"/>
                  </a:effectLst>
                  <a:latin typeface="Monoton" pitchFamily="2" charset="0"/>
                </a:rPr>
                <a:t>N</a:t>
              </a:r>
              <a:r>
                <a:rPr lang="en-US" sz="6000" spc="600" dirty="0">
                  <a:solidFill>
                    <a:srgbClr val="7030A0"/>
                  </a:solidFill>
                  <a:effectLst>
                    <a:reflection blurRad="50800" stA="51000" endPos="71000" dist="12700" dir="5400000" sy="-100000" algn="bl" rotWithShape="0"/>
                  </a:effectLst>
                  <a:latin typeface="Monoton" pitchFamily="2" charset="0"/>
                </a:rPr>
                <a:t>K </a:t>
              </a:r>
              <a:r>
                <a:rPr lang="en-US" sz="6000" spc="600" dirty="0">
                  <a:solidFill>
                    <a:srgbClr val="FF6600"/>
                  </a:solidFill>
                  <a:effectLst>
                    <a:reflection blurRad="50800" stA="51000" endPos="71000" dist="12700" dir="5400000" sy="-100000" algn="bl" rotWithShape="0"/>
                  </a:effectLst>
                  <a:latin typeface="Monoton" pitchFamily="2" charset="0"/>
                </a:rPr>
                <a:t>Y</a:t>
              </a:r>
              <a:r>
                <a:rPr lang="en-US" sz="6000" spc="600" dirty="0">
                  <a:solidFill>
                    <a:srgbClr val="009999"/>
                  </a:solidFill>
                  <a:effectLst>
                    <a:reflection blurRad="50800" stA="51000" endPos="71000" dist="12700" dir="5400000" sy="-100000" algn="bl" rotWithShape="0"/>
                  </a:effectLst>
                  <a:latin typeface="Monoton" pitchFamily="2" charset="0"/>
                </a:rPr>
                <a:t>O</a:t>
              </a:r>
              <a:r>
                <a:rPr lang="en-US" sz="6000" spc="600" dirty="0">
                  <a:solidFill>
                    <a:srgbClr val="9F3149"/>
                  </a:solidFill>
                  <a:effectLst>
                    <a:reflection blurRad="50800" stA="51000" endPos="71000" dist="12700" dir="5400000" sy="-100000" algn="bl" rotWithShape="0"/>
                  </a:effectLst>
                  <a:latin typeface="Monoton" pitchFamily="2" charset="0"/>
                </a:rPr>
                <a:t>U</a:t>
              </a:r>
              <a:endParaRPr lang="en-US" sz="6000" spc="600" dirty="0">
                <a:solidFill>
                  <a:srgbClr val="FF6600"/>
                </a:solidFill>
                <a:effectLst>
                  <a:reflection blurRad="50800" stA="51000" endPos="71000" dist="12700" dir="5400000" sy="-100000" algn="bl" rotWithShape="0"/>
                </a:effectLst>
                <a:latin typeface="Monoton" pitchFamily="2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748927CE-945A-4CF0-BEB3-97156A0E8CB4}"/>
                </a:ext>
              </a:extLst>
            </p:cNvPr>
            <p:cNvSpPr txBox="1"/>
            <p:nvPr/>
          </p:nvSpPr>
          <p:spPr>
            <a:xfrm>
              <a:off x="4984224" y="-347284"/>
              <a:ext cx="6056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pc="300" dirty="0">
                  <a:solidFill>
                    <a:srgbClr val="9F3149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SEE YOU ON THE NEXT PRESENTATION</a:t>
              </a:r>
            </a:p>
          </p:txBody>
        </p:sp>
      </p:grp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1053338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1073891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96883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1193595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1416280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670336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825156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96BE96E-0E36-1C82-53F9-278535474698}"/>
              </a:ext>
            </a:extLst>
          </p:cNvPr>
          <p:cNvSpPr/>
          <p:nvPr/>
        </p:nvSpPr>
        <p:spPr>
          <a:xfrm>
            <a:off x="2444165" y="598203"/>
            <a:ext cx="9587183" cy="5287056"/>
          </a:xfrm>
          <a:prstGeom prst="roundRect">
            <a:avLst>
              <a:gd name="adj" fmla="val 82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  <a:p>
            <a:r>
              <a:rPr lang="en-US" sz="800" dirty="0">
                <a:solidFill>
                  <a:schemeClr val="bg1"/>
                </a:solidFill>
              </a:rPr>
              <a:t>…</a:t>
            </a:r>
            <a:endParaRPr lang="en-US" sz="4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chemeClr val="tx1"/>
                </a:solidFill>
              </a:rPr>
              <a:t>Al, A., </a:t>
            </a:r>
            <a:r>
              <a:rPr lang="en-US" sz="1300" dirty="0" err="1">
                <a:solidFill>
                  <a:schemeClr val="tx1"/>
                </a:solidFill>
              </a:rPr>
              <a:t>Alzahrani</a:t>
            </a:r>
            <a:r>
              <a:rPr lang="en-US" sz="1300" dirty="0">
                <a:solidFill>
                  <a:schemeClr val="tx1"/>
                </a:solidFill>
              </a:rPr>
              <a:t>, M., </a:t>
            </a:r>
            <a:r>
              <a:rPr lang="en-US" sz="1300" dirty="0" err="1">
                <a:solidFill>
                  <a:schemeClr val="tx1"/>
                </a:solidFill>
              </a:rPr>
              <a:t>Alfosail</a:t>
            </a:r>
            <a:r>
              <a:rPr lang="en-US" sz="1300" dirty="0">
                <a:solidFill>
                  <a:schemeClr val="tx1"/>
                </a:solidFill>
              </a:rPr>
              <a:t>, M., </a:t>
            </a:r>
            <a:r>
              <a:rPr lang="en-US" sz="1300" dirty="0" err="1">
                <a:solidFill>
                  <a:schemeClr val="tx1"/>
                </a:solidFill>
              </a:rPr>
              <a:t>Aldossary</a:t>
            </a:r>
            <a:r>
              <a:rPr lang="en-US" sz="1300" dirty="0">
                <a:solidFill>
                  <a:schemeClr val="tx1"/>
                </a:solidFill>
              </a:rPr>
              <a:t>, M., </a:t>
            </a:r>
            <a:r>
              <a:rPr lang="en-US" sz="1300" dirty="0" err="1">
                <a:solidFill>
                  <a:schemeClr val="tx1"/>
                </a:solidFill>
              </a:rPr>
              <a:t>Almuhaidib</a:t>
            </a:r>
            <a:r>
              <a:rPr lang="en-US" sz="1300" dirty="0">
                <a:solidFill>
                  <a:schemeClr val="tx1"/>
                </a:solidFill>
              </a:rPr>
              <a:t>, S., </a:t>
            </a:r>
            <a:r>
              <a:rPr lang="en-US" sz="1300" dirty="0" err="1">
                <a:solidFill>
                  <a:schemeClr val="tx1"/>
                </a:solidFill>
              </a:rPr>
              <a:t>Alqahtani</a:t>
            </a:r>
            <a:r>
              <a:rPr lang="en-US" sz="1300" dirty="0">
                <a:solidFill>
                  <a:schemeClr val="tx1"/>
                </a:solidFill>
              </a:rPr>
              <a:t>, N., Saqib, K., Alissa, N., &amp; </a:t>
            </a:r>
            <a:r>
              <a:rPr lang="en-US" sz="1300" dirty="0" err="1">
                <a:solidFill>
                  <a:schemeClr val="tx1"/>
                </a:solidFill>
              </a:rPr>
              <a:t>Almubairik</a:t>
            </a:r>
            <a:r>
              <a:rPr lang="en-US" sz="1300" dirty="0">
                <a:solidFill>
                  <a:schemeClr val="tx1"/>
                </a:solidFill>
              </a:rPr>
              <a:t>. (2018). Secure Sign: Signing Document Online.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chemeClr val="tx1"/>
                </a:solidFill>
              </a:rPr>
              <a:t>Alonso-Fernandez, F., &amp; </a:t>
            </a:r>
            <a:r>
              <a:rPr lang="en-US" sz="1300" dirty="0" err="1">
                <a:solidFill>
                  <a:schemeClr val="tx1"/>
                </a:solidFill>
              </a:rPr>
              <a:t>Fierrez</a:t>
            </a:r>
            <a:r>
              <a:rPr lang="en-US" sz="1300" dirty="0">
                <a:solidFill>
                  <a:schemeClr val="tx1"/>
                </a:solidFill>
              </a:rPr>
              <a:t>, J. (2015). Secure access system using signature verification over tablet PC Fusion of </a:t>
            </a:r>
            <a:r>
              <a:rPr lang="en-US" sz="1300" dirty="0" err="1">
                <a:solidFill>
                  <a:schemeClr val="tx1"/>
                </a:solidFill>
              </a:rPr>
              <a:t>Spatio</a:t>
            </a:r>
            <a:r>
              <a:rPr lang="en-US" sz="1300" dirty="0">
                <a:solidFill>
                  <a:schemeClr val="tx1"/>
                </a:solidFill>
              </a:rPr>
              <a:t>-Temporal Information for Footstep Recognition. View project ICCST-2017: 51st International Carnahan Conference on Security Technology View project. Secure Access System Using Signature Verification over Tablet PC. </a:t>
            </a:r>
            <a:r>
              <a:rPr lang="en-US" sz="13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https://doi.org/10.1109/MAES.2007.351725</a:t>
            </a:r>
            <a:endParaRPr lang="en-US" sz="1300" dirty="0">
              <a:solidFill>
                <a:schemeClr val="tx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 err="1">
                <a:solidFill>
                  <a:schemeClr val="tx1"/>
                </a:solidFill>
              </a:rPr>
              <a:t>Aroral</a:t>
            </a:r>
            <a:r>
              <a:rPr lang="en-US" sz="1300" dirty="0">
                <a:solidFill>
                  <a:schemeClr val="tx1"/>
                </a:solidFill>
              </a:rPr>
              <a:t>, H. K. 2021. Waterfall Process Operations in the Fast-paced World: Project Management Exploratory Analysis. International Journal of Applied Business and Management Studies, 6(1), 91–99.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chemeClr val="tx1"/>
                </a:solidFill>
              </a:rPr>
              <a:t>Burch, J., &amp; </a:t>
            </a:r>
            <a:r>
              <a:rPr lang="en-US" sz="1300" dirty="0" err="1">
                <a:solidFill>
                  <a:schemeClr val="tx1"/>
                </a:solidFill>
              </a:rPr>
              <a:t>Grupe</a:t>
            </a:r>
            <a:r>
              <a:rPr lang="en-US" sz="1300" dirty="0">
                <a:solidFill>
                  <a:schemeClr val="tx1"/>
                </a:solidFill>
              </a:rPr>
              <a:t> Payoff, F. (2017). 4-05-10 A Systems Approach to Software Maintenance.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 err="1">
                <a:solidFill>
                  <a:schemeClr val="tx1"/>
                </a:solidFill>
              </a:rPr>
              <a:t>Desarkar</a:t>
            </a:r>
            <a:r>
              <a:rPr lang="en-US" sz="1300" dirty="0">
                <a:solidFill>
                  <a:schemeClr val="tx1"/>
                </a:solidFill>
              </a:rPr>
              <a:t>, A., Sanyal, S., Baidya, A., Das, A., &amp; Chaudhuri, C. (2019). Innovative Outlier Removal Techniques to Enhance Signature Authentication Accuracy for Smart Society. International Journal of Distributed Systems and Technologies, 10(2), 64–83. </a:t>
            </a:r>
            <a:r>
              <a:rPr lang="en-US" sz="13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https://doi.org/10.4018/ijdst.2019040104</a:t>
            </a:r>
            <a:endParaRPr lang="en-US" sz="1300" dirty="0">
              <a:solidFill>
                <a:schemeClr val="tx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 err="1">
                <a:solidFill>
                  <a:schemeClr val="tx1"/>
                </a:solidFill>
              </a:rPr>
              <a:t>Hertlein</a:t>
            </a:r>
            <a:r>
              <a:rPr lang="en-US" sz="1300" dirty="0">
                <a:solidFill>
                  <a:schemeClr val="tx1"/>
                </a:solidFill>
              </a:rPr>
              <a:t>, M., </a:t>
            </a:r>
            <a:r>
              <a:rPr lang="en-US" sz="1300" dirty="0" err="1">
                <a:solidFill>
                  <a:schemeClr val="tx1"/>
                </a:solidFill>
              </a:rPr>
              <a:t>Manaras</a:t>
            </a:r>
            <a:r>
              <a:rPr lang="en-US" sz="1300" dirty="0">
                <a:solidFill>
                  <a:schemeClr val="tx1"/>
                </a:solidFill>
              </a:rPr>
              <a:t>, P., &amp; </a:t>
            </a:r>
            <a:r>
              <a:rPr lang="en-US" sz="1300" dirty="0" err="1">
                <a:solidFill>
                  <a:schemeClr val="tx1"/>
                </a:solidFill>
              </a:rPr>
              <a:t>Pohlmann</a:t>
            </a:r>
            <a:r>
              <a:rPr lang="en-US" sz="1300" dirty="0">
                <a:solidFill>
                  <a:schemeClr val="tx1"/>
                </a:solidFill>
              </a:rPr>
              <a:t>, N. (2017). Smart Authentication, Identification and Digital Signatures as Foundation for the Next Generation of Eco Systems. Digital Marketplaces Unleashed, 905–919. https://doi.org/10.1007/978-3-662-49275-8_80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chemeClr val="tx1"/>
                </a:solidFill>
              </a:rPr>
              <a:t>Kramer, M. 2018. BEST PRACTICES IN SYSTEMS DEVELOPMENT LIFECYCLE: AN ANALYSES BASED ON THE WATERFALL MODEL. Review of Business &amp; Finance Studies, 9(1), 77–84. https://ssrn.com/abstract=3131958www.theIBFR.com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chemeClr val="tx1"/>
                </a:solidFill>
              </a:rPr>
              <a:t>Lax, G., </a:t>
            </a:r>
            <a:r>
              <a:rPr lang="en-US" sz="1300" dirty="0" err="1">
                <a:solidFill>
                  <a:schemeClr val="tx1"/>
                </a:solidFill>
              </a:rPr>
              <a:t>Buccafurri</a:t>
            </a:r>
            <a:r>
              <a:rPr lang="en-US" sz="1300" dirty="0">
                <a:solidFill>
                  <a:schemeClr val="tx1"/>
                </a:solidFill>
              </a:rPr>
              <a:t>, F., </a:t>
            </a:r>
            <a:r>
              <a:rPr lang="en-US" sz="1300" dirty="0" err="1">
                <a:solidFill>
                  <a:schemeClr val="tx1"/>
                </a:solidFill>
              </a:rPr>
              <a:t>Caminiti</a:t>
            </a:r>
            <a:r>
              <a:rPr lang="en-US" sz="1300" dirty="0">
                <a:solidFill>
                  <a:schemeClr val="tx1"/>
                </a:solidFill>
              </a:rPr>
              <a:t>, G. 2015. Digital Document Signing: Vulnerabilities and Solutions. Information Security Journal: A Global Perspective, pp 24 (1-3) 1-14.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chemeClr val="tx1"/>
                </a:solidFill>
              </a:rPr>
              <a:t>Nur, S., Adams, C. E., &amp; Brailsford, D. F. 2016. Using built-in functions of Adobe Acrobat Pro DC to help the selection process in systematic reviews of </a:t>
            </a:r>
            <a:r>
              <a:rPr lang="en-US" sz="1300" dirty="0" err="1">
                <a:solidFill>
                  <a:schemeClr val="tx1"/>
                </a:solidFill>
              </a:rPr>
              <a:t>randomised</a:t>
            </a:r>
            <a:r>
              <a:rPr lang="en-US" sz="1300" dirty="0">
                <a:solidFill>
                  <a:schemeClr val="tx1"/>
                </a:solidFill>
              </a:rPr>
              <a:t> trials. Systematic Reviews, 5(1). https://doi.org/10.1186/s13643-016-0207-7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 err="1">
                <a:solidFill>
                  <a:schemeClr val="tx1"/>
                </a:solidFill>
              </a:rPr>
              <a:t>Olexa</a:t>
            </a:r>
            <a:r>
              <a:rPr lang="en-US" sz="1300" dirty="0">
                <a:solidFill>
                  <a:schemeClr val="tx1"/>
                </a:solidFill>
              </a:rPr>
              <a:t>, M., Grant, L. 2016. Replacing Lost or Damaged Documents. IFAS [Internet]. Florida: Extension University of Florida. Accessed April 11, 2018, from: http://edis.ifas.ufl.edu/pdffiles/DH/DH21500.pdf</a:t>
            </a:r>
          </a:p>
        </p:txBody>
      </p:sp>
    </p:spTree>
    <p:extLst>
      <p:ext uri="{BB962C8B-B14F-4D97-AF65-F5344CB8AC3E}">
        <p14:creationId xmlns:p14="http://schemas.microsoft.com/office/powerpoint/2010/main" val="276410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6EDCD-6ABE-40F3-9A5F-A4954F27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86" y="612432"/>
            <a:ext cx="9553146" cy="53736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4093564-3C2D-1E6A-36FA-22D10C548662}"/>
              </a:ext>
            </a:extLst>
          </p:cNvPr>
          <p:cNvGrpSpPr/>
          <p:nvPr/>
        </p:nvGrpSpPr>
        <p:grpSpPr>
          <a:xfrm>
            <a:off x="3948942" y="220459"/>
            <a:ext cx="6623222" cy="6025109"/>
            <a:chOff x="2755557" y="876301"/>
            <a:chExt cx="5251621" cy="489430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2388D2C-7104-4673-9950-AD951B7C97FD}"/>
                </a:ext>
              </a:extLst>
            </p:cNvPr>
            <p:cNvSpPr/>
            <p:nvPr/>
          </p:nvSpPr>
          <p:spPr>
            <a:xfrm>
              <a:off x="2755557" y="876301"/>
              <a:ext cx="5251621" cy="640492"/>
            </a:xfrm>
            <a:prstGeom prst="roundRect">
              <a:avLst>
                <a:gd name="adj" fmla="val 298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A9C73C-1F34-F503-0E28-8910BFD19045}"/>
                </a:ext>
              </a:extLst>
            </p:cNvPr>
            <p:cNvSpPr/>
            <p:nvPr/>
          </p:nvSpPr>
          <p:spPr>
            <a:xfrm>
              <a:off x="2755557" y="1383957"/>
              <a:ext cx="5251621" cy="43866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E775A8-E50B-EEE5-00A4-EBE5F6BC3FF3}"/>
                </a:ext>
              </a:extLst>
            </p:cNvPr>
            <p:cNvSpPr/>
            <p:nvPr/>
          </p:nvSpPr>
          <p:spPr>
            <a:xfrm>
              <a:off x="2928551" y="1013254"/>
              <a:ext cx="185351" cy="1977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428B8-D106-F253-782D-0FC9E0AF38CB}"/>
                </a:ext>
              </a:extLst>
            </p:cNvPr>
            <p:cNvSpPr/>
            <p:nvPr/>
          </p:nvSpPr>
          <p:spPr>
            <a:xfrm>
              <a:off x="3260123" y="1010165"/>
              <a:ext cx="185351" cy="1977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ED9548-BA85-FF2F-439C-319D3A2BD5E3}"/>
                </a:ext>
              </a:extLst>
            </p:cNvPr>
            <p:cNvSpPr/>
            <p:nvPr/>
          </p:nvSpPr>
          <p:spPr>
            <a:xfrm>
              <a:off x="3591696" y="1010165"/>
              <a:ext cx="185351" cy="197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8F2A7F-0017-2C98-074E-E60F1C933B30}"/>
              </a:ext>
            </a:extLst>
          </p:cNvPr>
          <p:cNvGrpSpPr/>
          <p:nvPr/>
        </p:nvGrpSpPr>
        <p:grpSpPr>
          <a:xfrm>
            <a:off x="2866224" y="629876"/>
            <a:ext cx="6623222" cy="6025109"/>
            <a:chOff x="2755557" y="876301"/>
            <a:chExt cx="5251621" cy="48943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325214F-E878-BC86-B3CD-87D2C808809C}"/>
                </a:ext>
              </a:extLst>
            </p:cNvPr>
            <p:cNvSpPr/>
            <p:nvPr/>
          </p:nvSpPr>
          <p:spPr>
            <a:xfrm>
              <a:off x="2755557" y="876301"/>
              <a:ext cx="5251621" cy="640492"/>
            </a:xfrm>
            <a:prstGeom prst="roundRect">
              <a:avLst>
                <a:gd name="adj" fmla="val 2982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D81010-74E1-1081-7479-79AB05FB302E}"/>
                </a:ext>
              </a:extLst>
            </p:cNvPr>
            <p:cNvSpPr/>
            <p:nvPr/>
          </p:nvSpPr>
          <p:spPr>
            <a:xfrm>
              <a:off x="2755557" y="1383957"/>
              <a:ext cx="5251621" cy="4386648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Digital identities are increasingly important in the modern life</a:t>
              </a:r>
              <a:r>
                <a:rPr lang="en-US" b="1" kern="0" dirty="0">
                  <a:solidFill>
                    <a:schemeClr val="tx1"/>
                  </a:solidFill>
                  <a:latin typeface="Calibri" panose="020F0502020204030204"/>
                  <a:sym typeface="Arial"/>
                </a:rPr>
                <a:t> 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which are used for various purposes, including opening a bank account, online shopping, and more.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The term "eco-friendly" can be applied since the paper produced from the plant is not being used. (</a:t>
              </a:r>
              <a:r>
                <a:rPr kumimoji="0" lang="en-US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Hertlein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 et al.,2017)</a:t>
              </a: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Creating a signature authenticity system for the confidential document using web-based secure access is to produce a list of digital files that may be used as documents with the same validity as paper documents. </a:t>
              </a: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b="1" kern="0" dirty="0">
                  <a:solidFill>
                    <a:schemeClr val="tx1"/>
                  </a:solidFill>
                  <a:latin typeface="Calibri" panose="020F0502020204030204"/>
                  <a:sym typeface="Arial"/>
                </a:rPr>
                <a:t>A</a:t>
              </a:r>
              <a:r>
                <a:rPr kumimoji="0" lang="en-US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llowing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 the use of this system to be synced with paper-based documents in the future by considering the vulnerabilities in a printed confidential copy. (Lax et al., 2015)</a:t>
              </a: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Generally, paper documents can be displaced and damaged. (</a:t>
              </a:r>
              <a:r>
                <a:rPr kumimoji="0" lang="en-US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Olexa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 &amp; Grant, 2018)</a:t>
              </a:r>
              <a:endParaRPr kumimoji="0" lang="en-MY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636A8B-4641-00E1-4BBE-97EEC05D1175}"/>
                </a:ext>
              </a:extLst>
            </p:cNvPr>
            <p:cNvSpPr/>
            <p:nvPr/>
          </p:nvSpPr>
          <p:spPr>
            <a:xfrm>
              <a:off x="2928551" y="1013254"/>
              <a:ext cx="185351" cy="1977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7D4FB3-E8A8-E4C3-2866-2D8093508DFC}"/>
                </a:ext>
              </a:extLst>
            </p:cNvPr>
            <p:cNvSpPr/>
            <p:nvPr/>
          </p:nvSpPr>
          <p:spPr>
            <a:xfrm>
              <a:off x="3260123" y="1010165"/>
              <a:ext cx="185351" cy="1977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D4F63C-E50C-2A6D-CA96-66C67102CE88}"/>
                </a:ext>
              </a:extLst>
            </p:cNvPr>
            <p:cNvSpPr/>
            <p:nvPr/>
          </p:nvSpPr>
          <p:spPr>
            <a:xfrm>
              <a:off x="3591696" y="1010165"/>
              <a:ext cx="185351" cy="197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MY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D5679E-3892-4B98-BDC5-8D5A249E8FEE}"/>
              </a:ext>
            </a:extLst>
          </p:cNvPr>
          <p:cNvSpPr txBox="1"/>
          <p:nvPr/>
        </p:nvSpPr>
        <p:spPr>
          <a:xfrm rot="16200000">
            <a:off x="-2444603" y="3008745"/>
            <a:ext cx="6832640" cy="861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srgbClr val="F9A88F"/>
                </a:solidFill>
                <a:latin typeface="Bubbly" panose="02000503000000000000" pitchFamily="2" charset="0"/>
              </a:rPr>
              <a:t>N</a:t>
            </a:r>
            <a:endParaRPr kumimoji="0" lang="en-MY" sz="3600" b="1" i="0" u="none" strike="noStrike" kern="1200" cap="none" spc="0" normalizeH="0" baseline="0" noProof="0" dirty="0">
              <a:ln>
                <a:noFill/>
              </a:ln>
              <a:solidFill>
                <a:srgbClr val="F9A88F"/>
              </a:solidFill>
              <a:effectLst/>
              <a:uLnTx/>
              <a:uFillTx/>
              <a:latin typeface="Bubbly" panose="02000503000000000000" pitchFamily="2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B1467-8DAF-414E-A78B-36C0CEED0059}"/>
              </a:ext>
            </a:extLst>
          </p:cNvPr>
          <p:cNvSpPr txBox="1"/>
          <p:nvPr/>
        </p:nvSpPr>
        <p:spPr>
          <a:xfrm rot="16200000">
            <a:off x="-2499297" y="3047540"/>
            <a:ext cx="6832640" cy="861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3600" b="1" dirty="0">
                <a:solidFill>
                  <a:prstClr val="white"/>
                </a:solidFill>
                <a:latin typeface="Bubbly" panose="02000503000000000000" pitchFamily="2" charset="0"/>
              </a:rPr>
              <a:t>N</a:t>
            </a:r>
            <a:endParaRPr kumimoji="0" lang="en-MY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ubbly" panose="02000503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877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10853273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11048189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1230145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1408254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1614252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820692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B1AD5B-1800-9667-099D-36198D946FC6}"/>
              </a:ext>
            </a:extLst>
          </p:cNvPr>
          <p:cNvSpPr txBox="1"/>
          <p:nvPr/>
        </p:nvSpPr>
        <p:spPr>
          <a:xfrm rot="16200000">
            <a:off x="804238" y="1361266"/>
            <a:ext cx="10132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DFAE89-F11F-073B-2F8E-7CEA73ED1864}"/>
              </a:ext>
            </a:extLst>
          </p:cNvPr>
          <p:cNvSpPr txBox="1"/>
          <p:nvPr/>
        </p:nvSpPr>
        <p:spPr>
          <a:xfrm rot="16200000">
            <a:off x="427552" y="3301444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METHODOLOGIES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48A0AB1-1219-9491-F08B-CC05B4EC2F5D}"/>
              </a:ext>
            </a:extLst>
          </p:cNvPr>
          <p:cNvSpPr txBox="1"/>
          <p:nvPr/>
        </p:nvSpPr>
        <p:spPr>
          <a:xfrm rot="16200000">
            <a:off x="1020928" y="557235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76E1DCD-7CD0-BC66-9D6F-F5E9C1EB7912}"/>
              </a:ext>
            </a:extLst>
          </p:cNvPr>
          <p:cNvGrpSpPr/>
          <p:nvPr/>
        </p:nvGrpSpPr>
        <p:grpSpPr>
          <a:xfrm>
            <a:off x="1894519" y="548817"/>
            <a:ext cx="10133190" cy="5713731"/>
            <a:chOff x="673894" y="485775"/>
            <a:chExt cx="10844212" cy="5715000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C1D345D7-D0F0-358B-6FEF-DAE345C17117}"/>
                </a:ext>
              </a:extLst>
            </p:cNvPr>
            <p:cNvSpPr/>
            <p:nvPr/>
          </p:nvSpPr>
          <p:spPr>
            <a:xfrm>
              <a:off x="673894" y="485775"/>
              <a:ext cx="10844212" cy="5715000"/>
            </a:xfrm>
            <a:prstGeom prst="roundRect">
              <a:avLst>
                <a:gd name="adj" fmla="val 4811"/>
              </a:avLst>
            </a:prstGeom>
            <a:solidFill>
              <a:srgbClr val="FFA6A6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45774887-997E-8272-2FAA-6F1873F0D7C9}"/>
                </a:ext>
              </a:extLst>
            </p:cNvPr>
            <p:cNvSpPr/>
            <p:nvPr/>
          </p:nvSpPr>
          <p:spPr>
            <a:xfrm>
              <a:off x="2013944" y="555550"/>
              <a:ext cx="2114550" cy="371474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FD8B17C-0397-0D29-6B5F-C21EBE794EB2}"/>
                </a:ext>
              </a:extLst>
            </p:cNvPr>
            <p:cNvSpPr/>
            <p:nvPr/>
          </p:nvSpPr>
          <p:spPr>
            <a:xfrm>
              <a:off x="673894" y="1310654"/>
              <a:ext cx="10844212" cy="4607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A025A14-58DB-D9A9-C989-56200EDA3FD8}"/>
                </a:ext>
              </a:extLst>
            </p:cNvPr>
            <p:cNvSpPr/>
            <p:nvPr/>
          </p:nvSpPr>
          <p:spPr>
            <a:xfrm>
              <a:off x="673894" y="907096"/>
              <a:ext cx="10844212" cy="41862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E08722A-F749-8DE6-3701-593B8B627093}"/>
                </a:ext>
              </a:extLst>
            </p:cNvPr>
            <p:cNvSpPr/>
            <p:nvPr/>
          </p:nvSpPr>
          <p:spPr>
            <a:xfrm>
              <a:off x="1906192" y="967594"/>
              <a:ext cx="6686550" cy="2975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7F6464B-FC85-74AF-201E-F4A387763973}"/>
                </a:ext>
              </a:extLst>
            </p:cNvPr>
            <p:cNvSpPr/>
            <p:nvPr/>
          </p:nvSpPr>
          <p:spPr>
            <a:xfrm>
              <a:off x="9472910" y="964405"/>
              <a:ext cx="1876424" cy="2928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Heart 127">
              <a:extLst>
                <a:ext uri="{FF2B5EF4-FFF2-40B4-BE49-F238E27FC236}">
                  <a16:creationId xmlns:a16="http://schemas.microsoft.com/office/drawing/2014/main" id="{3EC7BD11-2C1A-19A4-A01F-F3C337749AE9}"/>
                </a:ext>
              </a:extLst>
            </p:cNvPr>
            <p:cNvSpPr/>
            <p:nvPr/>
          </p:nvSpPr>
          <p:spPr>
            <a:xfrm>
              <a:off x="11001219" y="1012494"/>
              <a:ext cx="229061" cy="231621"/>
            </a:xfrm>
            <a:prstGeom prst="heart">
              <a:avLst/>
            </a:prstGeom>
            <a:solidFill>
              <a:srgbClr val="FF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187C402-063A-A5C3-08C4-EF314EA7F212}"/>
                </a:ext>
              </a:extLst>
            </p:cNvPr>
            <p:cNvSpPr txBox="1"/>
            <p:nvPr/>
          </p:nvSpPr>
          <p:spPr>
            <a:xfrm>
              <a:off x="2099602" y="914240"/>
              <a:ext cx="6057900" cy="3932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sz="2400" dirty="0">
                  <a:solidFill>
                    <a:prstClr val="black"/>
                  </a:solidFill>
                  <a:latin typeface="KG Primary Penmanship 2" panose="02000506000000020003" pitchFamily="2" charset="0"/>
                </a:rPr>
                <a:t>Problem Statement</a:t>
              </a:r>
              <a:endParaRPr kumimoji="0" lang="en-MY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G Primary Penmanship 2" panose="02000506000000020003" pitchFamily="2" charset="0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587A628-D70A-E064-C38E-AA50CDFAECF0}"/>
                </a:ext>
              </a:extLst>
            </p:cNvPr>
            <p:cNvSpPr/>
            <p:nvPr/>
          </p:nvSpPr>
          <p:spPr>
            <a:xfrm>
              <a:off x="935463" y="613404"/>
              <a:ext cx="224481" cy="242400"/>
            </a:xfrm>
            <a:prstGeom prst="ellipse">
              <a:avLst/>
            </a:prstGeom>
            <a:solidFill>
              <a:srgbClr val="B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D0DF650-3D70-0060-A126-4E564095206B}"/>
                </a:ext>
              </a:extLst>
            </p:cNvPr>
            <p:cNvSpPr/>
            <p:nvPr/>
          </p:nvSpPr>
          <p:spPr>
            <a:xfrm>
              <a:off x="1306343" y="606260"/>
              <a:ext cx="224481" cy="242400"/>
            </a:xfrm>
            <a:prstGeom prst="ellipse">
              <a:avLst/>
            </a:prstGeom>
            <a:solidFill>
              <a:srgbClr val="FF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3235E06-38E8-82B5-ECE6-8A1199B549CC}"/>
                </a:ext>
              </a:extLst>
            </p:cNvPr>
            <p:cNvSpPr/>
            <p:nvPr/>
          </p:nvSpPr>
          <p:spPr>
            <a:xfrm>
              <a:off x="1677223" y="611491"/>
              <a:ext cx="224481" cy="242400"/>
            </a:xfrm>
            <a:prstGeom prst="ellipse">
              <a:avLst/>
            </a:prstGeom>
            <a:solidFill>
              <a:srgbClr val="FF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FE4DB73-30B4-4B5E-E291-7EE18C183968}"/>
                </a:ext>
              </a:extLst>
            </p:cNvPr>
            <p:cNvGrpSpPr/>
            <p:nvPr/>
          </p:nvGrpSpPr>
          <p:grpSpPr>
            <a:xfrm>
              <a:off x="8248041" y="1001183"/>
              <a:ext cx="236664" cy="228383"/>
              <a:chOff x="5763561" y="3791889"/>
              <a:chExt cx="309997" cy="422508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BEF81D9-B942-3BD6-F42B-EF5FFA73664F}"/>
                  </a:ext>
                </a:extLst>
              </p:cNvPr>
              <p:cNvSpPr/>
              <p:nvPr/>
            </p:nvSpPr>
            <p:spPr>
              <a:xfrm>
                <a:off x="5763561" y="3791889"/>
                <a:ext cx="211357" cy="297783"/>
              </a:xfrm>
              <a:prstGeom prst="ellipse">
                <a:avLst/>
              </a:prstGeom>
              <a:noFill/>
              <a:ln w="38100">
                <a:solidFill>
                  <a:srgbClr val="FF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MY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5C307F1-A2CF-1638-C54A-D391D5B33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964" y="4030518"/>
                <a:ext cx="129594" cy="183879"/>
              </a:xfrm>
              <a:prstGeom prst="line">
                <a:avLst/>
              </a:prstGeom>
              <a:ln w="57150">
                <a:solidFill>
                  <a:srgbClr val="FFA6A6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8936CDF-6EA9-B140-AD85-C21E50003AED}"/>
                </a:ext>
              </a:extLst>
            </p:cNvPr>
            <p:cNvSpPr txBox="1"/>
            <p:nvPr/>
          </p:nvSpPr>
          <p:spPr>
            <a:xfrm>
              <a:off x="1272184" y="2214563"/>
              <a:ext cx="499466" cy="9572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170ED4FE-44BF-9870-5273-19C89DA1DDE3}"/>
              </a:ext>
            </a:extLst>
          </p:cNvPr>
          <p:cNvSpPr/>
          <p:nvPr/>
        </p:nvSpPr>
        <p:spPr>
          <a:xfrm>
            <a:off x="2048474" y="1841969"/>
            <a:ext cx="5386886" cy="3687853"/>
          </a:xfrm>
          <a:prstGeom prst="roundRect">
            <a:avLst>
              <a:gd name="adj" fmla="val 6211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A60EF20-A59E-778E-89AD-F679B3131C07}"/>
              </a:ext>
            </a:extLst>
          </p:cNvPr>
          <p:cNvSpPr txBox="1"/>
          <p:nvPr/>
        </p:nvSpPr>
        <p:spPr>
          <a:xfrm>
            <a:off x="2218257" y="1941611"/>
            <a:ext cx="49994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white"/>
                </a:solidFill>
                <a:latin typeface="KG Primary Penmanship 2" panose="02000506000000020003" pitchFamily="2" charset="0"/>
              </a:rPr>
              <a:t>Inconsistency signatures are due to ageing, sudden problems in writing hand and mood fluctuations. (</a:t>
            </a:r>
            <a:r>
              <a:rPr lang="en-US" sz="2000" dirty="0" err="1">
                <a:solidFill>
                  <a:prstClr val="white"/>
                </a:solidFill>
                <a:latin typeface="KG Primary Penmanship 2" panose="02000506000000020003" pitchFamily="2" charset="0"/>
              </a:rPr>
              <a:t>Desarkar</a:t>
            </a:r>
            <a:r>
              <a:rPr lang="en-US" sz="2000" dirty="0">
                <a:solidFill>
                  <a:prstClr val="white"/>
                </a:solidFill>
                <a:latin typeface="KG Primary Penmanship 2" panose="02000506000000020003" pitchFamily="2" charset="0"/>
              </a:rPr>
              <a:t> et al., 2019)</a:t>
            </a:r>
          </a:p>
          <a:p>
            <a:pPr lvl="0">
              <a:defRPr/>
            </a:pPr>
            <a:endParaRPr lang="en-US" sz="2000" dirty="0">
              <a:solidFill>
                <a:prstClr val="white"/>
              </a:solidFill>
              <a:latin typeface="KG Primary Penmanship 2" panose="02000506000000020003" pitchFamily="2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white"/>
                </a:solidFill>
                <a:latin typeface="KG Primary Penmanship 2" panose="02000506000000020003" pitchFamily="2" charset="0"/>
              </a:rPr>
              <a:t>Identity fraud that can provide invalid data. (</a:t>
            </a:r>
            <a:r>
              <a:rPr lang="en-US" sz="2000" dirty="0" err="1">
                <a:solidFill>
                  <a:prstClr val="white"/>
                </a:solidFill>
                <a:latin typeface="KG Primary Penmanship 2" panose="02000506000000020003" pitchFamily="2" charset="0"/>
              </a:rPr>
              <a:t>Hertlein</a:t>
            </a:r>
            <a:r>
              <a:rPr lang="en-US" sz="2000" dirty="0">
                <a:solidFill>
                  <a:prstClr val="white"/>
                </a:solidFill>
                <a:latin typeface="KG Primary Penmanship 2" panose="02000506000000020003" pitchFamily="2" charset="0"/>
              </a:rPr>
              <a:t> et al.,2017)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prstClr val="white"/>
              </a:solidFill>
              <a:latin typeface="KG Primary Penmanship 2" panose="02000506000000020003" pitchFamily="2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white"/>
                </a:solidFill>
                <a:latin typeface="KG Primary Penmanship 2" panose="02000506000000020003" pitchFamily="2" charset="0"/>
              </a:rPr>
              <a:t>Time and money constraints cause the signature vulnerable to be fabricated or signed by an unauthorized person.           (Anood et al.,2018)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83A914-FBC0-7765-097A-23B10615FF6E}"/>
              </a:ext>
            </a:extLst>
          </p:cNvPr>
          <p:cNvSpPr txBox="1"/>
          <p:nvPr/>
        </p:nvSpPr>
        <p:spPr>
          <a:xfrm>
            <a:off x="7801315" y="2426996"/>
            <a:ext cx="391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Can Be Solved?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66FA5D-A942-E33F-16E7-45165508EC53}"/>
              </a:ext>
            </a:extLst>
          </p:cNvPr>
          <p:cNvSpPr txBox="1"/>
          <p:nvPr/>
        </p:nvSpPr>
        <p:spPr>
          <a:xfrm>
            <a:off x="7986852" y="2689957"/>
            <a:ext cx="3832690" cy="34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 Pompadour Sample" panose="02000000000000000000" pitchFamily="2" charset="0"/>
              <a:ea typeface="+mn-ea"/>
              <a:cs typeface="+mn-cs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4B621DE8-753C-DC7C-BC07-95A49D35EC74}"/>
              </a:ext>
            </a:extLst>
          </p:cNvPr>
          <p:cNvSpPr/>
          <p:nvPr/>
        </p:nvSpPr>
        <p:spPr>
          <a:xfrm>
            <a:off x="7643527" y="3358103"/>
            <a:ext cx="1544357" cy="602808"/>
          </a:xfrm>
          <a:prstGeom prst="roundRect">
            <a:avLst>
              <a:gd name="adj" fmla="val 50000"/>
            </a:avLst>
          </a:prstGeom>
          <a:solidFill>
            <a:srgbClr val="01786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NO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903EC3A-A8D9-A438-712A-913EB324581B}"/>
              </a:ext>
            </a:extLst>
          </p:cNvPr>
          <p:cNvSpPr/>
          <p:nvPr/>
        </p:nvSpPr>
        <p:spPr>
          <a:xfrm>
            <a:off x="9906667" y="3362150"/>
            <a:ext cx="1544357" cy="6028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1786A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YES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710995EE-5893-3B74-AEFD-6BE855BA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07" y="6473174"/>
            <a:ext cx="291597" cy="48123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0D32695-A184-05AB-248E-8531F86F9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50" y="4447865"/>
            <a:ext cx="2344742" cy="1532809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5129327-AE76-AE1A-BABA-B14618EFE872}"/>
              </a:ext>
            </a:extLst>
          </p:cNvPr>
          <p:cNvSpPr txBox="1"/>
          <p:nvPr/>
        </p:nvSpPr>
        <p:spPr>
          <a:xfrm rot="16200000">
            <a:off x="651288" y="2443096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B601DFF-B052-D1D1-6155-7385CB364F38}"/>
              </a:ext>
            </a:extLst>
          </p:cNvPr>
          <p:cNvSpPr txBox="1"/>
          <p:nvPr/>
        </p:nvSpPr>
        <p:spPr>
          <a:xfrm rot="16200000">
            <a:off x="255041" y="3982174"/>
            <a:ext cx="883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EXPECTED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877F126-FAEA-0BC7-2348-5281B668B6D6}"/>
              </a:ext>
            </a:extLst>
          </p:cNvPr>
          <p:cNvSpPr txBox="1"/>
          <p:nvPr/>
        </p:nvSpPr>
        <p:spPr>
          <a:xfrm rot="16200000">
            <a:off x="-195861" y="5941365"/>
            <a:ext cx="1174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CONCLUSION</a:t>
            </a:r>
            <a:endParaRPr lang="en-US" sz="1200" b="1" dirty="0">
              <a:solidFill>
                <a:schemeClr val="accent6">
                  <a:lumMod val="50000"/>
                </a:schemeClr>
              </a:solidFill>
              <a:latin typeface="Amellinda Weddings" pitchFamily="50" charset="0"/>
              <a:cs typeface="Aharoni" panose="02010803020104030203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63977D-5D1B-19B7-036E-E2A1AE890AB7}"/>
              </a:ext>
            </a:extLst>
          </p:cNvPr>
          <p:cNvSpPr txBox="1"/>
          <p:nvPr/>
        </p:nvSpPr>
        <p:spPr>
          <a:xfrm rot="16200000">
            <a:off x="1574" y="5009185"/>
            <a:ext cx="10618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7412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11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06224 -0.387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-1937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138" grpId="0" uiExpand="1" build="allAtOnce"/>
      <p:bldP spid="149" grpId="0"/>
      <p:bldP spid="150" grpId="0"/>
      <p:bldP spid="153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1557607-753F-AB70-9D7B-C113920980BC}"/>
              </a:ext>
            </a:extLst>
          </p:cNvPr>
          <p:cNvGrpSpPr/>
          <p:nvPr/>
        </p:nvGrpSpPr>
        <p:grpSpPr>
          <a:xfrm>
            <a:off x="1231497" y="-33723"/>
            <a:ext cx="10116632" cy="6925446"/>
            <a:chOff x="1715671" y="-33723"/>
            <a:chExt cx="9471124" cy="6902964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EA881C5-159D-2FE3-A231-2AF4169F686E}"/>
                </a:ext>
              </a:extLst>
            </p:cNvPr>
            <p:cNvGrpSpPr/>
            <p:nvPr/>
          </p:nvGrpSpPr>
          <p:grpSpPr>
            <a:xfrm>
              <a:off x="1777293" y="-33723"/>
              <a:ext cx="9384350" cy="6902964"/>
              <a:chOff x="1777293" y="-33723"/>
              <a:chExt cx="9384350" cy="6902964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B93B5C-8729-991C-D74D-15F7247817DE}"/>
                  </a:ext>
                </a:extLst>
              </p:cNvPr>
              <p:cNvCxnSpPr/>
              <p:nvPr/>
            </p:nvCxnSpPr>
            <p:spPr>
              <a:xfrm>
                <a:off x="11161643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EA04ACF0-D365-E8C2-D2C3-ABE06FB5CD88}"/>
                  </a:ext>
                </a:extLst>
              </p:cNvPr>
              <p:cNvCxnSpPr/>
              <p:nvPr/>
            </p:nvCxnSpPr>
            <p:spPr>
              <a:xfrm>
                <a:off x="10843591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2DFA5A3B-059B-7C60-2B4A-F1EEFE25CCDB}"/>
                  </a:ext>
                </a:extLst>
              </p:cNvPr>
              <p:cNvCxnSpPr/>
              <p:nvPr/>
            </p:nvCxnSpPr>
            <p:spPr>
              <a:xfrm>
                <a:off x="10505661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39E9BED-0169-D4D2-F16C-157C85FEF2C3}"/>
                  </a:ext>
                </a:extLst>
              </p:cNvPr>
              <p:cNvCxnSpPr/>
              <p:nvPr/>
            </p:nvCxnSpPr>
            <p:spPr>
              <a:xfrm>
                <a:off x="10207487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7242BB6F-3E55-3BE2-27FE-8C49C1117B99}"/>
                  </a:ext>
                </a:extLst>
              </p:cNvPr>
              <p:cNvCxnSpPr/>
              <p:nvPr/>
            </p:nvCxnSpPr>
            <p:spPr>
              <a:xfrm>
                <a:off x="9889435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43197DC-2D1B-72F8-9987-D63B3C8B309C}"/>
                  </a:ext>
                </a:extLst>
              </p:cNvPr>
              <p:cNvCxnSpPr/>
              <p:nvPr/>
            </p:nvCxnSpPr>
            <p:spPr>
              <a:xfrm>
                <a:off x="9551505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2C6BDBA-057C-40B9-2FA9-D5619F80C79C}"/>
                  </a:ext>
                </a:extLst>
              </p:cNvPr>
              <p:cNvCxnSpPr/>
              <p:nvPr/>
            </p:nvCxnSpPr>
            <p:spPr>
              <a:xfrm>
                <a:off x="9233452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561E73BA-55F6-A15C-DC33-62A76DB1B14B}"/>
                  </a:ext>
                </a:extLst>
              </p:cNvPr>
              <p:cNvCxnSpPr/>
              <p:nvPr/>
            </p:nvCxnSpPr>
            <p:spPr>
              <a:xfrm>
                <a:off x="8915400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4B55A3B-C414-08E7-0029-040482937F75}"/>
                  </a:ext>
                </a:extLst>
              </p:cNvPr>
              <p:cNvCxnSpPr/>
              <p:nvPr/>
            </p:nvCxnSpPr>
            <p:spPr>
              <a:xfrm>
                <a:off x="8577470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665FDA2-5D92-6217-0B79-3549D49E2514}"/>
                  </a:ext>
                </a:extLst>
              </p:cNvPr>
              <p:cNvCxnSpPr/>
              <p:nvPr/>
            </p:nvCxnSpPr>
            <p:spPr>
              <a:xfrm>
                <a:off x="8289235" y="-22482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9650CD59-DD1A-75D5-7F28-A00BD9AE316C}"/>
                  </a:ext>
                </a:extLst>
              </p:cNvPr>
              <p:cNvCxnSpPr/>
              <p:nvPr/>
            </p:nvCxnSpPr>
            <p:spPr>
              <a:xfrm>
                <a:off x="7971183" y="-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A122C4EF-0983-9482-55C0-D90B8ABF6AF6}"/>
                  </a:ext>
                </a:extLst>
              </p:cNvPr>
              <p:cNvCxnSpPr/>
              <p:nvPr/>
            </p:nvCxnSpPr>
            <p:spPr>
              <a:xfrm>
                <a:off x="7633253" y="-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4AD2E728-B1F6-73D7-AF3A-A538D4F9EBFF}"/>
                  </a:ext>
                </a:extLst>
              </p:cNvPr>
              <p:cNvCxnSpPr/>
              <p:nvPr/>
            </p:nvCxnSpPr>
            <p:spPr>
              <a:xfrm>
                <a:off x="7305261" y="-22482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B0468E0-C73C-0D0F-2DE7-6A1E628ADA7B}"/>
                  </a:ext>
                </a:extLst>
              </p:cNvPr>
              <p:cNvCxnSpPr/>
              <p:nvPr/>
            </p:nvCxnSpPr>
            <p:spPr>
              <a:xfrm>
                <a:off x="6987209" y="-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60D3B6F-24BD-75A0-71E9-122E941B2215}"/>
                  </a:ext>
                </a:extLst>
              </p:cNvPr>
              <p:cNvCxnSpPr/>
              <p:nvPr/>
            </p:nvCxnSpPr>
            <p:spPr>
              <a:xfrm>
                <a:off x="6649279" y="-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37B91B2-6DDF-5230-FD73-2A59D61871E5}"/>
                  </a:ext>
                </a:extLst>
              </p:cNvPr>
              <p:cNvCxnSpPr/>
              <p:nvPr/>
            </p:nvCxnSpPr>
            <p:spPr>
              <a:xfrm>
                <a:off x="6331226" y="-33723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FCD5537-A663-9FBA-1887-B0F69473E51B}"/>
                  </a:ext>
                </a:extLst>
              </p:cNvPr>
              <p:cNvCxnSpPr/>
              <p:nvPr/>
            </p:nvCxnSpPr>
            <p:spPr>
              <a:xfrm>
                <a:off x="6013174" y="-22482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FA07AF6-76DF-EB1B-5FE9-87CEA2C6F747}"/>
                  </a:ext>
                </a:extLst>
              </p:cNvPr>
              <p:cNvCxnSpPr/>
              <p:nvPr/>
            </p:nvCxnSpPr>
            <p:spPr>
              <a:xfrm>
                <a:off x="5675244" y="-22482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0AE0F97-5F08-03E7-8D9F-A903485EDD34}"/>
                  </a:ext>
                </a:extLst>
              </p:cNvPr>
              <p:cNvCxnSpPr/>
              <p:nvPr/>
            </p:nvCxnSpPr>
            <p:spPr>
              <a:xfrm>
                <a:off x="5377069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28210A05-6047-2B3E-7C01-22359B8777AB}"/>
                  </a:ext>
                </a:extLst>
              </p:cNvPr>
              <p:cNvCxnSpPr/>
              <p:nvPr/>
            </p:nvCxnSpPr>
            <p:spPr>
              <a:xfrm>
                <a:off x="5059017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2B408BE-009E-2091-47A7-041E12733045}"/>
                  </a:ext>
                </a:extLst>
              </p:cNvPr>
              <p:cNvCxnSpPr/>
              <p:nvPr/>
            </p:nvCxnSpPr>
            <p:spPr>
              <a:xfrm>
                <a:off x="4721087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1EF2A24-E3A8-589E-E461-34FAEA683214}"/>
                  </a:ext>
                </a:extLst>
              </p:cNvPr>
              <p:cNvCxnSpPr/>
              <p:nvPr/>
            </p:nvCxnSpPr>
            <p:spPr>
              <a:xfrm>
                <a:off x="4393096" y="-5208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BA81BF8-C170-1F1C-8EBC-6FA1841FBE2E}"/>
                  </a:ext>
                </a:extLst>
              </p:cNvPr>
              <p:cNvCxnSpPr/>
              <p:nvPr/>
            </p:nvCxnSpPr>
            <p:spPr>
              <a:xfrm>
                <a:off x="4075044" y="-13845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ECF08251-1410-09E6-6871-4750AC1235A8}"/>
                  </a:ext>
                </a:extLst>
              </p:cNvPr>
              <p:cNvCxnSpPr/>
              <p:nvPr/>
            </p:nvCxnSpPr>
            <p:spPr>
              <a:xfrm>
                <a:off x="3737114" y="-33723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6DA97EC-6AB9-5380-6A6A-33646B3F0CB1}"/>
                  </a:ext>
                </a:extLst>
              </p:cNvPr>
              <p:cNvCxnSpPr/>
              <p:nvPr/>
            </p:nvCxnSpPr>
            <p:spPr>
              <a:xfrm>
                <a:off x="3399183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E36FA92-90B2-4346-E11B-AC861C81A591}"/>
                  </a:ext>
                </a:extLst>
              </p:cNvPr>
              <p:cNvCxnSpPr/>
              <p:nvPr/>
            </p:nvCxnSpPr>
            <p:spPr>
              <a:xfrm>
                <a:off x="3081131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C218876F-27FB-8719-9CF5-8BA9839BB376}"/>
                  </a:ext>
                </a:extLst>
              </p:cNvPr>
              <p:cNvCxnSpPr/>
              <p:nvPr/>
            </p:nvCxnSpPr>
            <p:spPr>
              <a:xfrm>
                <a:off x="2743201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3F512F1-3D42-4AC3-B893-BB2795D7E7F1}"/>
                  </a:ext>
                </a:extLst>
              </p:cNvPr>
              <p:cNvCxnSpPr/>
              <p:nvPr/>
            </p:nvCxnSpPr>
            <p:spPr>
              <a:xfrm>
                <a:off x="2433275" y="-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27A57C7-B824-7091-4711-4F866C317359}"/>
                  </a:ext>
                </a:extLst>
              </p:cNvPr>
              <p:cNvCxnSpPr/>
              <p:nvPr/>
            </p:nvCxnSpPr>
            <p:spPr>
              <a:xfrm>
                <a:off x="2115223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C81F2A3A-8599-1DF5-DEEC-EF29FF34580F}"/>
                  </a:ext>
                </a:extLst>
              </p:cNvPr>
              <p:cNvCxnSpPr/>
              <p:nvPr/>
            </p:nvCxnSpPr>
            <p:spPr>
              <a:xfrm>
                <a:off x="1777293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7F7BA3B-32D8-0159-F97A-10AC3B486EF0}"/>
                </a:ext>
              </a:extLst>
            </p:cNvPr>
            <p:cNvGrpSpPr/>
            <p:nvPr/>
          </p:nvGrpSpPr>
          <p:grpSpPr>
            <a:xfrm rot="16200000">
              <a:off x="3230955" y="-1284503"/>
              <a:ext cx="6440556" cy="9471124"/>
              <a:chOff x="4721087" y="-22482"/>
              <a:chExt cx="6440556" cy="690296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CE37FDF-5FFD-F5E2-EF09-10E1E13083C1}"/>
                  </a:ext>
                </a:extLst>
              </p:cNvPr>
              <p:cNvCxnSpPr/>
              <p:nvPr/>
            </p:nvCxnSpPr>
            <p:spPr>
              <a:xfrm>
                <a:off x="11161643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24C0480-9B7C-0EF7-9EFC-7F1F864FE16F}"/>
                  </a:ext>
                </a:extLst>
              </p:cNvPr>
              <p:cNvCxnSpPr/>
              <p:nvPr/>
            </p:nvCxnSpPr>
            <p:spPr>
              <a:xfrm>
                <a:off x="10843591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5B104AD-9140-43B8-F880-2F4786F89E48}"/>
                  </a:ext>
                </a:extLst>
              </p:cNvPr>
              <p:cNvCxnSpPr/>
              <p:nvPr/>
            </p:nvCxnSpPr>
            <p:spPr>
              <a:xfrm>
                <a:off x="10505661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0F4E65F-A520-F3E9-35AE-134C3C3D04CA}"/>
                  </a:ext>
                </a:extLst>
              </p:cNvPr>
              <p:cNvCxnSpPr/>
              <p:nvPr/>
            </p:nvCxnSpPr>
            <p:spPr>
              <a:xfrm>
                <a:off x="10207487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B8047DD-AFF9-43B3-661C-47B5247A5C5F}"/>
                  </a:ext>
                </a:extLst>
              </p:cNvPr>
              <p:cNvCxnSpPr/>
              <p:nvPr/>
            </p:nvCxnSpPr>
            <p:spPr>
              <a:xfrm>
                <a:off x="9889435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1024E42-7CD4-9D55-E261-0B6C8BA8BDF4}"/>
                  </a:ext>
                </a:extLst>
              </p:cNvPr>
              <p:cNvCxnSpPr/>
              <p:nvPr/>
            </p:nvCxnSpPr>
            <p:spPr>
              <a:xfrm>
                <a:off x="9551505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B2337A3-0B73-DE4F-B08D-E1ADD698E92F}"/>
                  </a:ext>
                </a:extLst>
              </p:cNvPr>
              <p:cNvCxnSpPr/>
              <p:nvPr/>
            </p:nvCxnSpPr>
            <p:spPr>
              <a:xfrm>
                <a:off x="9233452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AF2AC6F-CC79-5015-A1A6-A7232EC68C92}"/>
                  </a:ext>
                </a:extLst>
              </p:cNvPr>
              <p:cNvCxnSpPr/>
              <p:nvPr/>
            </p:nvCxnSpPr>
            <p:spPr>
              <a:xfrm>
                <a:off x="8915400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EB7DFAA-E4F4-3F3F-4565-5C22380718D1}"/>
                  </a:ext>
                </a:extLst>
              </p:cNvPr>
              <p:cNvCxnSpPr/>
              <p:nvPr/>
            </p:nvCxnSpPr>
            <p:spPr>
              <a:xfrm>
                <a:off x="8577470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CCDDCE-E793-2F7D-AF4E-66EE0F1A826C}"/>
                  </a:ext>
                </a:extLst>
              </p:cNvPr>
              <p:cNvCxnSpPr/>
              <p:nvPr/>
            </p:nvCxnSpPr>
            <p:spPr>
              <a:xfrm>
                <a:off x="8289235" y="-22482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ECBA6BE-B6AA-EE2A-80C5-4E69A4B27EE5}"/>
                  </a:ext>
                </a:extLst>
              </p:cNvPr>
              <p:cNvCxnSpPr/>
              <p:nvPr/>
            </p:nvCxnSpPr>
            <p:spPr>
              <a:xfrm>
                <a:off x="7971183" y="-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2EF21DE-2103-08BE-D2A5-67BC9A526CE2}"/>
                  </a:ext>
                </a:extLst>
              </p:cNvPr>
              <p:cNvCxnSpPr/>
              <p:nvPr/>
            </p:nvCxnSpPr>
            <p:spPr>
              <a:xfrm>
                <a:off x="7633253" y="-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D2600EC-09B2-1276-DD85-18E3E677A1A4}"/>
                  </a:ext>
                </a:extLst>
              </p:cNvPr>
              <p:cNvCxnSpPr/>
              <p:nvPr/>
            </p:nvCxnSpPr>
            <p:spPr>
              <a:xfrm>
                <a:off x="7305261" y="-22482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10D6B62-7081-753F-B9E2-0838AD437EEC}"/>
                  </a:ext>
                </a:extLst>
              </p:cNvPr>
              <p:cNvCxnSpPr/>
              <p:nvPr/>
            </p:nvCxnSpPr>
            <p:spPr>
              <a:xfrm>
                <a:off x="6987209" y="-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B94E8EF-CC67-AF40-B54C-A844851DA686}"/>
                  </a:ext>
                </a:extLst>
              </p:cNvPr>
              <p:cNvCxnSpPr/>
              <p:nvPr/>
            </p:nvCxnSpPr>
            <p:spPr>
              <a:xfrm>
                <a:off x="6649279" y="-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FBEF1E80-FA56-7750-E976-B06D85BF5A69}"/>
                  </a:ext>
                </a:extLst>
              </p:cNvPr>
              <p:cNvCxnSpPr/>
              <p:nvPr/>
            </p:nvCxnSpPr>
            <p:spPr>
              <a:xfrm>
                <a:off x="6311350" y="22483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2F3C8A5-94F1-BBF4-C005-5B487D4E0F01}"/>
                  </a:ext>
                </a:extLst>
              </p:cNvPr>
              <p:cNvCxnSpPr/>
              <p:nvPr/>
            </p:nvCxnSpPr>
            <p:spPr>
              <a:xfrm>
                <a:off x="6013178" y="-5208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21A5CDF-4E60-78CC-6311-38F930EBC31F}"/>
                  </a:ext>
                </a:extLst>
              </p:cNvPr>
              <p:cNvCxnSpPr/>
              <p:nvPr/>
            </p:nvCxnSpPr>
            <p:spPr>
              <a:xfrm>
                <a:off x="5665307" y="-5208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E5598957-C0D7-6E39-ED71-3D20815C9025}"/>
                  </a:ext>
                </a:extLst>
              </p:cNvPr>
              <p:cNvCxnSpPr/>
              <p:nvPr/>
            </p:nvCxnSpPr>
            <p:spPr>
              <a:xfrm>
                <a:off x="5377069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A03077D-0C91-9B2B-7F0D-E530AAD4205F}"/>
                  </a:ext>
                </a:extLst>
              </p:cNvPr>
              <p:cNvCxnSpPr/>
              <p:nvPr/>
            </p:nvCxnSpPr>
            <p:spPr>
              <a:xfrm>
                <a:off x="5059017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6F287502-EAC3-0239-7709-89F7199B2E40}"/>
                  </a:ext>
                </a:extLst>
              </p:cNvPr>
              <p:cNvCxnSpPr/>
              <p:nvPr/>
            </p:nvCxnSpPr>
            <p:spPr>
              <a:xfrm>
                <a:off x="4721087" y="11241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alpha val="9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11048189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1230145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1408254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1614252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820692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B0A3D8F-9AD1-F29E-68D5-8156113279A3}"/>
              </a:ext>
            </a:extLst>
          </p:cNvPr>
          <p:cNvSpPr txBox="1"/>
          <p:nvPr/>
        </p:nvSpPr>
        <p:spPr>
          <a:xfrm rot="16200000">
            <a:off x="11111233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847F3C9-BFE0-865F-764E-97C38A68D327}"/>
              </a:ext>
            </a:extLst>
          </p:cNvPr>
          <p:cNvGrpSpPr/>
          <p:nvPr/>
        </p:nvGrpSpPr>
        <p:grpSpPr>
          <a:xfrm rot="304706">
            <a:off x="1632532" y="255596"/>
            <a:ext cx="5181309" cy="3174159"/>
            <a:chOff x="844191" y="1894194"/>
            <a:chExt cx="2625662" cy="3190101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9111CBC-1494-2C88-452F-46B35373ABC2}"/>
                </a:ext>
              </a:extLst>
            </p:cNvPr>
            <p:cNvSpPr/>
            <p:nvPr/>
          </p:nvSpPr>
          <p:spPr>
            <a:xfrm rot="21262156">
              <a:off x="851573" y="1894194"/>
              <a:ext cx="2618280" cy="3190101"/>
            </a:xfrm>
            <a:prstGeom prst="rect">
              <a:avLst/>
            </a:prstGeom>
            <a:solidFill>
              <a:srgbClr val="E5DAD3"/>
            </a:solidFill>
            <a:ln>
              <a:noFill/>
            </a:ln>
            <a:effectLst>
              <a:outerShdw blurRad="127000" dist="88900" dir="2700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A4C8D36-7D88-EA16-B192-2D016A22F175}"/>
                </a:ext>
              </a:extLst>
            </p:cNvPr>
            <p:cNvSpPr txBox="1"/>
            <p:nvPr/>
          </p:nvSpPr>
          <p:spPr>
            <a:xfrm rot="21294131">
              <a:off x="1020829" y="2460738"/>
              <a:ext cx="2263575" cy="21775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1. What is the </a:t>
              </a:r>
              <a:r>
                <a:rPr lang="en-US" sz="1700" b="1" u="sng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present issue </a:t>
              </a: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with digital signatures on confidential online documents?</a:t>
              </a:r>
            </a:p>
            <a:p>
              <a:pPr algn="just">
                <a:lnSpc>
                  <a:spcPct val="150000"/>
                </a:lnSpc>
              </a:pP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2. How can web-based secure access be used to </a:t>
              </a:r>
              <a:r>
                <a:rPr lang="en-US" sz="1700" b="1" u="sng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verify the signature authentication system</a:t>
              </a: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?</a:t>
              </a:r>
            </a:p>
            <a:p>
              <a:pPr algn="just">
                <a:lnSpc>
                  <a:spcPct val="150000"/>
                </a:lnSpc>
              </a:pP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3. How will the </a:t>
              </a:r>
              <a:r>
                <a:rPr lang="en-US" sz="1700" b="1" u="sng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security features </a:t>
              </a: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the proposed web-based system be implemented?</a:t>
              </a:r>
              <a:endParaRPr lang="id-ID" sz="1700" b="1" dirty="0">
                <a:solidFill>
                  <a:srgbClr val="86543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3402058-7ABC-C629-5663-74291BB82CED}"/>
                </a:ext>
              </a:extLst>
            </p:cNvPr>
            <p:cNvSpPr txBox="1"/>
            <p:nvPr/>
          </p:nvSpPr>
          <p:spPr>
            <a:xfrm rot="21318981">
              <a:off x="844191" y="1983949"/>
              <a:ext cx="2529720" cy="3637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865432"/>
                  </a:solidFill>
                  <a:latin typeface="Lato Black" panose="020F0A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Research Questions</a:t>
              </a:r>
              <a:endParaRPr lang="id-ID" sz="2000" b="1" dirty="0">
                <a:solidFill>
                  <a:srgbClr val="865432"/>
                </a:solidFill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6F45653-FCF6-D3FA-0753-FDFA89BC221E}"/>
              </a:ext>
            </a:extLst>
          </p:cNvPr>
          <p:cNvGrpSpPr/>
          <p:nvPr/>
        </p:nvGrpSpPr>
        <p:grpSpPr>
          <a:xfrm rot="304706">
            <a:off x="1439306" y="3585087"/>
            <a:ext cx="5602580" cy="3006638"/>
            <a:chOff x="844191" y="1894194"/>
            <a:chExt cx="2625662" cy="3190101"/>
          </a:xfrm>
          <a:solidFill>
            <a:srgbClr val="E2F0D9"/>
          </a:solidFill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CECABD8-AFB7-6A07-2475-4AF8AC7813AC}"/>
                </a:ext>
              </a:extLst>
            </p:cNvPr>
            <p:cNvSpPr/>
            <p:nvPr/>
          </p:nvSpPr>
          <p:spPr>
            <a:xfrm rot="21262156">
              <a:off x="851573" y="1894194"/>
              <a:ext cx="2618280" cy="3190101"/>
            </a:xfrm>
            <a:prstGeom prst="rect">
              <a:avLst/>
            </a:prstGeom>
            <a:grpFill/>
            <a:ln>
              <a:noFill/>
            </a:ln>
            <a:effectLst>
              <a:outerShdw blurRad="127000" dist="88900" dir="2700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2238C46-A28A-5C82-D16A-1A23670C6EA3}"/>
                </a:ext>
              </a:extLst>
            </p:cNvPr>
            <p:cNvSpPr txBox="1"/>
            <p:nvPr/>
          </p:nvSpPr>
          <p:spPr>
            <a:xfrm rot="21294131">
              <a:off x="1020726" y="2342897"/>
              <a:ext cx="2315601" cy="240717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1. To examine the present issues related to the digital signatures on confidential online documents.</a:t>
              </a:r>
            </a:p>
            <a:p>
              <a:pPr algn="just">
                <a:lnSpc>
                  <a:spcPct val="150000"/>
                </a:lnSpc>
              </a:pP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2. To create and develop web-based secure access which a QR code to authenticate the signature.</a:t>
              </a:r>
            </a:p>
            <a:p>
              <a:pPr algn="just">
                <a:lnSpc>
                  <a:spcPct val="150000"/>
                </a:lnSpc>
              </a:pP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3. To implement authentication to protect the proposed web-based system against any violation.</a:t>
              </a:r>
              <a:endParaRPr lang="id-ID" sz="1700" b="1" dirty="0">
                <a:solidFill>
                  <a:srgbClr val="86543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3875756-14B6-F6CE-7322-609E27A11866}"/>
                </a:ext>
              </a:extLst>
            </p:cNvPr>
            <p:cNvSpPr txBox="1"/>
            <p:nvPr/>
          </p:nvSpPr>
          <p:spPr>
            <a:xfrm rot="21318981">
              <a:off x="844191" y="1964768"/>
              <a:ext cx="2529720" cy="4021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865432"/>
                  </a:solidFill>
                  <a:latin typeface="Lato Black" panose="020F0A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Research Objectives</a:t>
              </a:r>
              <a:endParaRPr lang="id-ID" sz="2000" b="1" dirty="0">
                <a:solidFill>
                  <a:srgbClr val="865432"/>
                </a:solidFill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917D347-5E8A-064E-EEF8-68DDE05AB722}"/>
              </a:ext>
            </a:extLst>
          </p:cNvPr>
          <p:cNvGrpSpPr/>
          <p:nvPr/>
        </p:nvGrpSpPr>
        <p:grpSpPr>
          <a:xfrm rot="304706">
            <a:off x="7233617" y="1173930"/>
            <a:ext cx="4117609" cy="4775064"/>
            <a:chOff x="846364" y="1894195"/>
            <a:chExt cx="2623489" cy="3190101"/>
          </a:xfrm>
          <a:solidFill>
            <a:srgbClr val="FFFFFF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01A0616-1529-8E3E-B3C8-FC310C0E88AF}"/>
                </a:ext>
              </a:extLst>
            </p:cNvPr>
            <p:cNvSpPr/>
            <p:nvPr/>
          </p:nvSpPr>
          <p:spPr>
            <a:xfrm rot="21262156">
              <a:off x="851573" y="1894195"/>
              <a:ext cx="2618280" cy="3190101"/>
            </a:xfrm>
            <a:prstGeom prst="rect">
              <a:avLst/>
            </a:prstGeom>
            <a:grpFill/>
            <a:ln>
              <a:noFill/>
            </a:ln>
            <a:effectLst>
              <a:outerShdw blurRad="127000" dist="88900" dir="2700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9DAC5EA-2C50-8E48-AFFC-B6A88DD52FB3}"/>
                </a:ext>
              </a:extLst>
            </p:cNvPr>
            <p:cNvSpPr txBox="1"/>
            <p:nvPr/>
          </p:nvSpPr>
          <p:spPr>
            <a:xfrm rot="21294131">
              <a:off x="1020829" y="2487273"/>
              <a:ext cx="2263575" cy="21244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Implementation of a </a:t>
              </a:r>
              <a:r>
                <a:rPr lang="en-US" sz="1700" b="1" u="sng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web-based user account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Implementation of </a:t>
              </a:r>
              <a:r>
                <a:rPr lang="en-US" sz="1700" b="1" u="sng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generating QR code signature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700" b="1" u="sng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Verification of authenticity </a:t>
              </a: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QR code signature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1700" b="1" u="sng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Protection</a:t>
              </a:r>
              <a:r>
                <a:rPr lang="en-US" sz="1700" b="1" dirty="0">
                  <a:solidFill>
                    <a:srgbClr val="86543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of data and information</a:t>
              </a:r>
              <a:endParaRPr lang="id-ID" sz="1700" b="1" dirty="0">
                <a:solidFill>
                  <a:srgbClr val="86543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3376703-C7DF-47D5-4A8D-AE53AA38D213}"/>
                </a:ext>
              </a:extLst>
            </p:cNvPr>
            <p:cNvSpPr txBox="1"/>
            <p:nvPr/>
          </p:nvSpPr>
          <p:spPr>
            <a:xfrm rot="21318981">
              <a:off x="846364" y="2058193"/>
              <a:ext cx="2347983" cy="2673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865432"/>
                  </a:solidFill>
                  <a:latin typeface="Lato Black" panose="020F0A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Project Scope</a:t>
              </a:r>
              <a:endParaRPr lang="id-ID" sz="2000" b="1" dirty="0">
                <a:solidFill>
                  <a:srgbClr val="865432"/>
                </a:solidFill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65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1230145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1408254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1614252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820692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214B8DB-154A-9668-8FB0-7B56A72ED6EF}"/>
              </a:ext>
            </a:extLst>
          </p:cNvPr>
          <p:cNvSpPr txBox="1"/>
          <p:nvPr/>
        </p:nvSpPr>
        <p:spPr>
          <a:xfrm>
            <a:off x="1520557" y="4173"/>
            <a:ext cx="44131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Amellinda Weddings" pitchFamily="50" charset="0"/>
                <a:cs typeface="Aharoni" panose="02010803020104030203" pitchFamily="2" charset="-79"/>
              </a:rPr>
              <a:t>EXISTING SYSTEM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C4EB03A-0CB2-50D6-2C13-DA3E27915067}"/>
              </a:ext>
            </a:extLst>
          </p:cNvPr>
          <p:cNvGrpSpPr/>
          <p:nvPr/>
        </p:nvGrpSpPr>
        <p:grpSpPr>
          <a:xfrm>
            <a:off x="1699596" y="1125566"/>
            <a:ext cx="5523628" cy="3294629"/>
            <a:chOff x="-13405" y="1620300"/>
            <a:chExt cx="3997262" cy="5245290"/>
          </a:xfrm>
          <a:solidFill>
            <a:srgbClr val="D2A358"/>
          </a:solidFill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2079E98-9176-F851-AD1E-613F02619483}"/>
                </a:ext>
              </a:extLst>
            </p:cNvPr>
            <p:cNvGrpSpPr/>
            <p:nvPr/>
          </p:nvGrpSpPr>
          <p:grpSpPr>
            <a:xfrm>
              <a:off x="-13405" y="1620300"/>
              <a:ext cx="3997262" cy="5245290"/>
              <a:chOff x="4037538" y="1655457"/>
              <a:chExt cx="4128073" cy="5202543"/>
            </a:xfrm>
            <a:grpFill/>
            <a:effectLst>
              <a:glow rad="63500">
                <a:srgbClr val="EFEDC1"/>
              </a:glow>
            </a:effectLst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049A9842-C54F-4869-7443-D788ACE1C08E}"/>
                  </a:ext>
                </a:extLst>
              </p:cNvPr>
              <p:cNvSpPr/>
              <p:nvPr/>
            </p:nvSpPr>
            <p:spPr>
              <a:xfrm>
                <a:off x="4037538" y="1655457"/>
                <a:ext cx="4128073" cy="5202543"/>
              </a:xfrm>
              <a:prstGeom prst="roundRect">
                <a:avLst>
                  <a:gd name="adj" fmla="val 36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5F6E89F6-D7D0-E155-7F81-5233A448EEE6}"/>
                  </a:ext>
                </a:extLst>
              </p:cNvPr>
              <p:cNvSpPr/>
              <p:nvPr/>
            </p:nvSpPr>
            <p:spPr>
              <a:xfrm>
                <a:off x="4086226" y="1698616"/>
                <a:ext cx="4017677" cy="5108481"/>
              </a:xfrm>
              <a:prstGeom prst="roundRect">
                <a:avLst>
                  <a:gd name="adj" fmla="val 3637"/>
                </a:avLst>
              </a:prstGeom>
              <a:grpFill/>
              <a:ln w="19050">
                <a:solidFill>
                  <a:srgbClr val="EAD4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0656804-8657-E0A4-FF83-EE07DDB5C992}"/>
                </a:ext>
              </a:extLst>
            </p:cNvPr>
            <p:cNvSpPr txBox="1"/>
            <p:nvPr/>
          </p:nvSpPr>
          <p:spPr>
            <a:xfrm>
              <a:off x="108898" y="2173762"/>
              <a:ext cx="3794085" cy="43120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	  In Adobe Acrobat DC,</a:t>
              </a:r>
            </a:p>
            <a:p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             the signature dictionary</a:t>
              </a:r>
            </a:p>
            <a:p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       stores information needed</a:t>
              </a:r>
            </a:p>
            <a:p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   for digital signature services </a:t>
              </a:r>
            </a:p>
            <a:p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such as signatures, contents</a:t>
              </a:r>
            </a:p>
            <a:p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and certificates. As a result, </a:t>
              </a:r>
            </a:p>
            <a:p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while creating or verifying </a:t>
              </a:r>
            </a:p>
            <a:p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digital signatures, PDF applications should use the signature dictionary. (Nur, Adams &amp; 	Brailsford, 2016)</a:t>
              </a:r>
              <a:endParaRPr lang="en-MY" sz="1700" b="1" dirty="0">
                <a:solidFill>
                  <a:srgbClr val="FCFA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ult_SC" panose="00020600040101010101" pitchFamily="18" charset="-128"/>
                <a:ea typeface="Default_SC" panose="00020600040101010101" pitchFamily="18" charset="-128"/>
                <a:cs typeface="Default_SC" panose="00020600040101010101" pitchFamily="18" charset="-128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358B80A-DFD9-DF76-E40C-199D82E768C0}"/>
              </a:ext>
            </a:extLst>
          </p:cNvPr>
          <p:cNvGrpSpPr/>
          <p:nvPr/>
        </p:nvGrpSpPr>
        <p:grpSpPr>
          <a:xfrm>
            <a:off x="1399646" y="799368"/>
            <a:ext cx="1498171" cy="1148675"/>
            <a:chOff x="811743" y="302412"/>
            <a:chExt cx="2359675" cy="2129949"/>
          </a:xfrm>
          <a:solidFill>
            <a:srgbClr val="D2A358"/>
          </a:solidFill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D03047F-03D3-9102-642A-D4930692007B}"/>
                </a:ext>
              </a:extLst>
            </p:cNvPr>
            <p:cNvGrpSpPr/>
            <p:nvPr/>
          </p:nvGrpSpPr>
          <p:grpSpPr>
            <a:xfrm>
              <a:off x="811743" y="302412"/>
              <a:ext cx="2359675" cy="2129949"/>
              <a:chOff x="3396344" y="1001486"/>
              <a:chExt cx="5399314" cy="4876799"/>
            </a:xfrm>
            <a:grpFill/>
          </p:grpSpPr>
          <p:sp>
            <p:nvSpPr>
              <p:cNvPr id="180" name="Trapezoid 8">
                <a:extLst>
                  <a:ext uri="{FF2B5EF4-FFF2-40B4-BE49-F238E27FC236}">
                    <a16:creationId xmlns:a16="http://schemas.microsoft.com/office/drawing/2014/main" id="{8DA6AC2B-BCB9-08FB-5C83-BF83D33B8590}"/>
                  </a:ext>
                </a:extLst>
              </p:cNvPr>
              <p:cNvSpPr/>
              <p:nvPr/>
            </p:nvSpPr>
            <p:spPr>
              <a:xfrm rot="13330307">
                <a:off x="3800432" y="4524965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rgbClr val="8E83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81" name="Trapezoid 8">
                <a:extLst>
                  <a:ext uri="{FF2B5EF4-FFF2-40B4-BE49-F238E27FC236}">
                    <a16:creationId xmlns:a16="http://schemas.microsoft.com/office/drawing/2014/main" id="{B1C6611A-4BD5-C959-5D8F-A42B900C8846}"/>
                  </a:ext>
                </a:extLst>
              </p:cNvPr>
              <p:cNvSpPr/>
              <p:nvPr/>
            </p:nvSpPr>
            <p:spPr>
              <a:xfrm rot="8269693" flipH="1">
                <a:off x="6923202" y="4470538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rgbClr val="8E83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82" name="Trapezoid 8">
                <a:extLst>
                  <a:ext uri="{FF2B5EF4-FFF2-40B4-BE49-F238E27FC236}">
                    <a16:creationId xmlns:a16="http://schemas.microsoft.com/office/drawing/2014/main" id="{59DE7A0E-245E-F7DD-F88C-897322DD7BA1}"/>
                  </a:ext>
                </a:extLst>
              </p:cNvPr>
              <p:cNvSpPr/>
              <p:nvPr/>
            </p:nvSpPr>
            <p:spPr>
              <a:xfrm rot="2464241" flipH="1">
                <a:off x="6837529" y="1787672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rgbClr val="8E83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83" name="Flowchart: Decision 182">
                <a:extLst>
                  <a:ext uri="{FF2B5EF4-FFF2-40B4-BE49-F238E27FC236}">
                    <a16:creationId xmlns:a16="http://schemas.microsoft.com/office/drawing/2014/main" id="{FE7B1768-7015-F82D-3D1B-1DECA7A50E18}"/>
                  </a:ext>
                </a:extLst>
              </p:cNvPr>
              <p:cNvSpPr/>
              <p:nvPr/>
            </p:nvSpPr>
            <p:spPr>
              <a:xfrm>
                <a:off x="3396344" y="1001486"/>
                <a:ext cx="5399314" cy="4876799"/>
              </a:xfrm>
              <a:prstGeom prst="flowChartDecision">
                <a:avLst/>
              </a:prstGeom>
              <a:grpFill/>
              <a:ln>
                <a:solidFill>
                  <a:srgbClr val="8E83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endParaRPr>
              </a:p>
            </p:txBody>
          </p:sp>
          <p:sp>
            <p:nvSpPr>
              <p:cNvPr id="184" name="Trapezoid 8">
                <a:extLst>
                  <a:ext uri="{FF2B5EF4-FFF2-40B4-BE49-F238E27FC236}">
                    <a16:creationId xmlns:a16="http://schemas.microsoft.com/office/drawing/2014/main" id="{2016D698-48B6-23D1-DDD6-A11D400D9D79}"/>
                  </a:ext>
                </a:extLst>
              </p:cNvPr>
              <p:cNvSpPr/>
              <p:nvPr/>
            </p:nvSpPr>
            <p:spPr>
              <a:xfrm rot="19096331">
                <a:off x="3908551" y="1712546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rgbClr val="8E83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A71C79B-278A-03A5-F57A-820AF02172BE}"/>
                </a:ext>
              </a:extLst>
            </p:cNvPr>
            <p:cNvSpPr txBox="1"/>
            <p:nvPr/>
          </p:nvSpPr>
          <p:spPr>
            <a:xfrm>
              <a:off x="926870" y="738467"/>
              <a:ext cx="2117419" cy="1312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9E8A6F"/>
                    </a:solidFill>
                  </a:ln>
                  <a:solidFill>
                    <a:srgbClr val="F2DAA3"/>
                  </a:solidFill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Adobe Sign</a:t>
              </a:r>
              <a:endParaRPr lang="en-MY" sz="2000" b="1" dirty="0">
                <a:ln>
                  <a:solidFill>
                    <a:srgbClr val="9E8A6F"/>
                  </a:solidFill>
                </a:ln>
                <a:solidFill>
                  <a:srgbClr val="F2DAA3"/>
                </a:solidFill>
                <a:latin typeface="Default_SC" panose="00020600040101010101" pitchFamily="18" charset="-128"/>
                <a:ea typeface="Default_SC" panose="00020600040101010101" pitchFamily="18" charset="-128"/>
                <a:cs typeface="Default_SC" panose="00020600040101010101" pitchFamily="18" charset="-128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169DAAA-32D5-27D1-774F-48D6A7A99301}"/>
              </a:ext>
            </a:extLst>
          </p:cNvPr>
          <p:cNvGrpSpPr/>
          <p:nvPr/>
        </p:nvGrpSpPr>
        <p:grpSpPr>
          <a:xfrm>
            <a:off x="1395711" y="4528452"/>
            <a:ext cx="9797699" cy="2288608"/>
            <a:chOff x="-13405" y="1620300"/>
            <a:chExt cx="3997262" cy="5245290"/>
          </a:xfrm>
          <a:solidFill>
            <a:srgbClr val="67976F"/>
          </a:solidFill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F4EA6C8-FA92-1135-1853-36912C977C6A}"/>
                </a:ext>
              </a:extLst>
            </p:cNvPr>
            <p:cNvGrpSpPr/>
            <p:nvPr/>
          </p:nvGrpSpPr>
          <p:grpSpPr>
            <a:xfrm>
              <a:off x="-13405" y="1620300"/>
              <a:ext cx="3997262" cy="5245290"/>
              <a:chOff x="4037538" y="1655457"/>
              <a:chExt cx="4128073" cy="5202543"/>
            </a:xfrm>
            <a:grpFill/>
            <a:effectLst>
              <a:glow rad="63500">
                <a:srgbClr val="EFEDC1"/>
              </a:glow>
            </a:effectLst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28F886F0-C109-9014-B37D-E300A015ADBF}"/>
                  </a:ext>
                </a:extLst>
              </p:cNvPr>
              <p:cNvSpPr/>
              <p:nvPr/>
            </p:nvSpPr>
            <p:spPr>
              <a:xfrm>
                <a:off x="4037538" y="1655457"/>
                <a:ext cx="4128073" cy="5202543"/>
              </a:xfrm>
              <a:prstGeom prst="roundRect">
                <a:avLst>
                  <a:gd name="adj" fmla="val 36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EF1014AB-ECB2-C8F2-A3F8-EBBDEA3491E5}"/>
                  </a:ext>
                </a:extLst>
              </p:cNvPr>
              <p:cNvSpPr/>
              <p:nvPr/>
            </p:nvSpPr>
            <p:spPr>
              <a:xfrm>
                <a:off x="4086226" y="1698616"/>
                <a:ext cx="4017677" cy="5108481"/>
              </a:xfrm>
              <a:prstGeom prst="roundRect">
                <a:avLst>
                  <a:gd name="adj" fmla="val 3637"/>
                </a:avLst>
              </a:prstGeom>
              <a:grpFill/>
              <a:ln w="19050">
                <a:solidFill>
                  <a:srgbClr val="EAD4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EFF1D2E-1D69-CC26-973C-B3A3965413C8}"/>
                </a:ext>
              </a:extLst>
            </p:cNvPr>
            <p:cNvSpPr txBox="1"/>
            <p:nvPr/>
          </p:nvSpPr>
          <p:spPr>
            <a:xfrm>
              <a:off x="2167962" y="2918758"/>
              <a:ext cx="1726353" cy="380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A portable device can capture signature signals at a low cost that will include the acceptance of a written signature as proof of identity on a social and legal level. (Alonso-Fernandez, 2015)</a:t>
              </a:r>
              <a:endParaRPr lang="en-MY" sz="1700" b="1" dirty="0">
                <a:solidFill>
                  <a:srgbClr val="FCFA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ult_SC" panose="00020600040101010101" pitchFamily="18" charset="-128"/>
                <a:ea typeface="Default_SC" panose="00020600040101010101" pitchFamily="18" charset="-128"/>
                <a:cs typeface="Default_SC" panose="00020600040101010101" pitchFamily="18" charset="-128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4BCCA1D-DF00-91D6-5D37-49A92BF8C037}"/>
              </a:ext>
            </a:extLst>
          </p:cNvPr>
          <p:cNvGrpSpPr/>
          <p:nvPr/>
        </p:nvGrpSpPr>
        <p:grpSpPr>
          <a:xfrm>
            <a:off x="7330670" y="438433"/>
            <a:ext cx="3862741" cy="4580134"/>
            <a:chOff x="-13405" y="1620300"/>
            <a:chExt cx="3997262" cy="5245290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055BD03-58BF-2A5F-BB66-9F5070405814}"/>
                </a:ext>
              </a:extLst>
            </p:cNvPr>
            <p:cNvGrpSpPr/>
            <p:nvPr/>
          </p:nvGrpSpPr>
          <p:grpSpPr>
            <a:xfrm>
              <a:off x="-13405" y="1620300"/>
              <a:ext cx="3997262" cy="5245290"/>
              <a:chOff x="4037538" y="1655457"/>
              <a:chExt cx="4128073" cy="5202543"/>
            </a:xfrm>
            <a:solidFill>
              <a:srgbClr val="E8644A"/>
            </a:solidFill>
            <a:effectLst>
              <a:glow rad="63500">
                <a:srgbClr val="EFEDC1"/>
              </a:glow>
            </a:effectLst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C94DAA02-BC15-6E1D-2A30-353DF1CB3433}"/>
                  </a:ext>
                </a:extLst>
              </p:cNvPr>
              <p:cNvSpPr/>
              <p:nvPr/>
            </p:nvSpPr>
            <p:spPr>
              <a:xfrm>
                <a:off x="4037538" y="1655457"/>
                <a:ext cx="4128073" cy="5202543"/>
              </a:xfrm>
              <a:prstGeom prst="roundRect">
                <a:avLst>
                  <a:gd name="adj" fmla="val 36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736BB9A0-AC4C-4E04-A9F9-28C8807C79AD}"/>
                  </a:ext>
                </a:extLst>
              </p:cNvPr>
              <p:cNvSpPr/>
              <p:nvPr/>
            </p:nvSpPr>
            <p:spPr>
              <a:xfrm>
                <a:off x="4086226" y="1698617"/>
                <a:ext cx="4017677" cy="5108481"/>
              </a:xfrm>
              <a:prstGeom prst="roundRect">
                <a:avLst>
                  <a:gd name="adj" fmla="val 3637"/>
                </a:avLst>
              </a:prstGeom>
              <a:grpFill/>
              <a:ln w="19050">
                <a:solidFill>
                  <a:srgbClr val="EAD4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2E1ECC1-F6AD-C14B-AE6A-DE6C7C67824D}"/>
                </a:ext>
              </a:extLst>
            </p:cNvPr>
            <p:cNvSpPr txBox="1"/>
            <p:nvPr/>
          </p:nvSpPr>
          <p:spPr>
            <a:xfrm>
              <a:off x="209896" y="4248442"/>
              <a:ext cx="3697391" cy="250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The user is identified via a private key while showing the smart card and certain built-in security features in the application, in addition to electronically reading the information stored on the smart card. (</a:t>
              </a:r>
              <a:r>
                <a:rPr lang="en-US" sz="1700" b="1" dirty="0" err="1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Hertlein</a:t>
              </a:r>
              <a:r>
                <a:rPr lang="en-US" sz="1700" b="1" dirty="0">
                  <a:solidFill>
                    <a:srgbClr val="FCFAF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, 2017)</a:t>
              </a:r>
              <a:endParaRPr lang="en-MY" sz="1700" b="1" dirty="0">
                <a:solidFill>
                  <a:srgbClr val="FCFA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ult_SC" panose="00020600040101010101" pitchFamily="18" charset="-128"/>
                <a:ea typeface="Default_SC" panose="00020600040101010101" pitchFamily="18" charset="-128"/>
                <a:cs typeface="Default_SC" panose="00020600040101010101" pitchFamily="18" charset="-128"/>
              </a:endParaRPr>
            </a:p>
          </p:txBody>
        </p:sp>
      </p:grpSp>
      <p:pic>
        <p:nvPicPr>
          <p:cNvPr id="195" name="Picture 194">
            <a:extLst>
              <a:ext uri="{FF2B5EF4-FFF2-40B4-BE49-F238E27FC236}">
                <a16:creationId xmlns:a16="http://schemas.microsoft.com/office/drawing/2014/main" id="{AEC467C1-7B51-9FD2-AB41-4F19F5DE8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70"/>
          <a:stretch/>
        </p:blipFill>
        <p:spPr bwMode="auto">
          <a:xfrm>
            <a:off x="7583252" y="544484"/>
            <a:ext cx="3500573" cy="2053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DB6FE38-9FC2-A8E4-1C20-45621B1B419F}"/>
              </a:ext>
            </a:extLst>
          </p:cNvPr>
          <p:cNvGrpSpPr/>
          <p:nvPr/>
        </p:nvGrpSpPr>
        <p:grpSpPr>
          <a:xfrm>
            <a:off x="6353643" y="3277"/>
            <a:ext cx="1357994" cy="1246486"/>
            <a:chOff x="811742" y="302412"/>
            <a:chExt cx="2359675" cy="2129949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A4AC5F6-4A9B-45F4-95BB-83701168E236}"/>
                </a:ext>
              </a:extLst>
            </p:cNvPr>
            <p:cNvGrpSpPr/>
            <p:nvPr/>
          </p:nvGrpSpPr>
          <p:grpSpPr>
            <a:xfrm>
              <a:off x="811742" y="302412"/>
              <a:ext cx="2359675" cy="2129949"/>
              <a:chOff x="3396344" y="1001486"/>
              <a:chExt cx="5399314" cy="4876799"/>
            </a:xfrm>
            <a:solidFill>
              <a:srgbClr val="E8644A"/>
            </a:solidFill>
          </p:grpSpPr>
          <p:sp>
            <p:nvSpPr>
              <p:cNvPr id="199" name="Trapezoid 8">
                <a:extLst>
                  <a:ext uri="{FF2B5EF4-FFF2-40B4-BE49-F238E27FC236}">
                    <a16:creationId xmlns:a16="http://schemas.microsoft.com/office/drawing/2014/main" id="{B70FF18B-D068-D7A3-6325-751A08015B46}"/>
                  </a:ext>
                </a:extLst>
              </p:cNvPr>
              <p:cNvSpPr/>
              <p:nvPr/>
            </p:nvSpPr>
            <p:spPr>
              <a:xfrm rot="13330307">
                <a:off x="3800432" y="4524965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200" name="Trapezoid 8">
                <a:extLst>
                  <a:ext uri="{FF2B5EF4-FFF2-40B4-BE49-F238E27FC236}">
                    <a16:creationId xmlns:a16="http://schemas.microsoft.com/office/drawing/2014/main" id="{9139C9A0-67AA-50BC-BB68-2C0428886635}"/>
                  </a:ext>
                </a:extLst>
              </p:cNvPr>
              <p:cNvSpPr/>
              <p:nvPr/>
            </p:nvSpPr>
            <p:spPr>
              <a:xfrm rot="8269693" flipH="1">
                <a:off x="6923202" y="4470538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201" name="Trapezoid 8">
                <a:extLst>
                  <a:ext uri="{FF2B5EF4-FFF2-40B4-BE49-F238E27FC236}">
                    <a16:creationId xmlns:a16="http://schemas.microsoft.com/office/drawing/2014/main" id="{B7E398BD-ECEF-4259-CEA6-D8BE8C48F7AD}"/>
                  </a:ext>
                </a:extLst>
              </p:cNvPr>
              <p:cNvSpPr/>
              <p:nvPr/>
            </p:nvSpPr>
            <p:spPr>
              <a:xfrm rot="2464241" flipH="1">
                <a:off x="6837529" y="1787672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02" name="Flowchart: Decision 201">
                <a:extLst>
                  <a:ext uri="{FF2B5EF4-FFF2-40B4-BE49-F238E27FC236}">
                    <a16:creationId xmlns:a16="http://schemas.microsoft.com/office/drawing/2014/main" id="{297A9626-430D-95E2-7975-286DD57E47A4}"/>
                  </a:ext>
                </a:extLst>
              </p:cNvPr>
              <p:cNvSpPr/>
              <p:nvPr/>
            </p:nvSpPr>
            <p:spPr>
              <a:xfrm>
                <a:off x="3396344" y="1001486"/>
                <a:ext cx="5399314" cy="4876799"/>
              </a:xfrm>
              <a:prstGeom prst="flowChartDecision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endParaRPr>
              </a:p>
            </p:txBody>
          </p:sp>
          <p:sp>
            <p:nvSpPr>
              <p:cNvPr id="203" name="Trapezoid 8">
                <a:extLst>
                  <a:ext uri="{FF2B5EF4-FFF2-40B4-BE49-F238E27FC236}">
                    <a16:creationId xmlns:a16="http://schemas.microsoft.com/office/drawing/2014/main" id="{7E3F40BB-6D28-DA94-2597-B14647E92F60}"/>
                  </a:ext>
                </a:extLst>
              </p:cNvPr>
              <p:cNvSpPr/>
              <p:nvPr/>
            </p:nvSpPr>
            <p:spPr>
              <a:xfrm rot="19096331">
                <a:off x="3908551" y="1712546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456ABA3-5A81-5C88-DEEF-922BFBE7C871}"/>
                </a:ext>
              </a:extLst>
            </p:cNvPr>
            <p:cNvSpPr txBox="1"/>
            <p:nvPr/>
          </p:nvSpPr>
          <p:spPr>
            <a:xfrm>
              <a:off x="1027645" y="836665"/>
              <a:ext cx="1968142" cy="1312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9E8A6F"/>
                    </a:solidFill>
                  </a:ln>
                  <a:solidFill>
                    <a:srgbClr val="F2DAA3"/>
                  </a:solidFill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Smart Card</a:t>
              </a:r>
              <a:endParaRPr lang="en-MY" sz="2000" b="1" dirty="0">
                <a:ln>
                  <a:solidFill>
                    <a:srgbClr val="9E8A6F"/>
                  </a:solidFill>
                </a:ln>
                <a:solidFill>
                  <a:srgbClr val="F2DAA3"/>
                </a:solidFill>
                <a:latin typeface="Default_SC" panose="00020600040101010101" pitchFamily="18" charset="-128"/>
                <a:ea typeface="Default_SC" panose="00020600040101010101" pitchFamily="18" charset="-128"/>
                <a:cs typeface="Default_SC" panose="00020600040101010101" pitchFamily="18" charset="-128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E036C04-7AF9-52E1-D187-6C6D8F31C321}"/>
              </a:ext>
            </a:extLst>
          </p:cNvPr>
          <p:cNvGrpSpPr/>
          <p:nvPr/>
        </p:nvGrpSpPr>
        <p:grpSpPr>
          <a:xfrm>
            <a:off x="1116258" y="3869892"/>
            <a:ext cx="1220437" cy="1148675"/>
            <a:chOff x="811742" y="302412"/>
            <a:chExt cx="2359675" cy="2129949"/>
          </a:xfrm>
          <a:solidFill>
            <a:srgbClr val="67976F"/>
          </a:solidFill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2C2336EB-F2AC-8D2A-ECDD-4D4432169954}"/>
                </a:ext>
              </a:extLst>
            </p:cNvPr>
            <p:cNvGrpSpPr/>
            <p:nvPr/>
          </p:nvGrpSpPr>
          <p:grpSpPr>
            <a:xfrm>
              <a:off x="811742" y="302412"/>
              <a:ext cx="2359675" cy="2129949"/>
              <a:chOff x="3396344" y="1001486"/>
              <a:chExt cx="5399314" cy="4876799"/>
            </a:xfrm>
            <a:grpFill/>
          </p:grpSpPr>
          <p:sp>
            <p:nvSpPr>
              <p:cNvPr id="207" name="Trapezoid 8">
                <a:extLst>
                  <a:ext uri="{FF2B5EF4-FFF2-40B4-BE49-F238E27FC236}">
                    <a16:creationId xmlns:a16="http://schemas.microsoft.com/office/drawing/2014/main" id="{E044CB24-D24E-BC0B-B8D2-F3556EB2E072}"/>
                  </a:ext>
                </a:extLst>
              </p:cNvPr>
              <p:cNvSpPr/>
              <p:nvPr/>
            </p:nvSpPr>
            <p:spPr>
              <a:xfrm rot="13330307">
                <a:off x="3800432" y="4524965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rgbClr val="405C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208" name="Trapezoid 8">
                <a:extLst>
                  <a:ext uri="{FF2B5EF4-FFF2-40B4-BE49-F238E27FC236}">
                    <a16:creationId xmlns:a16="http://schemas.microsoft.com/office/drawing/2014/main" id="{FA9704F6-9190-2A8B-CF36-DFBECC979DEA}"/>
                  </a:ext>
                </a:extLst>
              </p:cNvPr>
              <p:cNvSpPr/>
              <p:nvPr/>
            </p:nvSpPr>
            <p:spPr>
              <a:xfrm rot="8269693" flipH="1">
                <a:off x="6923202" y="4470538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rgbClr val="405C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209" name="Trapezoid 8">
                <a:extLst>
                  <a:ext uri="{FF2B5EF4-FFF2-40B4-BE49-F238E27FC236}">
                    <a16:creationId xmlns:a16="http://schemas.microsoft.com/office/drawing/2014/main" id="{E124A2B7-C278-2EBF-B96E-B6B02A9F1EFC}"/>
                  </a:ext>
                </a:extLst>
              </p:cNvPr>
              <p:cNvSpPr/>
              <p:nvPr/>
            </p:nvSpPr>
            <p:spPr>
              <a:xfrm rot="2464241" flipH="1">
                <a:off x="6837529" y="1787672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rgbClr val="405C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10" name="Flowchart: Decision 209">
                <a:extLst>
                  <a:ext uri="{FF2B5EF4-FFF2-40B4-BE49-F238E27FC236}">
                    <a16:creationId xmlns:a16="http://schemas.microsoft.com/office/drawing/2014/main" id="{8B58CE01-2802-C13B-E65B-4A5F7312F3C0}"/>
                  </a:ext>
                </a:extLst>
              </p:cNvPr>
              <p:cNvSpPr/>
              <p:nvPr/>
            </p:nvSpPr>
            <p:spPr>
              <a:xfrm>
                <a:off x="3396344" y="1001486"/>
                <a:ext cx="5399314" cy="4876799"/>
              </a:xfrm>
              <a:prstGeom prst="flowChartDecision">
                <a:avLst/>
              </a:prstGeom>
              <a:grpFill/>
              <a:ln>
                <a:solidFill>
                  <a:srgbClr val="405C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endParaRPr>
              </a:p>
            </p:txBody>
          </p:sp>
          <p:sp>
            <p:nvSpPr>
              <p:cNvPr id="211" name="Trapezoid 8">
                <a:extLst>
                  <a:ext uri="{FF2B5EF4-FFF2-40B4-BE49-F238E27FC236}">
                    <a16:creationId xmlns:a16="http://schemas.microsoft.com/office/drawing/2014/main" id="{62241F1B-A2DD-0B9F-E0DC-F1D5E44B4534}"/>
                  </a:ext>
                </a:extLst>
              </p:cNvPr>
              <p:cNvSpPr/>
              <p:nvPr/>
            </p:nvSpPr>
            <p:spPr>
              <a:xfrm rot="19096331">
                <a:off x="3908551" y="1712546"/>
                <a:ext cx="1525147" cy="513564"/>
              </a:xfrm>
              <a:custGeom>
                <a:avLst/>
                <a:gdLst>
                  <a:gd name="connsiteX0" fmla="*/ 0 w 1448467"/>
                  <a:gd name="connsiteY0" fmla="*/ 541556 h 541556"/>
                  <a:gd name="connsiteX1" fmla="*/ 324852 w 1448467"/>
                  <a:gd name="connsiteY1" fmla="*/ 0 h 541556"/>
                  <a:gd name="connsiteX2" fmla="*/ 1123615 w 1448467"/>
                  <a:gd name="connsiteY2" fmla="*/ 0 h 541556"/>
                  <a:gd name="connsiteX3" fmla="*/ 1448467 w 1448467"/>
                  <a:gd name="connsiteY3" fmla="*/ 541556 h 541556"/>
                  <a:gd name="connsiteX4" fmla="*/ 0 w 1448467"/>
                  <a:gd name="connsiteY4" fmla="*/ 541556 h 541556"/>
                  <a:gd name="connsiteX0" fmla="*/ 0 w 1481819"/>
                  <a:gd name="connsiteY0" fmla="*/ 513564 h 541556"/>
                  <a:gd name="connsiteX1" fmla="*/ 358204 w 1481819"/>
                  <a:gd name="connsiteY1" fmla="*/ 0 h 541556"/>
                  <a:gd name="connsiteX2" fmla="*/ 1156967 w 1481819"/>
                  <a:gd name="connsiteY2" fmla="*/ 0 h 541556"/>
                  <a:gd name="connsiteX3" fmla="*/ 1481819 w 1481819"/>
                  <a:gd name="connsiteY3" fmla="*/ 541556 h 541556"/>
                  <a:gd name="connsiteX4" fmla="*/ 0 w 1481819"/>
                  <a:gd name="connsiteY4" fmla="*/ 513564 h 541556"/>
                  <a:gd name="connsiteX0" fmla="*/ 0 w 1525147"/>
                  <a:gd name="connsiteY0" fmla="*/ 513564 h 513564"/>
                  <a:gd name="connsiteX1" fmla="*/ 358204 w 1525147"/>
                  <a:gd name="connsiteY1" fmla="*/ 0 h 513564"/>
                  <a:gd name="connsiteX2" fmla="*/ 1156967 w 1525147"/>
                  <a:gd name="connsiteY2" fmla="*/ 0 h 513564"/>
                  <a:gd name="connsiteX3" fmla="*/ 1525147 w 1525147"/>
                  <a:gd name="connsiteY3" fmla="*/ 506863 h 513564"/>
                  <a:gd name="connsiteX4" fmla="*/ 0 w 1525147"/>
                  <a:gd name="connsiteY4" fmla="*/ 513564 h 513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5147" h="513564">
                    <a:moveTo>
                      <a:pt x="0" y="513564"/>
                    </a:moveTo>
                    <a:lnTo>
                      <a:pt x="358204" y="0"/>
                    </a:lnTo>
                    <a:lnTo>
                      <a:pt x="1156967" y="0"/>
                    </a:lnTo>
                    <a:lnTo>
                      <a:pt x="1525147" y="506863"/>
                    </a:lnTo>
                    <a:lnTo>
                      <a:pt x="0" y="513564"/>
                    </a:lnTo>
                    <a:close/>
                  </a:path>
                </a:pathLst>
              </a:custGeom>
              <a:grpFill/>
              <a:ln>
                <a:solidFill>
                  <a:srgbClr val="405C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9789317-E8CD-DBAC-37BF-496F0CEDAD38}"/>
                </a:ext>
              </a:extLst>
            </p:cNvPr>
            <p:cNvSpPr txBox="1"/>
            <p:nvPr/>
          </p:nvSpPr>
          <p:spPr>
            <a:xfrm>
              <a:off x="1034619" y="930595"/>
              <a:ext cx="2058265" cy="1312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9E8A6F"/>
                    </a:solidFill>
                  </a:ln>
                  <a:solidFill>
                    <a:srgbClr val="F2DAA3"/>
                  </a:solidFill>
                  <a:latin typeface="Default_SC" panose="00020600040101010101" pitchFamily="18" charset="-128"/>
                  <a:ea typeface="Default_SC" panose="00020600040101010101" pitchFamily="18" charset="-128"/>
                  <a:cs typeface="Default_SC" panose="00020600040101010101" pitchFamily="18" charset="-128"/>
                </a:rPr>
                <a:t>Tablet PC</a:t>
              </a:r>
              <a:endParaRPr lang="en-MY" sz="2000" b="1" dirty="0">
                <a:ln>
                  <a:solidFill>
                    <a:srgbClr val="9E8A6F"/>
                  </a:solidFill>
                </a:ln>
                <a:solidFill>
                  <a:srgbClr val="F2DAA3"/>
                </a:solidFill>
                <a:latin typeface="Default_SC" panose="00020600040101010101" pitchFamily="18" charset="-128"/>
                <a:ea typeface="Default_SC" panose="00020600040101010101" pitchFamily="18" charset="-128"/>
                <a:cs typeface="Default_SC" panose="00020600040101010101" pitchFamily="18" charset="-128"/>
              </a:endParaRPr>
            </a:p>
          </p:txBody>
        </p:sp>
      </p:grpSp>
      <p:pic>
        <p:nvPicPr>
          <p:cNvPr id="212" name="Picture 211">
            <a:extLst>
              <a:ext uri="{FF2B5EF4-FFF2-40B4-BE49-F238E27FC236}">
                <a16:creationId xmlns:a16="http://schemas.microsoft.com/office/drawing/2014/main" id="{26BCFBE7-14A1-A094-9D15-D854670E7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16"/>
          <a:stretch/>
        </p:blipFill>
        <p:spPr>
          <a:xfrm>
            <a:off x="1723364" y="4817052"/>
            <a:ext cx="5140916" cy="1936819"/>
          </a:xfrm>
          <a:prstGeom prst="rect">
            <a:avLst/>
          </a:prstGeom>
        </p:spPr>
      </p:pic>
      <p:sp>
        <p:nvSpPr>
          <p:cNvPr id="213" name="Rectangle 212">
            <a:extLst>
              <a:ext uri="{FF2B5EF4-FFF2-40B4-BE49-F238E27FC236}">
                <a16:creationId xmlns:a16="http://schemas.microsoft.com/office/drawing/2014/main" id="{893ABBC9-82EE-2D4E-688A-90B00B47FF14}"/>
              </a:ext>
            </a:extLst>
          </p:cNvPr>
          <p:cNvSpPr/>
          <p:nvPr/>
        </p:nvSpPr>
        <p:spPr>
          <a:xfrm>
            <a:off x="5706185" y="1603364"/>
            <a:ext cx="1033596" cy="996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93F4FDC8-C0DF-FF9F-F986-CD9583980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46" y="1502872"/>
            <a:ext cx="1845176" cy="167166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C073F11C-C4FD-4BAD-C60F-5DAF0BCA2C34}"/>
              </a:ext>
            </a:extLst>
          </p:cNvPr>
          <p:cNvSpPr txBox="1"/>
          <p:nvPr/>
        </p:nvSpPr>
        <p:spPr>
          <a:xfrm rot="16200000">
            <a:off x="10946870" y="1415335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353F98A-CD51-CF54-935B-7604F46D4884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894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213" grpId="0" animBg="1"/>
      <p:bldP spid="215" grpId="0"/>
      <p:bldP spid="2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7807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1408254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1614252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820692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FE3F8-C068-AABB-B281-5D32615AB460}"/>
              </a:ext>
            </a:extLst>
          </p:cNvPr>
          <p:cNvSpPr txBox="1"/>
          <p:nvPr/>
        </p:nvSpPr>
        <p:spPr>
          <a:xfrm>
            <a:off x="1200061" y="97848"/>
            <a:ext cx="98187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llinda Weddings" pitchFamily="50" charset="0"/>
                <a:cs typeface="Aharoni" panose="02010803020104030203" pitchFamily="2" charset="-79"/>
              </a:rPr>
              <a:t>Comparison of SignSafe, E-Signature &amp; Paper Signature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5C650C-19DC-8260-CEAE-C5CD43DB8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88572"/>
              </p:ext>
            </p:extLst>
          </p:nvPr>
        </p:nvGraphicFramePr>
        <p:xfrm>
          <a:off x="1327013" y="795860"/>
          <a:ext cx="9564810" cy="59021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6187">
                  <a:extLst>
                    <a:ext uri="{9D8B030D-6E8A-4147-A177-3AD203B41FA5}">
                      <a16:colId xmlns:a16="http://schemas.microsoft.com/office/drawing/2014/main" val="2184278851"/>
                    </a:ext>
                  </a:extLst>
                </a:gridCol>
                <a:gridCol w="3037155">
                  <a:extLst>
                    <a:ext uri="{9D8B030D-6E8A-4147-A177-3AD203B41FA5}">
                      <a16:colId xmlns:a16="http://schemas.microsoft.com/office/drawing/2014/main" val="70928875"/>
                    </a:ext>
                  </a:extLst>
                </a:gridCol>
                <a:gridCol w="2427975">
                  <a:extLst>
                    <a:ext uri="{9D8B030D-6E8A-4147-A177-3AD203B41FA5}">
                      <a16:colId xmlns:a16="http://schemas.microsoft.com/office/drawing/2014/main" val="1879455859"/>
                    </a:ext>
                  </a:extLst>
                </a:gridCol>
                <a:gridCol w="2683493">
                  <a:extLst>
                    <a:ext uri="{9D8B030D-6E8A-4147-A177-3AD203B41FA5}">
                      <a16:colId xmlns:a16="http://schemas.microsoft.com/office/drawing/2014/main" val="672840558"/>
                    </a:ext>
                  </a:extLst>
                </a:gridCol>
              </a:tblGrid>
              <a:tr h="312490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en-GB" sz="2000" dirty="0">
                          <a:effectLst/>
                        </a:rPr>
                        <a:t>Comparison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en-GB" sz="2000" dirty="0">
                          <a:effectLst/>
                        </a:rPr>
                        <a:t>SignSafe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en-GB" sz="2000" dirty="0">
                          <a:effectLst/>
                        </a:rPr>
                        <a:t>E-Signature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</a:pPr>
                      <a:r>
                        <a:rPr lang="en-GB" sz="2000" dirty="0">
                          <a:effectLst/>
                        </a:rPr>
                        <a:t>Paper Signature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extLst>
                  <a:ext uri="{0D108BD9-81ED-4DB2-BD59-A6C34878D82A}">
                    <a16:rowId xmlns:a16="http://schemas.microsoft.com/office/drawing/2014/main" val="647833546"/>
                  </a:ext>
                </a:extLst>
              </a:tr>
              <a:tr h="19495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Identity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effectLst/>
                        </a:rPr>
                        <a:t>A web-based signature authentication system that uses a QR code which concerns confidentiality, non-repudiation and integrity</a:t>
                      </a:r>
                      <a:r>
                        <a:rPr lang="en-GB" sz="1700" dirty="0">
                          <a:effectLst/>
                        </a:rPr>
                        <a:t>.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The signatory must prove that the document was signed by him or her and that it has not been tampered with in any way.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A signature server is used to identify the signatory because each person's signature is unique.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extLst>
                  <a:ext uri="{0D108BD9-81ED-4DB2-BD59-A6C34878D82A}">
                    <a16:rowId xmlns:a16="http://schemas.microsoft.com/office/drawing/2014/main" val="3902103041"/>
                  </a:ext>
                </a:extLst>
              </a:tr>
              <a:tr h="818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Security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A strong encryption method such as multi-factor authentication.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Limited security features.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No tampering or complete security is possible.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extLst>
                  <a:ext uri="{0D108BD9-81ED-4DB2-BD59-A6C34878D82A}">
                    <a16:rowId xmlns:a16="http://schemas.microsoft.com/office/drawing/2014/main" val="2431193523"/>
                  </a:ext>
                </a:extLst>
              </a:tr>
              <a:tr h="195098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Evidence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700" dirty="0">
                          <a:effectLst/>
                        </a:rPr>
                        <a:t> QR Code:</a:t>
                      </a:r>
                    </a:p>
                    <a:p>
                      <a:pPr marL="342900" lvl="0" indent="-34290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>
                          <a:effectLst/>
                        </a:rPr>
                        <a:t>Document’s Title</a:t>
                      </a:r>
                    </a:p>
                    <a:p>
                      <a:pPr marL="342900" lvl="0" indent="-34290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>
                          <a:effectLst/>
                        </a:rPr>
                        <a:t>Signatory's Name</a:t>
                      </a:r>
                      <a:endParaRPr lang="en-MY" sz="1500" dirty="0">
                        <a:effectLst/>
                      </a:endParaRPr>
                    </a:p>
                    <a:p>
                      <a:pPr marL="342900" lvl="0" indent="-34290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>
                          <a:effectLst/>
                        </a:rPr>
                        <a:t>Date &amp; Time</a:t>
                      </a:r>
                      <a:endParaRPr lang="en-MY" sz="1500" dirty="0">
                        <a:effectLst/>
                      </a:endParaRPr>
                    </a:p>
                    <a:p>
                      <a:pPr marL="342900" lvl="0" indent="-34290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>
                          <a:effectLst/>
                        </a:rPr>
                        <a:t>Location (Optional)</a:t>
                      </a:r>
                    </a:p>
                    <a:p>
                      <a:pPr marL="342900" lvl="0" indent="-34290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>
                          <a:effectLst/>
                        </a:rPr>
                        <a:t>Email (Optional)</a:t>
                      </a: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Cannot be tracked or validated the signature.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Difficult to prove the document’s signer and must be kept securely.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Cannot be tracked the location and time of the document signed.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A witness is important when signing the documents.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extLst>
                  <a:ext uri="{0D108BD9-81ED-4DB2-BD59-A6C34878D82A}">
                    <a16:rowId xmlns:a16="http://schemas.microsoft.com/office/drawing/2014/main" val="4024325481"/>
                  </a:ext>
                </a:extLst>
              </a:tr>
              <a:tr h="754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Filling Time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>
                          <a:effectLst/>
                        </a:rPr>
                        <a:t>Directly (Instant) at anywhere and anytime.</a:t>
                      </a:r>
                      <a:endParaRPr lang="en-MY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>
                          <a:effectLst/>
                        </a:rPr>
                        <a:t>Directly (Instant) at anywhere and anytime.</a:t>
                      </a:r>
                      <a:endParaRPr lang="en-MY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700" dirty="0">
                          <a:effectLst/>
                        </a:rPr>
                        <a:t>Some period of time like 2-3 weeks needed.</a:t>
                      </a:r>
                      <a:endParaRPr lang="en-MY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437" marR="24437" marT="0" marB="0"/>
                </a:tc>
                <a:extLst>
                  <a:ext uri="{0D108BD9-81ED-4DB2-BD59-A6C34878D82A}">
                    <a16:rowId xmlns:a16="http://schemas.microsoft.com/office/drawing/2014/main" val="32759004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2FC282A-13DC-B7B8-13D8-D5DF02FC961D}"/>
              </a:ext>
            </a:extLst>
          </p:cNvPr>
          <p:cNvSpPr txBox="1"/>
          <p:nvPr/>
        </p:nvSpPr>
        <p:spPr>
          <a:xfrm rot="16200000">
            <a:off x="10754054" y="2411197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6EFD0-46AA-1E96-D360-A2A9254AB4DF}"/>
              </a:ext>
            </a:extLst>
          </p:cNvPr>
          <p:cNvSpPr txBox="1"/>
          <p:nvPr/>
        </p:nvSpPr>
        <p:spPr>
          <a:xfrm rot="16200000">
            <a:off x="10946870" y="1351537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F2B19-1961-EF2D-D0EF-2AD92BF1CC73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1072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7807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302835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134094B-A30F-45F4-B0DC-FD95FD1903E9}"/>
              </a:ext>
            </a:extLst>
          </p:cNvPr>
          <p:cNvSpPr/>
          <p:nvPr/>
        </p:nvSpPr>
        <p:spPr>
          <a:xfrm>
            <a:off x="1106464" y="1329098"/>
            <a:ext cx="9587183" cy="5287056"/>
          </a:xfrm>
          <a:prstGeom prst="roundRect">
            <a:avLst>
              <a:gd name="adj" fmla="val 82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14633AE-BB35-4A46-BFD8-DB352011980F}"/>
              </a:ext>
            </a:extLst>
          </p:cNvPr>
          <p:cNvSpPr txBox="1"/>
          <p:nvPr/>
        </p:nvSpPr>
        <p:spPr>
          <a:xfrm>
            <a:off x="3060329" y="249050"/>
            <a:ext cx="6071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llinda Weddings" pitchFamily="50" charset="0"/>
                <a:ea typeface="Lato Light" panose="020F0502020204030203" pitchFamily="34" charset="0"/>
                <a:cs typeface="Aharoni" panose="02010803020104030203" pitchFamily="2" charset="-79"/>
              </a:rPr>
              <a:t>Research Methodology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BF774EA6-45D9-458E-BC6C-A889C9CA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789" r="-2046" b="37441"/>
          <a:stretch/>
        </p:blipFill>
        <p:spPr>
          <a:xfrm rot="19471551">
            <a:off x="800017" y="1409611"/>
            <a:ext cx="1242734" cy="41204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05161E4D-E2FB-41A0-8996-A3017F080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789" r="-2046" b="37441"/>
          <a:stretch/>
        </p:blipFill>
        <p:spPr>
          <a:xfrm rot="19471551">
            <a:off x="9586048" y="6024276"/>
            <a:ext cx="1380441" cy="401902"/>
          </a:xfrm>
          <a:prstGeom prst="rect">
            <a:avLst/>
          </a:prstGeom>
        </p:spPr>
      </p:pic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1614252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820692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9C085-1847-B7AC-E751-EDD977A40319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764D3-CFBC-9951-9E10-19BD1B35DF35}"/>
              </a:ext>
            </a:extLst>
          </p:cNvPr>
          <p:cNvSpPr txBox="1"/>
          <p:nvPr/>
        </p:nvSpPr>
        <p:spPr>
          <a:xfrm rot="16200000">
            <a:off x="10946870" y="1351537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C9B993-0CC3-CBA2-8D43-4909C5E36533}"/>
              </a:ext>
            </a:extLst>
          </p:cNvPr>
          <p:cNvSpPr txBox="1"/>
          <p:nvPr/>
        </p:nvSpPr>
        <p:spPr>
          <a:xfrm rot="16200000">
            <a:off x="10817852" y="2411197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4F1BC0-3569-F2C6-9C03-E635D0D151CE}"/>
              </a:ext>
            </a:extLst>
          </p:cNvPr>
          <p:cNvSpPr txBox="1"/>
          <p:nvPr/>
        </p:nvSpPr>
        <p:spPr>
          <a:xfrm rot="16200000">
            <a:off x="10531083" y="33058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METHODOLOGIES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D15377-31CE-4D88-2F8D-96F44286C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904010"/>
              </p:ext>
            </p:extLst>
          </p:nvPr>
        </p:nvGraphicFramePr>
        <p:xfrm>
          <a:off x="664011" y="1316481"/>
          <a:ext cx="9552787" cy="527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ouble Wave 3">
            <a:extLst>
              <a:ext uri="{FF2B5EF4-FFF2-40B4-BE49-F238E27FC236}">
                <a16:creationId xmlns:a16="http://schemas.microsoft.com/office/drawing/2014/main" id="{44CD082A-37D1-2E38-DF58-91E378D7A4C5}"/>
              </a:ext>
            </a:extLst>
          </p:cNvPr>
          <p:cNvSpPr/>
          <p:nvPr/>
        </p:nvSpPr>
        <p:spPr>
          <a:xfrm>
            <a:off x="6720977" y="1859732"/>
            <a:ext cx="3502113" cy="1226939"/>
          </a:xfrm>
          <a:prstGeom prst="double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rPr>
              <a:t>WATERFALL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ECBD3-10C9-AF36-A918-02518D673C81}"/>
              </a:ext>
            </a:extLst>
          </p:cNvPr>
          <p:cNvSpPr txBox="1"/>
          <p:nvPr/>
        </p:nvSpPr>
        <p:spPr>
          <a:xfrm>
            <a:off x="1261821" y="4226738"/>
            <a:ext cx="46746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the most 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straightforward and 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manageable approaches. 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small project will benefit from the Waterfall paradigm. 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Aroral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3376396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/>
      <p:bldP spid="21" grpId="0"/>
      <p:bldP spid="22" grpId="0"/>
      <p:bldP spid="23" grpId="0"/>
      <p:bldP spid="24" grpId="0"/>
      <p:bldGraphic spid="3" grpId="0">
        <p:bldAsOne/>
      </p:bldGraphic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7807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302835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1614252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820692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9C085-1847-B7AC-E751-EDD977A40319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764D3-CFBC-9951-9E10-19BD1B35DF35}"/>
              </a:ext>
            </a:extLst>
          </p:cNvPr>
          <p:cNvSpPr txBox="1"/>
          <p:nvPr/>
        </p:nvSpPr>
        <p:spPr>
          <a:xfrm rot="16200000">
            <a:off x="10946870" y="1351537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C9B993-0CC3-CBA2-8D43-4909C5E36533}"/>
              </a:ext>
            </a:extLst>
          </p:cNvPr>
          <p:cNvSpPr txBox="1"/>
          <p:nvPr/>
        </p:nvSpPr>
        <p:spPr>
          <a:xfrm rot="16200000">
            <a:off x="10817852" y="2411197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4F1BC0-3569-F2C6-9C03-E635D0D151CE}"/>
              </a:ext>
            </a:extLst>
          </p:cNvPr>
          <p:cNvSpPr txBox="1"/>
          <p:nvPr/>
        </p:nvSpPr>
        <p:spPr>
          <a:xfrm rot="16200000">
            <a:off x="10531083" y="33058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METHODOLOGIES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B514A-423C-8733-9A1B-753BD7406CED}"/>
              </a:ext>
            </a:extLst>
          </p:cNvPr>
          <p:cNvGrpSpPr/>
          <p:nvPr/>
        </p:nvGrpSpPr>
        <p:grpSpPr>
          <a:xfrm>
            <a:off x="1447800" y="5461000"/>
            <a:ext cx="9372600" cy="1461901"/>
            <a:chOff x="1447800" y="5461000"/>
            <a:chExt cx="9372600" cy="1461901"/>
          </a:xfrm>
        </p:grpSpPr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8DAE58CC-453B-62FE-AA62-602B3EF1B282}"/>
                </a:ext>
              </a:extLst>
            </p:cNvPr>
            <p:cNvSpPr/>
            <p:nvPr/>
          </p:nvSpPr>
          <p:spPr>
            <a:xfrm>
              <a:off x="1447800" y="5930900"/>
              <a:ext cx="9372600" cy="927100"/>
            </a:xfrm>
            <a:prstGeom prst="flowChartProcess">
              <a:avLst/>
            </a:prstGeom>
            <a:solidFill>
              <a:srgbClr val="BA8356"/>
            </a:solidFill>
            <a:ln>
              <a:solidFill>
                <a:srgbClr val="BA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7" name="Parallelogram 4">
              <a:extLst>
                <a:ext uri="{FF2B5EF4-FFF2-40B4-BE49-F238E27FC236}">
                  <a16:creationId xmlns:a16="http://schemas.microsoft.com/office/drawing/2014/main" id="{E439B0E9-7B71-7E57-9A88-C38E985132E6}"/>
                </a:ext>
              </a:extLst>
            </p:cNvPr>
            <p:cNvSpPr/>
            <p:nvPr/>
          </p:nvSpPr>
          <p:spPr>
            <a:xfrm>
              <a:off x="1447800" y="5461000"/>
              <a:ext cx="9372600" cy="469900"/>
            </a:xfrm>
            <a:custGeom>
              <a:avLst/>
              <a:gdLst>
                <a:gd name="connsiteX0" fmla="*/ 0 w 9372600"/>
                <a:gd name="connsiteY0" fmla="*/ 533400 h 533400"/>
                <a:gd name="connsiteX1" fmla="*/ 133350 w 9372600"/>
                <a:gd name="connsiteY1" fmla="*/ 0 h 533400"/>
                <a:gd name="connsiteX2" fmla="*/ 9372600 w 9372600"/>
                <a:gd name="connsiteY2" fmla="*/ 0 h 533400"/>
                <a:gd name="connsiteX3" fmla="*/ 9239250 w 9372600"/>
                <a:gd name="connsiteY3" fmla="*/ 533400 h 533400"/>
                <a:gd name="connsiteX4" fmla="*/ 0 w 9372600"/>
                <a:gd name="connsiteY4" fmla="*/ 533400 h 533400"/>
                <a:gd name="connsiteX0" fmla="*/ 0 w 9239250"/>
                <a:gd name="connsiteY0" fmla="*/ 533400 h 533400"/>
                <a:gd name="connsiteX1" fmla="*/ 133350 w 9239250"/>
                <a:gd name="connsiteY1" fmla="*/ 0 h 533400"/>
                <a:gd name="connsiteX2" fmla="*/ 9017000 w 9239250"/>
                <a:gd name="connsiteY2" fmla="*/ 12700 h 533400"/>
                <a:gd name="connsiteX3" fmla="*/ 9239250 w 9239250"/>
                <a:gd name="connsiteY3" fmla="*/ 533400 h 533400"/>
                <a:gd name="connsiteX4" fmla="*/ 0 w 923925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0" h="533400">
                  <a:moveTo>
                    <a:pt x="0" y="533400"/>
                  </a:moveTo>
                  <a:lnTo>
                    <a:pt x="133350" y="0"/>
                  </a:lnTo>
                  <a:lnTo>
                    <a:pt x="9017000" y="12700"/>
                  </a:lnTo>
                  <a:lnTo>
                    <a:pt x="92392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805634"/>
            </a:solidFill>
            <a:ln>
              <a:solidFill>
                <a:srgbClr val="8056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B275B3-74EC-C89F-D95D-7A340DED5C82}"/>
                </a:ext>
              </a:extLst>
            </p:cNvPr>
            <p:cNvSpPr txBox="1"/>
            <p:nvPr/>
          </p:nvSpPr>
          <p:spPr>
            <a:xfrm>
              <a:off x="1447800" y="5985301"/>
              <a:ext cx="76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  <a:p>
              <a:pPr algn="ctr"/>
              <a:r>
                <a:rPr lang="en-US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01</a:t>
              </a:r>
              <a:endParaRPr lang="en-MY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C42154-7277-E245-8D30-720B561B6964}"/>
                </a:ext>
              </a:extLst>
            </p:cNvPr>
            <p:cNvSpPr txBox="1"/>
            <p:nvPr/>
          </p:nvSpPr>
          <p:spPr>
            <a:xfrm>
              <a:off x="2193926" y="5898970"/>
              <a:ext cx="244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Bold" panose="020B0502040204020203" pitchFamily="34" charset="0"/>
                </a:rPr>
                <a:t>Requirement Analysis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774B0-29A9-7952-9804-71131C26307F}"/>
                </a:ext>
              </a:extLst>
            </p:cNvPr>
            <p:cNvSpPr txBox="1"/>
            <p:nvPr/>
          </p:nvSpPr>
          <p:spPr>
            <a:xfrm>
              <a:off x="2193926" y="6184237"/>
              <a:ext cx="76153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Corbel" panose="020B0503020204020204" pitchFamily="34" charset="0"/>
                </a:rPr>
                <a:t>The waterfall model attempts to evaluate needs from the start and did not allow the implementation to begin until all requirements have been fully understood, documented, and substantially fixed. (</a:t>
              </a:r>
              <a:r>
                <a:rPr lang="en-US" sz="1400" dirty="0" err="1">
                  <a:solidFill>
                    <a:schemeClr val="bg1"/>
                  </a:solidFill>
                  <a:latin typeface="Corbel" panose="020B0503020204020204" pitchFamily="34" charset="0"/>
                </a:rPr>
                <a:t>Demirel</a:t>
              </a:r>
              <a:r>
                <a:rPr lang="en-US" sz="1400" dirty="0">
                  <a:solidFill>
                    <a:schemeClr val="bg1"/>
                  </a:solidFill>
                  <a:latin typeface="Corbel" panose="020B0503020204020204" pitchFamily="34" charset="0"/>
                </a:rPr>
                <a:t> &amp; Das, 2018)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68133E8-4615-8BDD-AABE-6103FDA77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04877" y="6057435"/>
              <a:ext cx="729345" cy="72934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F6F76B-42E0-0983-4B91-E16D57B186E9}"/>
              </a:ext>
            </a:extLst>
          </p:cNvPr>
          <p:cNvGrpSpPr/>
          <p:nvPr/>
        </p:nvGrpSpPr>
        <p:grpSpPr>
          <a:xfrm>
            <a:off x="1574800" y="4064000"/>
            <a:ext cx="9029700" cy="1408132"/>
            <a:chOff x="1574800" y="4064000"/>
            <a:chExt cx="9029700" cy="1408132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99A9884E-19CE-77E5-18D0-B1A4FF07B129}"/>
                </a:ext>
              </a:extLst>
            </p:cNvPr>
            <p:cNvSpPr/>
            <p:nvPr/>
          </p:nvSpPr>
          <p:spPr>
            <a:xfrm>
              <a:off x="1574800" y="4533900"/>
              <a:ext cx="9029700" cy="927100"/>
            </a:xfrm>
            <a:prstGeom prst="flowChartProcess">
              <a:avLst/>
            </a:prstGeom>
            <a:solidFill>
              <a:srgbClr val="D86750"/>
            </a:solidFill>
            <a:ln>
              <a:solidFill>
                <a:srgbClr val="D86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Parallelogram 4">
              <a:extLst>
                <a:ext uri="{FF2B5EF4-FFF2-40B4-BE49-F238E27FC236}">
                  <a16:creationId xmlns:a16="http://schemas.microsoft.com/office/drawing/2014/main" id="{D9D259E6-CFFC-3883-90ED-763BF443415A}"/>
                </a:ext>
              </a:extLst>
            </p:cNvPr>
            <p:cNvSpPr/>
            <p:nvPr/>
          </p:nvSpPr>
          <p:spPr>
            <a:xfrm>
              <a:off x="1574800" y="4064000"/>
              <a:ext cx="9029700" cy="469900"/>
            </a:xfrm>
            <a:custGeom>
              <a:avLst/>
              <a:gdLst>
                <a:gd name="connsiteX0" fmla="*/ 0 w 9372600"/>
                <a:gd name="connsiteY0" fmla="*/ 533400 h 533400"/>
                <a:gd name="connsiteX1" fmla="*/ 133350 w 9372600"/>
                <a:gd name="connsiteY1" fmla="*/ 0 h 533400"/>
                <a:gd name="connsiteX2" fmla="*/ 9372600 w 9372600"/>
                <a:gd name="connsiteY2" fmla="*/ 0 h 533400"/>
                <a:gd name="connsiteX3" fmla="*/ 9239250 w 9372600"/>
                <a:gd name="connsiteY3" fmla="*/ 533400 h 533400"/>
                <a:gd name="connsiteX4" fmla="*/ 0 w 9372600"/>
                <a:gd name="connsiteY4" fmla="*/ 533400 h 533400"/>
                <a:gd name="connsiteX0" fmla="*/ 0 w 9239250"/>
                <a:gd name="connsiteY0" fmla="*/ 533400 h 533400"/>
                <a:gd name="connsiteX1" fmla="*/ 133350 w 9239250"/>
                <a:gd name="connsiteY1" fmla="*/ 0 h 533400"/>
                <a:gd name="connsiteX2" fmla="*/ 9017000 w 9239250"/>
                <a:gd name="connsiteY2" fmla="*/ 12700 h 533400"/>
                <a:gd name="connsiteX3" fmla="*/ 9239250 w 9239250"/>
                <a:gd name="connsiteY3" fmla="*/ 533400 h 533400"/>
                <a:gd name="connsiteX4" fmla="*/ 0 w 923925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0" h="533400">
                  <a:moveTo>
                    <a:pt x="0" y="533400"/>
                  </a:moveTo>
                  <a:lnTo>
                    <a:pt x="133350" y="0"/>
                  </a:lnTo>
                  <a:lnTo>
                    <a:pt x="9017000" y="12700"/>
                  </a:lnTo>
                  <a:lnTo>
                    <a:pt x="92392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B23F28"/>
            </a:solidFill>
            <a:ln>
              <a:solidFill>
                <a:srgbClr val="B23F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08A9C-0C47-3691-559D-0662B7D8BB1A}"/>
                </a:ext>
              </a:extLst>
            </p:cNvPr>
            <p:cNvSpPr txBox="1"/>
            <p:nvPr/>
          </p:nvSpPr>
          <p:spPr>
            <a:xfrm>
              <a:off x="1574800" y="4575602"/>
              <a:ext cx="76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  <a:p>
              <a:pPr algn="ctr"/>
              <a:r>
                <a:rPr lang="en-US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02</a:t>
              </a:r>
              <a:endParaRPr lang="en-MY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2CB65C-68D0-D563-37C9-8FB6CC4EB4BB}"/>
                </a:ext>
              </a:extLst>
            </p:cNvPr>
            <p:cNvSpPr txBox="1"/>
            <p:nvPr/>
          </p:nvSpPr>
          <p:spPr>
            <a:xfrm>
              <a:off x="2243582" y="4537075"/>
              <a:ext cx="175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Bold" panose="020B0502040204020203" pitchFamily="34" charset="0"/>
                </a:rPr>
                <a:t>System Design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A39985-B949-9128-C72C-6D49EB23E80C}"/>
                </a:ext>
              </a:extLst>
            </p:cNvPr>
            <p:cNvSpPr txBox="1"/>
            <p:nvPr/>
          </p:nvSpPr>
          <p:spPr>
            <a:xfrm>
              <a:off x="2216150" y="4887357"/>
              <a:ext cx="7394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  <a:latin typeface="Corbel" panose="020B0503020204020204" pitchFamily="34" charset="0"/>
                </a:rPr>
                <a:t>This phase concludes with a description of how the system should be built and implemented. Develop a straightforward and efficient design style. (Kramer, 2018)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2B78903-5C81-C436-C5CF-8A1FC6011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27012" y="4624552"/>
              <a:ext cx="828000" cy="82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40EFAD9-747D-D989-AE4A-016318073D14}"/>
              </a:ext>
            </a:extLst>
          </p:cNvPr>
          <p:cNvGrpSpPr/>
          <p:nvPr/>
        </p:nvGrpSpPr>
        <p:grpSpPr>
          <a:xfrm>
            <a:off x="1809751" y="1266825"/>
            <a:ext cx="8438114" cy="1381125"/>
            <a:chOff x="1809751" y="1266825"/>
            <a:chExt cx="8438114" cy="1381125"/>
          </a:xfrm>
        </p:grpSpPr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3A59C82B-711D-0AA8-28B1-C82C99E12A04}"/>
                </a:ext>
              </a:extLst>
            </p:cNvPr>
            <p:cNvSpPr/>
            <p:nvPr/>
          </p:nvSpPr>
          <p:spPr>
            <a:xfrm>
              <a:off x="1828801" y="1714500"/>
              <a:ext cx="8318500" cy="933450"/>
            </a:xfrm>
            <a:prstGeom prst="flowChartProcess">
              <a:avLst/>
            </a:prstGeom>
            <a:solidFill>
              <a:srgbClr val="F5BC61"/>
            </a:solidFill>
            <a:ln>
              <a:solidFill>
                <a:srgbClr val="F5BC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1" name="Parallelogram 4">
              <a:extLst>
                <a:ext uri="{FF2B5EF4-FFF2-40B4-BE49-F238E27FC236}">
                  <a16:creationId xmlns:a16="http://schemas.microsoft.com/office/drawing/2014/main" id="{1C7AFF70-FACF-237E-5D2E-5D3874722B0C}"/>
                </a:ext>
              </a:extLst>
            </p:cNvPr>
            <p:cNvSpPr/>
            <p:nvPr/>
          </p:nvSpPr>
          <p:spPr>
            <a:xfrm>
              <a:off x="1828801" y="1266825"/>
              <a:ext cx="8318500" cy="463550"/>
            </a:xfrm>
            <a:custGeom>
              <a:avLst/>
              <a:gdLst>
                <a:gd name="connsiteX0" fmla="*/ 0 w 9372600"/>
                <a:gd name="connsiteY0" fmla="*/ 533400 h 533400"/>
                <a:gd name="connsiteX1" fmla="*/ 133350 w 9372600"/>
                <a:gd name="connsiteY1" fmla="*/ 0 h 533400"/>
                <a:gd name="connsiteX2" fmla="*/ 9372600 w 9372600"/>
                <a:gd name="connsiteY2" fmla="*/ 0 h 533400"/>
                <a:gd name="connsiteX3" fmla="*/ 9239250 w 9372600"/>
                <a:gd name="connsiteY3" fmla="*/ 533400 h 533400"/>
                <a:gd name="connsiteX4" fmla="*/ 0 w 9372600"/>
                <a:gd name="connsiteY4" fmla="*/ 533400 h 533400"/>
                <a:gd name="connsiteX0" fmla="*/ 0 w 9239250"/>
                <a:gd name="connsiteY0" fmla="*/ 533400 h 533400"/>
                <a:gd name="connsiteX1" fmla="*/ 133350 w 9239250"/>
                <a:gd name="connsiteY1" fmla="*/ 0 h 533400"/>
                <a:gd name="connsiteX2" fmla="*/ 9017000 w 9239250"/>
                <a:gd name="connsiteY2" fmla="*/ 12700 h 533400"/>
                <a:gd name="connsiteX3" fmla="*/ 9239250 w 9239250"/>
                <a:gd name="connsiteY3" fmla="*/ 533400 h 533400"/>
                <a:gd name="connsiteX4" fmla="*/ 0 w 923925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0" h="533400">
                  <a:moveTo>
                    <a:pt x="0" y="533400"/>
                  </a:moveTo>
                  <a:lnTo>
                    <a:pt x="133350" y="0"/>
                  </a:lnTo>
                  <a:lnTo>
                    <a:pt x="9017000" y="12700"/>
                  </a:lnTo>
                  <a:lnTo>
                    <a:pt x="92392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E0900E"/>
            </a:solidFill>
            <a:ln>
              <a:solidFill>
                <a:srgbClr val="E0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CF5035-2773-D2B3-D360-79E91C0D7581}"/>
                </a:ext>
              </a:extLst>
            </p:cNvPr>
            <p:cNvSpPr txBox="1"/>
            <p:nvPr/>
          </p:nvSpPr>
          <p:spPr>
            <a:xfrm>
              <a:off x="1809751" y="1784089"/>
              <a:ext cx="76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  <a:p>
              <a:pPr algn="ctr"/>
              <a:r>
                <a:rPr lang="en-US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04</a:t>
              </a:r>
              <a:endParaRPr lang="en-MY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FFBE1D-D5A0-42D0-C739-2CC48E874EF6}"/>
                </a:ext>
              </a:extLst>
            </p:cNvPr>
            <p:cNvSpPr txBox="1"/>
            <p:nvPr/>
          </p:nvSpPr>
          <p:spPr>
            <a:xfrm>
              <a:off x="2459481" y="1741998"/>
              <a:ext cx="1755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Bold" panose="020B0502040204020203" pitchFamily="34" charset="0"/>
                </a:rPr>
                <a:t>System Testing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154B81-2F34-29C8-69D4-30F05AA292C4}"/>
                </a:ext>
              </a:extLst>
            </p:cNvPr>
            <p:cNvSpPr txBox="1"/>
            <p:nvPr/>
          </p:nvSpPr>
          <p:spPr>
            <a:xfrm>
              <a:off x="2432050" y="2033283"/>
              <a:ext cx="69024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  <a:latin typeface="Corbel" panose="020B0503020204020204" pitchFamily="34" charset="0"/>
                </a:rPr>
                <a:t>This testing will cover the entire system and ensure that it meets the standards. During this phase, bugs and device vulnerabilities are found, fixed, and improved.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8A0A236-9529-2D43-4B02-B3D02E20A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74891" y="1867175"/>
              <a:ext cx="972974" cy="72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1FC7FA-84DE-7451-0D1F-DD35D63F722C}"/>
              </a:ext>
            </a:extLst>
          </p:cNvPr>
          <p:cNvGrpSpPr/>
          <p:nvPr/>
        </p:nvGrpSpPr>
        <p:grpSpPr>
          <a:xfrm>
            <a:off x="1828801" y="0"/>
            <a:ext cx="8102599" cy="1263650"/>
            <a:chOff x="1828801" y="0"/>
            <a:chExt cx="8102599" cy="1263650"/>
          </a:xfrm>
        </p:grpSpPr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4476D1C6-E0E6-75C9-5771-11EE2814A855}"/>
                </a:ext>
              </a:extLst>
            </p:cNvPr>
            <p:cNvSpPr/>
            <p:nvPr/>
          </p:nvSpPr>
          <p:spPr>
            <a:xfrm>
              <a:off x="1974850" y="330200"/>
              <a:ext cx="7956550" cy="933450"/>
            </a:xfrm>
            <a:prstGeom prst="flowChartProcess">
              <a:avLst/>
            </a:prstGeom>
            <a:solidFill>
              <a:srgbClr val="DD9A8A"/>
            </a:solidFill>
            <a:ln>
              <a:solidFill>
                <a:srgbClr val="DD9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8" name="Parallelogram 4">
              <a:extLst>
                <a:ext uri="{FF2B5EF4-FFF2-40B4-BE49-F238E27FC236}">
                  <a16:creationId xmlns:a16="http://schemas.microsoft.com/office/drawing/2014/main" id="{226D3AC8-844D-02D9-5770-37A2B6E31C72}"/>
                </a:ext>
              </a:extLst>
            </p:cNvPr>
            <p:cNvSpPr/>
            <p:nvPr/>
          </p:nvSpPr>
          <p:spPr>
            <a:xfrm>
              <a:off x="1974850" y="0"/>
              <a:ext cx="7956550" cy="320674"/>
            </a:xfrm>
            <a:custGeom>
              <a:avLst/>
              <a:gdLst>
                <a:gd name="connsiteX0" fmla="*/ 0 w 9372600"/>
                <a:gd name="connsiteY0" fmla="*/ 533400 h 533400"/>
                <a:gd name="connsiteX1" fmla="*/ 133350 w 9372600"/>
                <a:gd name="connsiteY1" fmla="*/ 0 h 533400"/>
                <a:gd name="connsiteX2" fmla="*/ 9372600 w 9372600"/>
                <a:gd name="connsiteY2" fmla="*/ 0 h 533400"/>
                <a:gd name="connsiteX3" fmla="*/ 9239250 w 9372600"/>
                <a:gd name="connsiteY3" fmla="*/ 533400 h 533400"/>
                <a:gd name="connsiteX4" fmla="*/ 0 w 9372600"/>
                <a:gd name="connsiteY4" fmla="*/ 533400 h 533400"/>
                <a:gd name="connsiteX0" fmla="*/ 0 w 9239250"/>
                <a:gd name="connsiteY0" fmla="*/ 533400 h 533400"/>
                <a:gd name="connsiteX1" fmla="*/ 133350 w 9239250"/>
                <a:gd name="connsiteY1" fmla="*/ 0 h 533400"/>
                <a:gd name="connsiteX2" fmla="*/ 9017000 w 9239250"/>
                <a:gd name="connsiteY2" fmla="*/ 12700 h 533400"/>
                <a:gd name="connsiteX3" fmla="*/ 9239250 w 9239250"/>
                <a:gd name="connsiteY3" fmla="*/ 533400 h 533400"/>
                <a:gd name="connsiteX4" fmla="*/ 0 w 923925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0" h="533400">
                  <a:moveTo>
                    <a:pt x="0" y="533400"/>
                  </a:moveTo>
                  <a:lnTo>
                    <a:pt x="133350" y="0"/>
                  </a:lnTo>
                  <a:lnTo>
                    <a:pt x="9017000" y="12700"/>
                  </a:lnTo>
                  <a:lnTo>
                    <a:pt x="92392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B66659"/>
            </a:solidFill>
            <a:ln>
              <a:solidFill>
                <a:srgbClr val="B666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88F92C-F3B9-D38B-08A7-D9D9362424DF}"/>
                </a:ext>
              </a:extLst>
            </p:cNvPr>
            <p:cNvSpPr txBox="1"/>
            <p:nvPr/>
          </p:nvSpPr>
          <p:spPr>
            <a:xfrm>
              <a:off x="1828801" y="387777"/>
              <a:ext cx="898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  <a:p>
              <a:pPr algn="ctr"/>
              <a:r>
                <a:rPr lang="en-US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05</a:t>
              </a:r>
              <a:endParaRPr lang="en-MY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52050B-2902-8B54-4C2E-1A1BEEA3B0EC}"/>
                </a:ext>
              </a:extLst>
            </p:cNvPr>
            <p:cNvSpPr txBox="1"/>
            <p:nvPr/>
          </p:nvSpPr>
          <p:spPr>
            <a:xfrm>
              <a:off x="2578100" y="297336"/>
              <a:ext cx="1500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Bold" panose="020B0502040204020203" pitchFamily="34" charset="0"/>
                </a:rPr>
                <a:t>Maintenance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1EA811-E211-5521-9329-2BB68DD575E6}"/>
                </a:ext>
              </a:extLst>
            </p:cNvPr>
            <p:cNvSpPr txBox="1"/>
            <p:nvPr/>
          </p:nvSpPr>
          <p:spPr>
            <a:xfrm>
              <a:off x="2552701" y="569868"/>
              <a:ext cx="6603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  <a:latin typeface="Corbel" panose="020B0503020204020204" pitchFamily="34" charset="0"/>
                </a:rPr>
                <a:t>There are various types of maintenance needed to keep a system running like corrective, adaptive, perfective and preventive maintenance. (Burch, 2017)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876B85-D2EE-CA96-37B4-AF3B07271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7311" y="444538"/>
              <a:ext cx="704773" cy="704773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28176E1-CCD4-EE3A-7B93-1130FA2B11E6}"/>
              </a:ext>
            </a:extLst>
          </p:cNvPr>
          <p:cNvGrpSpPr/>
          <p:nvPr/>
        </p:nvGrpSpPr>
        <p:grpSpPr>
          <a:xfrm>
            <a:off x="1663700" y="2657475"/>
            <a:ext cx="8724900" cy="1403350"/>
            <a:chOff x="1663700" y="2657475"/>
            <a:chExt cx="8724900" cy="1403350"/>
          </a:xfrm>
        </p:grpSpPr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8B559051-8D51-1A42-0B13-76A7D338C250}"/>
                </a:ext>
              </a:extLst>
            </p:cNvPr>
            <p:cNvSpPr/>
            <p:nvPr/>
          </p:nvSpPr>
          <p:spPr>
            <a:xfrm>
              <a:off x="1714500" y="3127375"/>
              <a:ext cx="8674100" cy="933450"/>
            </a:xfrm>
            <a:prstGeom prst="flowChartProcess">
              <a:avLst/>
            </a:prstGeom>
            <a:solidFill>
              <a:srgbClr val="6DB65E"/>
            </a:solidFill>
            <a:ln>
              <a:solidFill>
                <a:srgbClr val="6DB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71" name="Parallelogram 4">
              <a:extLst>
                <a:ext uri="{FF2B5EF4-FFF2-40B4-BE49-F238E27FC236}">
                  <a16:creationId xmlns:a16="http://schemas.microsoft.com/office/drawing/2014/main" id="{0F459D1F-FCDB-5D0A-BD2F-3DD61DAEBF0F}"/>
                </a:ext>
              </a:extLst>
            </p:cNvPr>
            <p:cNvSpPr/>
            <p:nvPr/>
          </p:nvSpPr>
          <p:spPr>
            <a:xfrm>
              <a:off x="1695450" y="2657475"/>
              <a:ext cx="8674100" cy="463550"/>
            </a:xfrm>
            <a:custGeom>
              <a:avLst/>
              <a:gdLst>
                <a:gd name="connsiteX0" fmla="*/ 0 w 9372600"/>
                <a:gd name="connsiteY0" fmla="*/ 533400 h 533400"/>
                <a:gd name="connsiteX1" fmla="*/ 133350 w 9372600"/>
                <a:gd name="connsiteY1" fmla="*/ 0 h 533400"/>
                <a:gd name="connsiteX2" fmla="*/ 9372600 w 9372600"/>
                <a:gd name="connsiteY2" fmla="*/ 0 h 533400"/>
                <a:gd name="connsiteX3" fmla="*/ 9239250 w 9372600"/>
                <a:gd name="connsiteY3" fmla="*/ 533400 h 533400"/>
                <a:gd name="connsiteX4" fmla="*/ 0 w 9372600"/>
                <a:gd name="connsiteY4" fmla="*/ 533400 h 533400"/>
                <a:gd name="connsiteX0" fmla="*/ 0 w 9239250"/>
                <a:gd name="connsiteY0" fmla="*/ 533400 h 533400"/>
                <a:gd name="connsiteX1" fmla="*/ 133350 w 9239250"/>
                <a:gd name="connsiteY1" fmla="*/ 0 h 533400"/>
                <a:gd name="connsiteX2" fmla="*/ 9017000 w 9239250"/>
                <a:gd name="connsiteY2" fmla="*/ 12700 h 533400"/>
                <a:gd name="connsiteX3" fmla="*/ 9239250 w 9239250"/>
                <a:gd name="connsiteY3" fmla="*/ 533400 h 533400"/>
                <a:gd name="connsiteX4" fmla="*/ 0 w 923925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0" h="533400">
                  <a:moveTo>
                    <a:pt x="0" y="533400"/>
                  </a:moveTo>
                  <a:lnTo>
                    <a:pt x="133350" y="0"/>
                  </a:lnTo>
                  <a:lnTo>
                    <a:pt x="9017000" y="12700"/>
                  </a:lnTo>
                  <a:lnTo>
                    <a:pt x="92392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4B8A3E"/>
            </a:solidFill>
            <a:ln>
              <a:solidFill>
                <a:srgbClr val="4B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11596D4-C090-6361-B357-75ED95FC26D7}"/>
                </a:ext>
              </a:extLst>
            </p:cNvPr>
            <p:cNvSpPr txBox="1"/>
            <p:nvPr/>
          </p:nvSpPr>
          <p:spPr>
            <a:xfrm>
              <a:off x="1663700" y="3205802"/>
              <a:ext cx="76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  <a:p>
              <a:pPr algn="ctr"/>
              <a:r>
                <a:rPr lang="en-US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03</a:t>
              </a:r>
              <a:endParaRPr lang="en-MY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F626A7B-821F-DE08-BC8C-4DF5037DAAB8}"/>
                </a:ext>
              </a:extLst>
            </p:cNvPr>
            <p:cNvSpPr txBox="1"/>
            <p:nvPr/>
          </p:nvSpPr>
          <p:spPr>
            <a:xfrm>
              <a:off x="2315846" y="3114204"/>
              <a:ext cx="2631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Bold" panose="020B0502040204020203" pitchFamily="34" charset="0"/>
                </a:rPr>
                <a:t>System Implementation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C6C0E4-9D48-7347-3482-5B1C3D74883B}"/>
                </a:ext>
              </a:extLst>
            </p:cNvPr>
            <p:cNvSpPr txBox="1"/>
            <p:nvPr/>
          </p:nvSpPr>
          <p:spPr>
            <a:xfrm>
              <a:off x="2290764" y="3436634"/>
              <a:ext cx="7191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Corbel" panose="020B0503020204020204" pitchFamily="34" charset="0"/>
                </a:rPr>
                <a:t>This system implementation stage entails turning all of the designs into machine-readable code. This is the most time-consuming step of the Waterfall life cycle process. (Kramer, 2018)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7945697-0B37-9175-ED3B-9319F210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52517" y="3249762"/>
              <a:ext cx="715727" cy="7200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54BA33-E07C-928B-2689-5B8248D109A1}"/>
              </a:ext>
            </a:extLst>
          </p:cNvPr>
          <p:cNvGrpSpPr/>
          <p:nvPr/>
        </p:nvGrpSpPr>
        <p:grpSpPr>
          <a:xfrm>
            <a:off x="128551" y="462517"/>
            <a:ext cx="97927" cy="171114"/>
            <a:chOff x="128551" y="462517"/>
            <a:chExt cx="97927" cy="171114"/>
          </a:xfrm>
        </p:grpSpPr>
        <p:sp>
          <p:nvSpPr>
            <p:cNvPr id="77" name="Flowchart: Delay 76">
              <a:extLst>
                <a:ext uri="{FF2B5EF4-FFF2-40B4-BE49-F238E27FC236}">
                  <a16:creationId xmlns:a16="http://schemas.microsoft.com/office/drawing/2014/main" id="{94B16271-C812-C189-0AB0-D44435093AC4}"/>
                </a:ext>
              </a:extLst>
            </p:cNvPr>
            <p:cNvSpPr/>
            <p:nvPr/>
          </p:nvSpPr>
          <p:spPr>
            <a:xfrm rot="17803134">
              <a:off x="137911" y="480327"/>
              <a:ext cx="106378" cy="70757"/>
            </a:xfrm>
            <a:prstGeom prst="flowChartDelay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8" name="Chord 77">
              <a:extLst>
                <a:ext uri="{FF2B5EF4-FFF2-40B4-BE49-F238E27FC236}">
                  <a16:creationId xmlns:a16="http://schemas.microsoft.com/office/drawing/2014/main" id="{C7CEB044-8CEE-A3DC-9AB4-C639E05F64AB}"/>
                </a:ext>
              </a:extLst>
            </p:cNvPr>
            <p:cNvSpPr/>
            <p:nvPr/>
          </p:nvSpPr>
          <p:spPr>
            <a:xfrm rot="19004383">
              <a:off x="128551" y="574799"/>
              <a:ext cx="45719" cy="58832"/>
            </a:xfrm>
            <a:prstGeom prst="chor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CE5C9ED-3E10-CCB1-93B6-0F28594AD2A6}"/>
              </a:ext>
            </a:extLst>
          </p:cNvPr>
          <p:cNvGrpSpPr/>
          <p:nvPr/>
        </p:nvGrpSpPr>
        <p:grpSpPr>
          <a:xfrm rot="1357742">
            <a:off x="332094" y="383759"/>
            <a:ext cx="97927" cy="171114"/>
            <a:chOff x="128551" y="462517"/>
            <a:chExt cx="97927" cy="171114"/>
          </a:xfrm>
        </p:grpSpPr>
        <p:sp>
          <p:nvSpPr>
            <p:cNvPr id="80" name="Flowchart: Delay 79">
              <a:extLst>
                <a:ext uri="{FF2B5EF4-FFF2-40B4-BE49-F238E27FC236}">
                  <a16:creationId xmlns:a16="http://schemas.microsoft.com/office/drawing/2014/main" id="{9A637B31-5D8A-516A-3F5B-F4797D40675D}"/>
                </a:ext>
              </a:extLst>
            </p:cNvPr>
            <p:cNvSpPr/>
            <p:nvPr/>
          </p:nvSpPr>
          <p:spPr>
            <a:xfrm rot="17803134">
              <a:off x="137911" y="480327"/>
              <a:ext cx="106378" cy="70757"/>
            </a:xfrm>
            <a:prstGeom prst="flowChartDelay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1" name="Chord 80">
              <a:extLst>
                <a:ext uri="{FF2B5EF4-FFF2-40B4-BE49-F238E27FC236}">
                  <a16:creationId xmlns:a16="http://schemas.microsoft.com/office/drawing/2014/main" id="{2F0B71ED-2794-5AD6-34B3-2BC472244F0B}"/>
                </a:ext>
              </a:extLst>
            </p:cNvPr>
            <p:cNvSpPr/>
            <p:nvPr/>
          </p:nvSpPr>
          <p:spPr>
            <a:xfrm rot="19004383">
              <a:off x="128551" y="574799"/>
              <a:ext cx="45719" cy="58832"/>
            </a:xfrm>
            <a:prstGeom prst="chor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0383DE9-243D-5C3A-11B4-E403D2F466F7}"/>
              </a:ext>
            </a:extLst>
          </p:cNvPr>
          <p:cNvGrpSpPr/>
          <p:nvPr/>
        </p:nvGrpSpPr>
        <p:grpSpPr>
          <a:xfrm rot="1077312">
            <a:off x="270607" y="174303"/>
            <a:ext cx="97927" cy="171114"/>
            <a:chOff x="128551" y="462517"/>
            <a:chExt cx="97927" cy="171114"/>
          </a:xfrm>
        </p:grpSpPr>
        <p:sp>
          <p:nvSpPr>
            <p:cNvPr id="83" name="Flowchart: Delay 82">
              <a:extLst>
                <a:ext uri="{FF2B5EF4-FFF2-40B4-BE49-F238E27FC236}">
                  <a16:creationId xmlns:a16="http://schemas.microsoft.com/office/drawing/2014/main" id="{8F656457-3918-A8D9-F244-FE225F79D6E2}"/>
                </a:ext>
              </a:extLst>
            </p:cNvPr>
            <p:cNvSpPr/>
            <p:nvPr/>
          </p:nvSpPr>
          <p:spPr>
            <a:xfrm rot="17803134">
              <a:off x="137911" y="480327"/>
              <a:ext cx="106378" cy="70757"/>
            </a:xfrm>
            <a:prstGeom prst="flowChartDelay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4" name="Chord 83">
              <a:extLst>
                <a:ext uri="{FF2B5EF4-FFF2-40B4-BE49-F238E27FC236}">
                  <a16:creationId xmlns:a16="http://schemas.microsoft.com/office/drawing/2014/main" id="{13629FE6-76F9-C8DA-2E76-4491064DBF07}"/>
                </a:ext>
              </a:extLst>
            </p:cNvPr>
            <p:cNvSpPr/>
            <p:nvPr/>
          </p:nvSpPr>
          <p:spPr>
            <a:xfrm rot="19004383">
              <a:off x="128551" y="574799"/>
              <a:ext cx="45719" cy="58832"/>
            </a:xfrm>
            <a:prstGeom prst="chor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5776B8F-45A4-6DE9-437F-B56942403517}"/>
              </a:ext>
            </a:extLst>
          </p:cNvPr>
          <p:cNvGrpSpPr/>
          <p:nvPr/>
        </p:nvGrpSpPr>
        <p:grpSpPr>
          <a:xfrm>
            <a:off x="280951" y="614917"/>
            <a:ext cx="97927" cy="171114"/>
            <a:chOff x="128551" y="462517"/>
            <a:chExt cx="97927" cy="171114"/>
          </a:xfrm>
        </p:grpSpPr>
        <p:sp>
          <p:nvSpPr>
            <p:cNvPr id="86" name="Flowchart: Delay 85">
              <a:extLst>
                <a:ext uri="{FF2B5EF4-FFF2-40B4-BE49-F238E27FC236}">
                  <a16:creationId xmlns:a16="http://schemas.microsoft.com/office/drawing/2014/main" id="{52B174BE-0196-694E-15E8-23CC18335100}"/>
                </a:ext>
              </a:extLst>
            </p:cNvPr>
            <p:cNvSpPr/>
            <p:nvPr/>
          </p:nvSpPr>
          <p:spPr>
            <a:xfrm rot="17803134">
              <a:off x="137911" y="480327"/>
              <a:ext cx="106378" cy="70757"/>
            </a:xfrm>
            <a:prstGeom prst="flowChartDelay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7" name="Chord 86">
              <a:extLst>
                <a:ext uri="{FF2B5EF4-FFF2-40B4-BE49-F238E27FC236}">
                  <a16:creationId xmlns:a16="http://schemas.microsoft.com/office/drawing/2014/main" id="{F7DE4AEF-12E2-F3BE-3614-ADD096E005A4}"/>
                </a:ext>
              </a:extLst>
            </p:cNvPr>
            <p:cNvSpPr/>
            <p:nvPr/>
          </p:nvSpPr>
          <p:spPr>
            <a:xfrm rot="19004383">
              <a:off x="128551" y="574799"/>
              <a:ext cx="45719" cy="58832"/>
            </a:xfrm>
            <a:prstGeom prst="chor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72138D3-E3BD-9615-79ED-2E9945E33BE9}"/>
              </a:ext>
            </a:extLst>
          </p:cNvPr>
          <p:cNvGrpSpPr/>
          <p:nvPr/>
        </p:nvGrpSpPr>
        <p:grpSpPr>
          <a:xfrm>
            <a:off x="433351" y="767317"/>
            <a:ext cx="97927" cy="171114"/>
            <a:chOff x="128551" y="462517"/>
            <a:chExt cx="97927" cy="171114"/>
          </a:xfrm>
        </p:grpSpPr>
        <p:sp>
          <p:nvSpPr>
            <p:cNvPr id="89" name="Flowchart: Delay 88">
              <a:extLst>
                <a:ext uri="{FF2B5EF4-FFF2-40B4-BE49-F238E27FC236}">
                  <a16:creationId xmlns:a16="http://schemas.microsoft.com/office/drawing/2014/main" id="{49495145-B260-8BCD-82A7-E795289FFEB9}"/>
                </a:ext>
              </a:extLst>
            </p:cNvPr>
            <p:cNvSpPr/>
            <p:nvPr/>
          </p:nvSpPr>
          <p:spPr>
            <a:xfrm rot="17803134">
              <a:off x="137911" y="480327"/>
              <a:ext cx="106378" cy="70757"/>
            </a:xfrm>
            <a:prstGeom prst="flowChartDelay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0" name="Chord 89">
              <a:extLst>
                <a:ext uri="{FF2B5EF4-FFF2-40B4-BE49-F238E27FC236}">
                  <a16:creationId xmlns:a16="http://schemas.microsoft.com/office/drawing/2014/main" id="{5EDD66BB-E331-AA6F-E04F-DC0CE257D811}"/>
                </a:ext>
              </a:extLst>
            </p:cNvPr>
            <p:cNvSpPr/>
            <p:nvPr/>
          </p:nvSpPr>
          <p:spPr>
            <a:xfrm rot="19004383">
              <a:off x="128551" y="574799"/>
              <a:ext cx="45719" cy="58832"/>
            </a:xfrm>
            <a:prstGeom prst="chor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64606A2-B08D-7E82-2B43-4E4BA6F80CE0}"/>
              </a:ext>
            </a:extLst>
          </p:cNvPr>
          <p:cNvGrpSpPr/>
          <p:nvPr/>
        </p:nvGrpSpPr>
        <p:grpSpPr>
          <a:xfrm>
            <a:off x="162217" y="1037317"/>
            <a:ext cx="97927" cy="171114"/>
            <a:chOff x="128551" y="462517"/>
            <a:chExt cx="97927" cy="171114"/>
          </a:xfrm>
        </p:grpSpPr>
        <p:sp>
          <p:nvSpPr>
            <p:cNvPr id="92" name="Flowchart: Delay 91">
              <a:extLst>
                <a:ext uri="{FF2B5EF4-FFF2-40B4-BE49-F238E27FC236}">
                  <a16:creationId xmlns:a16="http://schemas.microsoft.com/office/drawing/2014/main" id="{3A553BD6-3A5A-8E4D-4360-0B3E9A8C63CE}"/>
                </a:ext>
              </a:extLst>
            </p:cNvPr>
            <p:cNvSpPr/>
            <p:nvPr/>
          </p:nvSpPr>
          <p:spPr>
            <a:xfrm rot="17803134">
              <a:off x="137911" y="480327"/>
              <a:ext cx="106378" cy="70757"/>
            </a:xfrm>
            <a:prstGeom prst="flowChartDelay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34C62E89-22C7-07EE-B70F-6AA85741F1DA}"/>
                </a:ext>
              </a:extLst>
            </p:cNvPr>
            <p:cNvSpPr/>
            <p:nvPr/>
          </p:nvSpPr>
          <p:spPr>
            <a:xfrm rot="19004383">
              <a:off x="128551" y="574799"/>
              <a:ext cx="45719" cy="58832"/>
            </a:xfrm>
            <a:prstGeom prst="chor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3876CB9-1BFC-E2B2-AD3C-40606231EDD9}"/>
              </a:ext>
            </a:extLst>
          </p:cNvPr>
          <p:cNvGrpSpPr/>
          <p:nvPr/>
        </p:nvGrpSpPr>
        <p:grpSpPr>
          <a:xfrm>
            <a:off x="521180" y="169518"/>
            <a:ext cx="97927" cy="171114"/>
            <a:chOff x="128551" y="462517"/>
            <a:chExt cx="97927" cy="171114"/>
          </a:xfrm>
        </p:grpSpPr>
        <p:sp>
          <p:nvSpPr>
            <p:cNvPr id="95" name="Flowchart: Delay 94">
              <a:extLst>
                <a:ext uri="{FF2B5EF4-FFF2-40B4-BE49-F238E27FC236}">
                  <a16:creationId xmlns:a16="http://schemas.microsoft.com/office/drawing/2014/main" id="{AF131DDE-77B5-A52C-87D7-9852A3370F23}"/>
                </a:ext>
              </a:extLst>
            </p:cNvPr>
            <p:cNvSpPr/>
            <p:nvPr/>
          </p:nvSpPr>
          <p:spPr>
            <a:xfrm rot="17803134">
              <a:off x="137911" y="480327"/>
              <a:ext cx="106378" cy="70757"/>
            </a:xfrm>
            <a:prstGeom prst="flowChartDelay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79826621-0A2B-6702-94B2-BD73ADF3DCBC}"/>
                </a:ext>
              </a:extLst>
            </p:cNvPr>
            <p:cNvSpPr/>
            <p:nvPr/>
          </p:nvSpPr>
          <p:spPr>
            <a:xfrm rot="19004383">
              <a:off x="128551" y="574799"/>
              <a:ext cx="45719" cy="58832"/>
            </a:xfrm>
            <a:prstGeom prst="chor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FB27323-4B0A-80E0-3F48-79EF47E639F2}"/>
              </a:ext>
            </a:extLst>
          </p:cNvPr>
          <p:cNvGrpSpPr/>
          <p:nvPr/>
        </p:nvGrpSpPr>
        <p:grpSpPr>
          <a:xfrm>
            <a:off x="84326" y="821028"/>
            <a:ext cx="97927" cy="171114"/>
            <a:chOff x="128551" y="462517"/>
            <a:chExt cx="97927" cy="171114"/>
          </a:xfrm>
        </p:grpSpPr>
        <p:sp>
          <p:nvSpPr>
            <p:cNvPr id="98" name="Flowchart: Delay 97">
              <a:extLst>
                <a:ext uri="{FF2B5EF4-FFF2-40B4-BE49-F238E27FC236}">
                  <a16:creationId xmlns:a16="http://schemas.microsoft.com/office/drawing/2014/main" id="{BC667B1F-8E65-EC31-F389-EE7D6A5931F0}"/>
                </a:ext>
              </a:extLst>
            </p:cNvPr>
            <p:cNvSpPr/>
            <p:nvPr/>
          </p:nvSpPr>
          <p:spPr>
            <a:xfrm rot="17803134">
              <a:off x="137911" y="480327"/>
              <a:ext cx="106378" cy="70757"/>
            </a:xfrm>
            <a:prstGeom prst="flowChartDelay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9" name="Chord 98">
              <a:extLst>
                <a:ext uri="{FF2B5EF4-FFF2-40B4-BE49-F238E27FC236}">
                  <a16:creationId xmlns:a16="http://schemas.microsoft.com/office/drawing/2014/main" id="{5D09266E-6B58-A83C-32E6-20EB0686D96A}"/>
                </a:ext>
              </a:extLst>
            </p:cNvPr>
            <p:cNvSpPr/>
            <p:nvPr/>
          </p:nvSpPr>
          <p:spPr>
            <a:xfrm rot="19004383">
              <a:off x="128551" y="574799"/>
              <a:ext cx="45719" cy="58832"/>
            </a:xfrm>
            <a:prstGeom prst="chor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39493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F1C0883-F24D-4C34-87EB-9B5287017FDC}"/>
              </a:ext>
            </a:extLst>
          </p:cNvPr>
          <p:cNvSpPr/>
          <p:nvPr/>
        </p:nvSpPr>
        <p:spPr>
          <a:xfrm>
            <a:off x="-642621" y="0"/>
            <a:ext cx="12596346" cy="6858000"/>
          </a:xfrm>
          <a:custGeom>
            <a:avLst/>
            <a:gdLst>
              <a:gd name="connsiteX0" fmla="*/ 0 w 12596346"/>
              <a:gd name="connsiteY0" fmla="*/ 0 h 6858000"/>
              <a:gd name="connsiteX1" fmla="*/ 12192000 w 12596346"/>
              <a:gd name="connsiteY1" fmla="*/ 0 h 6858000"/>
              <a:gd name="connsiteX2" fmla="*/ 12192000 w 12596346"/>
              <a:gd name="connsiteY2" fmla="*/ 161484 h 6858000"/>
              <a:gd name="connsiteX3" fmla="*/ 12596346 w 12596346"/>
              <a:gd name="connsiteY3" fmla="*/ 161484 h 6858000"/>
              <a:gd name="connsiteX4" fmla="*/ 12596346 w 12596346"/>
              <a:gd name="connsiteY4" fmla="*/ 1227551 h 6858000"/>
              <a:gd name="connsiteX5" fmla="*/ 12192000 w 12596346"/>
              <a:gd name="connsiteY5" fmla="*/ 1227551 h 6858000"/>
              <a:gd name="connsiteX6" fmla="*/ 12192000 w 12596346"/>
              <a:gd name="connsiteY6" fmla="*/ 6858000 h 6858000"/>
              <a:gd name="connsiteX7" fmla="*/ 0 w 125963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6346" h="6858000">
                <a:moveTo>
                  <a:pt x="0" y="0"/>
                </a:moveTo>
                <a:lnTo>
                  <a:pt x="12192000" y="0"/>
                </a:lnTo>
                <a:lnTo>
                  <a:pt x="12192000" y="161484"/>
                </a:lnTo>
                <a:lnTo>
                  <a:pt x="12596346" y="161484"/>
                </a:lnTo>
                <a:lnTo>
                  <a:pt x="12596346" y="1227551"/>
                </a:lnTo>
                <a:lnTo>
                  <a:pt x="12192000" y="122755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DEAA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CE334325-4821-4787-887A-959B614D22BF}"/>
              </a:ext>
            </a:extLst>
          </p:cNvPr>
          <p:cNvSpPr/>
          <p:nvPr/>
        </p:nvSpPr>
        <p:spPr>
          <a:xfrm>
            <a:off x="-848155" y="0"/>
            <a:ext cx="12577121" cy="6858000"/>
          </a:xfrm>
          <a:custGeom>
            <a:avLst/>
            <a:gdLst>
              <a:gd name="connsiteX0" fmla="*/ 0 w 12577121"/>
              <a:gd name="connsiteY0" fmla="*/ 0 h 6858000"/>
              <a:gd name="connsiteX1" fmla="*/ 12192000 w 12577121"/>
              <a:gd name="connsiteY1" fmla="*/ 0 h 6858000"/>
              <a:gd name="connsiteX2" fmla="*/ 12192000 w 12577121"/>
              <a:gd name="connsiteY2" fmla="*/ 1143315 h 6858000"/>
              <a:gd name="connsiteX3" fmla="*/ 12577121 w 12577121"/>
              <a:gd name="connsiteY3" fmla="*/ 1143315 h 6858000"/>
              <a:gd name="connsiteX4" fmla="*/ 12577121 w 12577121"/>
              <a:gd name="connsiteY4" fmla="*/ 2209382 h 6858000"/>
              <a:gd name="connsiteX5" fmla="*/ 12192000 w 12577121"/>
              <a:gd name="connsiteY5" fmla="*/ 2209382 h 6858000"/>
              <a:gd name="connsiteX6" fmla="*/ 12192000 w 12577121"/>
              <a:gd name="connsiteY6" fmla="*/ 6858000 h 6858000"/>
              <a:gd name="connsiteX7" fmla="*/ 0 w 1257712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7121" h="6858000">
                <a:moveTo>
                  <a:pt x="0" y="0"/>
                </a:moveTo>
                <a:lnTo>
                  <a:pt x="12192000" y="0"/>
                </a:lnTo>
                <a:lnTo>
                  <a:pt x="12192000" y="1143315"/>
                </a:lnTo>
                <a:lnTo>
                  <a:pt x="12577121" y="1143315"/>
                </a:lnTo>
                <a:lnTo>
                  <a:pt x="12577121" y="2209382"/>
                </a:lnTo>
                <a:lnTo>
                  <a:pt x="12192000" y="220938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09E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153167-2D8F-46C8-9BE7-AC14B270FF1C}"/>
              </a:ext>
            </a:extLst>
          </p:cNvPr>
          <p:cNvSpPr/>
          <p:nvPr/>
        </p:nvSpPr>
        <p:spPr>
          <a:xfrm>
            <a:off x="-1078076" y="0"/>
            <a:ext cx="12535141" cy="6858000"/>
          </a:xfrm>
          <a:custGeom>
            <a:avLst/>
            <a:gdLst>
              <a:gd name="connsiteX0" fmla="*/ 0 w 12535141"/>
              <a:gd name="connsiteY0" fmla="*/ 0 h 6858000"/>
              <a:gd name="connsiteX1" fmla="*/ 12192000 w 12535141"/>
              <a:gd name="connsiteY1" fmla="*/ 0 h 6858000"/>
              <a:gd name="connsiteX2" fmla="*/ 12192000 w 12535141"/>
              <a:gd name="connsiteY2" fmla="*/ 2026112 h 6858000"/>
              <a:gd name="connsiteX3" fmla="*/ 12535141 w 12535141"/>
              <a:gd name="connsiteY3" fmla="*/ 2026112 h 6858000"/>
              <a:gd name="connsiteX4" fmla="*/ 12535141 w 12535141"/>
              <a:gd name="connsiteY4" fmla="*/ 3092179 h 6858000"/>
              <a:gd name="connsiteX5" fmla="*/ 12192000 w 12535141"/>
              <a:gd name="connsiteY5" fmla="*/ 3092179 h 6858000"/>
              <a:gd name="connsiteX6" fmla="*/ 12192000 w 12535141"/>
              <a:gd name="connsiteY6" fmla="*/ 6858000 h 6858000"/>
              <a:gd name="connsiteX7" fmla="*/ 0 w 1253514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5141" h="6858000">
                <a:moveTo>
                  <a:pt x="0" y="0"/>
                </a:moveTo>
                <a:lnTo>
                  <a:pt x="12192000" y="0"/>
                </a:lnTo>
                <a:lnTo>
                  <a:pt x="12192000" y="2026112"/>
                </a:lnTo>
                <a:lnTo>
                  <a:pt x="12535141" y="2026112"/>
                </a:lnTo>
                <a:lnTo>
                  <a:pt x="12535141" y="3092179"/>
                </a:lnTo>
                <a:lnTo>
                  <a:pt x="12192000" y="309217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C1A9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74FAA83-528A-453D-86FF-1557ACBCFAB3}"/>
              </a:ext>
            </a:extLst>
          </p:cNvPr>
          <p:cNvSpPr/>
          <p:nvPr/>
        </p:nvSpPr>
        <p:spPr>
          <a:xfrm>
            <a:off x="-1302835" y="0"/>
            <a:ext cx="12556448" cy="6858000"/>
          </a:xfrm>
          <a:custGeom>
            <a:avLst/>
            <a:gdLst>
              <a:gd name="connsiteX0" fmla="*/ 0 w 12556448"/>
              <a:gd name="connsiteY0" fmla="*/ 0 h 6858000"/>
              <a:gd name="connsiteX1" fmla="*/ 12192000 w 12556448"/>
              <a:gd name="connsiteY1" fmla="*/ 0 h 6858000"/>
              <a:gd name="connsiteX2" fmla="*/ 12192000 w 12556448"/>
              <a:gd name="connsiteY2" fmla="*/ 2884644 h 6858000"/>
              <a:gd name="connsiteX3" fmla="*/ 12556448 w 12556448"/>
              <a:gd name="connsiteY3" fmla="*/ 2884644 h 6858000"/>
              <a:gd name="connsiteX4" fmla="*/ 12556448 w 12556448"/>
              <a:gd name="connsiteY4" fmla="*/ 3950711 h 6858000"/>
              <a:gd name="connsiteX5" fmla="*/ 12192000 w 12556448"/>
              <a:gd name="connsiteY5" fmla="*/ 3950711 h 6858000"/>
              <a:gd name="connsiteX6" fmla="*/ 12192000 w 12556448"/>
              <a:gd name="connsiteY6" fmla="*/ 6858000 h 6858000"/>
              <a:gd name="connsiteX7" fmla="*/ 0 w 125564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6448" h="6858000">
                <a:moveTo>
                  <a:pt x="0" y="0"/>
                </a:moveTo>
                <a:lnTo>
                  <a:pt x="12192000" y="0"/>
                </a:lnTo>
                <a:lnTo>
                  <a:pt x="12192000" y="2884644"/>
                </a:lnTo>
                <a:lnTo>
                  <a:pt x="12556448" y="2884644"/>
                </a:lnTo>
                <a:lnTo>
                  <a:pt x="12556448" y="3950711"/>
                </a:lnTo>
                <a:lnTo>
                  <a:pt x="12192000" y="395071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C1DD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EAD41428-5A83-4376-BD75-E572B0205E6F}"/>
              </a:ext>
            </a:extLst>
          </p:cNvPr>
          <p:cNvSpPr/>
          <p:nvPr/>
        </p:nvSpPr>
        <p:spPr>
          <a:xfrm>
            <a:off x="-11614252" y="0"/>
            <a:ext cx="12515182" cy="6858000"/>
          </a:xfrm>
          <a:custGeom>
            <a:avLst/>
            <a:gdLst>
              <a:gd name="connsiteX0" fmla="*/ 0 w 12515182"/>
              <a:gd name="connsiteY0" fmla="*/ 0 h 6858000"/>
              <a:gd name="connsiteX1" fmla="*/ 12192000 w 12515182"/>
              <a:gd name="connsiteY1" fmla="*/ 0 h 6858000"/>
              <a:gd name="connsiteX2" fmla="*/ 12192000 w 12515182"/>
              <a:gd name="connsiteY2" fmla="*/ 3764974 h 6858000"/>
              <a:gd name="connsiteX3" fmla="*/ 12515182 w 12515182"/>
              <a:gd name="connsiteY3" fmla="*/ 3764974 h 6858000"/>
              <a:gd name="connsiteX4" fmla="*/ 12515182 w 12515182"/>
              <a:gd name="connsiteY4" fmla="*/ 4831041 h 6858000"/>
              <a:gd name="connsiteX5" fmla="*/ 12192000 w 12515182"/>
              <a:gd name="connsiteY5" fmla="*/ 4831041 h 6858000"/>
              <a:gd name="connsiteX6" fmla="*/ 12192000 w 12515182"/>
              <a:gd name="connsiteY6" fmla="*/ 6858000 h 6858000"/>
              <a:gd name="connsiteX7" fmla="*/ 0 w 1251518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5182" h="6858000">
                <a:moveTo>
                  <a:pt x="0" y="0"/>
                </a:moveTo>
                <a:lnTo>
                  <a:pt x="12192000" y="0"/>
                </a:lnTo>
                <a:lnTo>
                  <a:pt x="12192000" y="3764974"/>
                </a:lnTo>
                <a:lnTo>
                  <a:pt x="12515182" y="3764974"/>
                </a:lnTo>
                <a:lnTo>
                  <a:pt x="12515182" y="4831041"/>
                </a:lnTo>
                <a:lnTo>
                  <a:pt x="12192000" y="483104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CDF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69A30C8-8929-4E89-9376-AE152476D0F1}"/>
              </a:ext>
            </a:extLst>
          </p:cNvPr>
          <p:cNvSpPr/>
          <p:nvPr/>
        </p:nvSpPr>
        <p:spPr>
          <a:xfrm>
            <a:off x="-11820692" y="0"/>
            <a:ext cx="12517688" cy="6858000"/>
          </a:xfrm>
          <a:custGeom>
            <a:avLst/>
            <a:gdLst>
              <a:gd name="connsiteX0" fmla="*/ 0 w 12517688"/>
              <a:gd name="connsiteY0" fmla="*/ 0 h 6858000"/>
              <a:gd name="connsiteX1" fmla="*/ 12192000 w 12517688"/>
              <a:gd name="connsiteY1" fmla="*/ 0 h 6858000"/>
              <a:gd name="connsiteX2" fmla="*/ 12192000 w 12517688"/>
              <a:gd name="connsiteY2" fmla="*/ 4668455 h 6858000"/>
              <a:gd name="connsiteX3" fmla="*/ 12517688 w 12517688"/>
              <a:gd name="connsiteY3" fmla="*/ 4668455 h 6858000"/>
              <a:gd name="connsiteX4" fmla="*/ 12517688 w 12517688"/>
              <a:gd name="connsiteY4" fmla="*/ 5734522 h 6858000"/>
              <a:gd name="connsiteX5" fmla="*/ 12192000 w 12517688"/>
              <a:gd name="connsiteY5" fmla="*/ 5734522 h 6858000"/>
              <a:gd name="connsiteX6" fmla="*/ 12192000 w 12517688"/>
              <a:gd name="connsiteY6" fmla="*/ 6858000 h 6858000"/>
              <a:gd name="connsiteX7" fmla="*/ 0 w 125176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7688" h="6858000">
                <a:moveTo>
                  <a:pt x="0" y="0"/>
                </a:moveTo>
                <a:lnTo>
                  <a:pt x="12192000" y="0"/>
                </a:lnTo>
                <a:lnTo>
                  <a:pt x="12192000" y="4668455"/>
                </a:lnTo>
                <a:lnTo>
                  <a:pt x="12517688" y="4668455"/>
                </a:lnTo>
                <a:lnTo>
                  <a:pt x="12517688" y="5734522"/>
                </a:lnTo>
                <a:lnTo>
                  <a:pt x="12192000" y="57345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DFB2"/>
          </a:solidFill>
          <a:ln>
            <a:noFill/>
          </a:ln>
          <a:effectLst>
            <a:outerShdw blurRad="2667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54B148-F91C-414A-8F0B-77D8595136D4}"/>
              </a:ext>
            </a:extLst>
          </p:cNvPr>
          <p:cNvSpPr/>
          <p:nvPr/>
        </p:nvSpPr>
        <p:spPr>
          <a:xfrm>
            <a:off x="-11978867" y="-11241"/>
            <a:ext cx="12597047" cy="6858000"/>
          </a:xfrm>
          <a:custGeom>
            <a:avLst/>
            <a:gdLst>
              <a:gd name="connsiteX0" fmla="*/ 0 w 12597047"/>
              <a:gd name="connsiteY0" fmla="*/ 0 h 6858000"/>
              <a:gd name="connsiteX1" fmla="*/ 12096128 w 12597047"/>
              <a:gd name="connsiteY1" fmla="*/ 0 h 6858000"/>
              <a:gd name="connsiteX2" fmla="*/ 12165761 w 12597047"/>
              <a:gd name="connsiteY2" fmla="*/ 0 h 6858000"/>
              <a:gd name="connsiteX3" fmla="*/ 12165761 w 12597047"/>
              <a:gd name="connsiteY3" fmla="*/ 5593896 h 6858000"/>
              <a:gd name="connsiteX4" fmla="*/ 12594961 w 12597047"/>
              <a:gd name="connsiteY4" fmla="*/ 5593896 h 6858000"/>
              <a:gd name="connsiteX5" fmla="*/ 12594961 w 12597047"/>
              <a:gd name="connsiteY5" fmla="*/ 0 h 6858000"/>
              <a:gd name="connsiteX6" fmla="*/ 12597047 w 12597047"/>
              <a:gd name="connsiteY6" fmla="*/ 0 h 6858000"/>
              <a:gd name="connsiteX7" fmla="*/ 12597047 w 12597047"/>
              <a:gd name="connsiteY7" fmla="*/ 5537959 h 6858000"/>
              <a:gd name="connsiteX8" fmla="*/ 12597047 w 12597047"/>
              <a:gd name="connsiteY8" fmla="*/ 5803010 h 6858000"/>
              <a:gd name="connsiteX9" fmla="*/ 12597047 w 12597047"/>
              <a:gd name="connsiteY9" fmla="*/ 6604026 h 6858000"/>
              <a:gd name="connsiteX10" fmla="*/ 12192000 w 12597047"/>
              <a:gd name="connsiteY10" fmla="*/ 6604026 h 6858000"/>
              <a:gd name="connsiteX11" fmla="*/ 12192000 w 12597047"/>
              <a:gd name="connsiteY11" fmla="*/ 6858000 h 6858000"/>
              <a:gd name="connsiteX12" fmla="*/ 0 w 12597047"/>
              <a:gd name="connsiteY12" fmla="*/ 6858000 h 6858000"/>
              <a:gd name="connsiteX13" fmla="*/ 0 w 12597047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97047" h="6858000">
                <a:moveTo>
                  <a:pt x="0" y="0"/>
                </a:moveTo>
                <a:lnTo>
                  <a:pt x="12096128" y="0"/>
                </a:lnTo>
                <a:lnTo>
                  <a:pt x="12165761" y="0"/>
                </a:lnTo>
                <a:lnTo>
                  <a:pt x="12165761" y="5593896"/>
                </a:lnTo>
                <a:lnTo>
                  <a:pt x="12594961" y="5593896"/>
                </a:lnTo>
                <a:lnTo>
                  <a:pt x="12594961" y="0"/>
                </a:lnTo>
                <a:lnTo>
                  <a:pt x="12597047" y="0"/>
                </a:lnTo>
                <a:lnTo>
                  <a:pt x="12597047" y="5537959"/>
                </a:lnTo>
                <a:lnTo>
                  <a:pt x="12597047" y="5803010"/>
                </a:lnTo>
                <a:lnTo>
                  <a:pt x="12597047" y="6604026"/>
                </a:lnTo>
                <a:lnTo>
                  <a:pt x="12192000" y="660402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593AA"/>
          </a:solidFill>
          <a:ln>
            <a:noFill/>
          </a:ln>
          <a:effectLst>
            <a:outerShdw blurRad="1524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9C085-1847-B7AC-E751-EDD977A40319}"/>
              </a:ext>
            </a:extLst>
          </p:cNvPr>
          <p:cNvSpPr txBox="1"/>
          <p:nvPr/>
        </p:nvSpPr>
        <p:spPr>
          <a:xfrm rot="16200000">
            <a:off x="11228196" y="558714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764D3-CFBC-9951-9E10-19BD1B35DF35}"/>
              </a:ext>
            </a:extLst>
          </p:cNvPr>
          <p:cNvSpPr txBox="1"/>
          <p:nvPr/>
        </p:nvSpPr>
        <p:spPr>
          <a:xfrm rot="16200000">
            <a:off x="10946870" y="1351537"/>
            <a:ext cx="107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LITERATURE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C9B993-0CC3-CBA2-8D43-4909C5E36533}"/>
              </a:ext>
            </a:extLst>
          </p:cNvPr>
          <p:cNvSpPr txBox="1"/>
          <p:nvPr/>
        </p:nvSpPr>
        <p:spPr>
          <a:xfrm rot="16200000">
            <a:off x="10817852" y="2411197"/>
            <a:ext cx="1073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COMPARISON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4F1BC0-3569-F2C6-9C03-E635D0D151CE}"/>
              </a:ext>
            </a:extLst>
          </p:cNvPr>
          <p:cNvSpPr txBox="1"/>
          <p:nvPr/>
        </p:nvSpPr>
        <p:spPr>
          <a:xfrm rot="16200000">
            <a:off x="10531083" y="33058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Amellinda Weddings" pitchFamily="50" charset="0"/>
                <a:cs typeface="Aharoni" panose="02010803020104030203" pitchFamily="2" charset="-79"/>
              </a:rPr>
              <a:t>METHODOLOGIES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0F2C6B1-5F91-3E40-120A-0F16608E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72" y="127354"/>
            <a:ext cx="2224295" cy="5918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8249-0A31-46AA-6AA9-0AE0F622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64" y="1352001"/>
            <a:ext cx="1800000" cy="1321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42C80-4380-3141-5038-791149A19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89" y="1469696"/>
            <a:ext cx="1080000" cy="10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CE443-C80F-E2C6-8B77-5A159073C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79" y="2673442"/>
            <a:ext cx="1080000" cy="1065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80DEDE-14CC-2AD4-A713-D607E7F9B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08305"/>
            <a:ext cx="1080000" cy="10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897542-B223-4B20-D60D-0F53903180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6" y="2965721"/>
            <a:ext cx="3600000" cy="36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B4BE59-9C2D-EE4B-288A-C49E3236E9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89" y="5247061"/>
            <a:ext cx="1080000" cy="1080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62E66E-0F58-8E85-A9A8-2A625598CA93}"/>
              </a:ext>
            </a:extLst>
          </p:cNvPr>
          <p:cNvCxnSpPr/>
          <p:nvPr/>
        </p:nvCxnSpPr>
        <p:spPr>
          <a:xfrm>
            <a:off x="2112264" y="4308305"/>
            <a:ext cx="143560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86F8C5-AFC6-B505-AE4F-4714EAA206DA}"/>
              </a:ext>
            </a:extLst>
          </p:cNvPr>
          <p:cNvCxnSpPr/>
          <p:nvPr/>
        </p:nvCxnSpPr>
        <p:spPr>
          <a:xfrm>
            <a:off x="2097585" y="4643585"/>
            <a:ext cx="143560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E1D599-047E-1932-AB74-11E9809A010B}"/>
              </a:ext>
            </a:extLst>
          </p:cNvPr>
          <p:cNvCxnSpPr/>
          <p:nvPr/>
        </p:nvCxnSpPr>
        <p:spPr>
          <a:xfrm>
            <a:off x="2097585" y="4981913"/>
            <a:ext cx="143560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4DAC7AC-B38C-9CB4-DC53-0DB0FB99EC0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192764" y="2009696"/>
            <a:ext cx="702625" cy="3026"/>
          </a:xfrm>
          <a:prstGeom prst="curvedConnector3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7FEEA1A-0DDD-8F90-4243-DEA0DAD2E4E0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4975389" y="2009696"/>
            <a:ext cx="1123690" cy="663746"/>
          </a:xfrm>
          <a:prstGeom prst="curved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A9EFD0F3-6C34-17B2-EF54-CBAA9369D22B}"/>
              </a:ext>
            </a:extLst>
          </p:cNvPr>
          <p:cNvCxnSpPr>
            <a:stCxn id="12" idx="2"/>
            <a:endCxn id="14" idx="3"/>
          </p:cNvCxnSpPr>
          <p:nvPr/>
        </p:nvCxnSpPr>
        <p:spPr>
          <a:xfrm rot="5400000">
            <a:off x="5473341" y="4222566"/>
            <a:ext cx="1109199" cy="142279"/>
          </a:xfrm>
          <a:prstGeom prst="curved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40FF2B24-7882-6CF7-749C-0ABDB347841B}"/>
              </a:ext>
            </a:extLst>
          </p:cNvPr>
          <p:cNvCxnSpPr>
            <a:stCxn id="14" idx="2"/>
          </p:cNvCxnSpPr>
          <p:nvPr/>
        </p:nvCxnSpPr>
        <p:spPr>
          <a:xfrm rot="5400000">
            <a:off x="4574509" y="4944770"/>
            <a:ext cx="398756" cy="1285826"/>
          </a:xfrm>
          <a:prstGeom prst="curved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F760EED-5FD1-4B9A-4288-012F970D4959}"/>
              </a:ext>
            </a:extLst>
          </p:cNvPr>
          <p:cNvSpPr txBox="1"/>
          <p:nvPr/>
        </p:nvSpPr>
        <p:spPr>
          <a:xfrm>
            <a:off x="7704289" y="6138873"/>
            <a:ext cx="2868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mellinda Weddings" pitchFamily="50" charset="0"/>
                <a:cs typeface="Aharoni" panose="02010803020104030203" pitchFamily="2" charset="-79"/>
              </a:rPr>
              <a:t>FLOWCHART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C69DAA-F71D-CF1D-FF85-515EE5120BC4}"/>
              </a:ext>
            </a:extLst>
          </p:cNvPr>
          <p:cNvSpPr/>
          <p:nvPr/>
        </p:nvSpPr>
        <p:spPr>
          <a:xfrm>
            <a:off x="734935" y="155937"/>
            <a:ext cx="75133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rgbClr val="9966FF"/>
                  </a:outerShdw>
                </a:effectLst>
              </a:rPr>
              <a:t>How does the Proposed System work?</a:t>
            </a:r>
            <a:endParaRPr lang="en-US" sz="35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9966FF"/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FCBA0E-7424-9D1A-73F1-76D0CE9F0B6A}"/>
              </a:ext>
            </a:extLst>
          </p:cNvPr>
          <p:cNvGrpSpPr/>
          <p:nvPr/>
        </p:nvGrpSpPr>
        <p:grpSpPr>
          <a:xfrm>
            <a:off x="4975389" y="1053117"/>
            <a:ext cx="2677526" cy="407894"/>
            <a:chOff x="1831123" y="3228079"/>
            <a:chExt cx="914400" cy="914400"/>
          </a:xfrm>
        </p:grpSpPr>
        <p:sp>
          <p:nvSpPr>
            <p:cNvPr id="30" name="Oval 211">
              <a:extLst>
                <a:ext uri="{FF2B5EF4-FFF2-40B4-BE49-F238E27FC236}">
                  <a16:creationId xmlns:a16="http://schemas.microsoft.com/office/drawing/2014/main" id="{B7621471-D6F6-9F43-6D0D-6EA28EA085BB}"/>
                </a:ext>
              </a:extLst>
            </p:cNvPr>
            <p:cNvSpPr/>
            <p:nvPr/>
          </p:nvSpPr>
          <p:spPr>
            <a:xfrm>
              <a:off x="1831123" y="3228079"/>
              <a:ext cx="914400" cy="914400"/>
            </a:xfrm>
            <a:prstGeom prst="roundRect">
              <a:avLst/>
            </a:prstGeom>
            <a:solidFill>
              <a:srgbClr val="BDA4D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12">
              <a:extLst>
                <a:ext uri="{FF2B5EF4-FFF2-40B4-BE49-F238E27FC236}">
                  <a16:creationId xmlns:a16="http://schemas.microsoft.com/office/drawing/2014/main" id="{07C9583B-93DB-BC7B-DBC3-FC200973F139}"/>
                </a:ext>
              </a:extLst>
            </p:cNvPr>
            <p:cNvSpPr/>
            <p:nvPr/>
          </p:nvSpPr>
          <p:spPr>
            <a:xfrm>
              <a:off x="1882373" y="3270621"/>
              <a:ext cx="842143" cy="7250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Log in to the system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711C19-21D8-5745-AB30-74D24B588527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327573" y="1257064"/>
            <a:ext cx="2647816" cy="238962"/>
          </a:xfrm>
          <a:prstGeom prst="line">
            <a:avLst/>
          </a:prstGeom>
          <a:ln w="38100" cap="rnd">
            <a:solidFill>
              <a:srgbClr val="877597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1475DB-DC0D-8DB6-F575-581CD121D427}"/>
              </a:ext>
            </a:extLst>
          </p:cNvPr>
          <p:cNvGrpSpPr/>
          <p:nvPr/>
        </p:nvGrpSpPr>
        <p:grpSpPr>
          <a:xfrm>
            <a:off x="5565972" y="1621488"/>
            <a:ext cx="2677526" cy="407894"/>
            <a:chOff x="1831123" y="3228079"/>
            <a:chExt cx="914400" cy="914400"/>
          </a:xfrm>
        </p:grpSpPr>
        <p:sp>
          <p:nvSpPr>
            <p:cNvPr id="38" name="Oval 211">
              <a:extLst>
                <a:ext uri="{FF2B5EF4-FFF2-40B4-BE49-F238E27FC236}">
                  <a16:creationId xmlns:a16="http://schemas.microsoft.com/office/drawing/2014/main" id="{85A2DCCF-FB1C-309A-4A83-581805FC4444}"/>
                </a:ext>
              </a:extLst>
            </p:cNvPr>
            <p:cNvSpPr/>
            <p:nvPr/>
          </p:nvSpPr>
          <p:spPr>
            <a:xfrm>
              <a:off x="1831123" y="3228079"/>
              <a:ext cx="914400" cy="914400"/>
            </a:xfrm>
            <a:prstGeom prst="roundRect">
              <a:avLst/>
            </a:prstGeom>
            <a:solidFill>
              <a:srgbClr val="BDA4D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212">
              <a:extLst>
                <a:ext uri="{FF2B5EF4-FFF2-40B4-BE49-F238E27FC236}">
                  <a16:creationId xmlns:a16="http://schemas.microsoft.com/office/drawing/2014/main" id="{3ECF2BED-58E8-9C17-7A81-185D070FF7E4}"/>
                </a:ext>
              </a:extLst>
            </p:cNvPr>
            <p:cNvSpPr/>
            <p:nvPr/>
          </p:nvSpPr>
          <p:spPr>
            <a:xfrm>
              <a:off x="1882373" y="3270621"/>
              <a:ext cx="842143" cy="7250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2.    Add signature form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27AEAC-94E0-EAE6-7898-E3BBD624DCEB}"/>
              </a:ext>
            </a:extLst>
          </p:cNvPr>
          <p:cNvCxnSpPr>
            <a:cxnSpLocks/>
            <a:stCxn id="38" idx="1"/>
            <a:endCxn id="10" idx="3"/>
          </p:cNvCxnSpPr>
          <p:nvPr/>
        </p:nvCxnSpPr>
        <p:spPr>
          <a:xfrm flipH="1">
            <a:off x="4975389" y="1825435"/>
            <a:ext cx="590583" cy="184261"/>
          </a:xfrm>
          <a:prstGeom prst="line">
            <a:avLst/>
          </a:prstGeom>
          <a:ln w="38100" cap="rnd">
            <a:solidFill>
              <a:srgbClr val="877597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0CC8C-E21C-D032-2972-0DFA1F1485FA}"/>
              </a:ext>
            </a:extLst>
          </p:cNvPr>
          <p:cNvGrpSpPr/>
          <p:nvPr/>
        </p:nvGrpSpPr>
        <p:grpSpPr>
          <a:xfrm>
            <a:off x="3533193" y="2658748"/>
            <a:ext cx="1657915" cy="739357"/>
            <a:chOff x="1831123" y="3228079"/>
            <a:chExt cx="914400" cy="914400"/>
          </a:xfrm>
        </p:grpSpPr>
        <p:sp>
          <p:nvSpPr>
            <p:cNvPr id="49" name="Oval 211">
              <a:extLst>
                <a:ext uri="{FF2B5EF4-FFF2-40B4-BE49-F238E27FC236}">
                  <a16:creationId xmlns:a16="http://schemas.microsoft.com/office/drawing/2014/main" id="{7A128D3F-3FED-A9FE-81C6-2B99015CC98C}"/>
                </a:ext>
              </a:extLst>
            </p:cNvPr>
            <p:cNvSpPr/>
            <p:nvPr/>
          </p:nvSpPr>
          <p:spPr>
            <a:xfrm>
              <a:off x="1831123" y="3228079"/>
              <a:ext cx="914400" cy="914400"/>
            </a:xfrm>
            <a:prstGeom prst="roundRect">
              <a:avLst/>
            </a:prstGeom>
            <a:solidFill>
              <a:srgbClr val="BDA4D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212">
              <a:extLst>
                <a:ext uri="{FF2B5EF4-FFF2-40B4-BE49-F238E27FC236}">
                  <a16:creationId xmlns:a16="http://schemas.microsoft.com/office/drawing/2014/main" id="{8523C7F9-72F4-4677-5B3B-71A70EFE0F5D}"/>
                </a:ext>
              </a:extLst>
            </p:cNvPr>
            <p:cNvSpPr/>
            <p:nvPr/>
          </p:nvSpPr>
          <p:spPr>
            <a:xfrm>
              <a:off x="1882373" y="3270622"/>
              <a:ext cx="842143" cy="7976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3.    Generate QR Code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322076-A20A-AF08-E5A2-F0F30FC1F05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129834" y="3113859"/>
            <a:ext cx="429245" cy="92415"/>
          </a:xfrm>
          <a:prstGeom prst="line">
            <a:avLst/>
          </a:prstGeom>
          <a:ln w="38100" cap="rnd">
            <a:solidFill>
              <a:srgbClr val="877597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56FCCC-664B-DB69-FB70-B7EE5EC1FEBF}"/>
              </a:ext>
            </a:extLst>
          </p:cNvPr>
          <p:cNvGrpSpPr/>
          <p:nvPr/>
        </p:nvGrpSpPr>
        <p:grpSpPr>
          <a:xfrm>
            <a:off x="6366414" y="4033173"/>
            <a:ext cx="1815572" cy="739357"/>
            <a:chOff x="1831123" y="3228079"/>
            <a:chExt cx="914400" cy="914400"/>
          </a:xfrm>
        </p:grpSpPr>
        <p:sp>
          <p:nvSpPr>
            <p:cNvPr id="54" name="Oval 211">
              <a:extLst>
                <a:ext uri="{FF2B5EF4-FFF2-40B4-BE49-F238E27FC236}">
                  <a16:creationId xmlns:a16="http://schemas.microsoft.com/office/drawing/2014/main" id="{B3A62A14-EB7E-8BCA-EAD0-4E52E348463A}"/>
                </a:ext>
              </a:extLst>
            </p:cNvPr>
            <p:cNvSpPr/>
            <p:nvPr/>
          </p:nvSpPr>
          <p:spPr>
            <a:xfrm>
              <a:off x="1831123" y="3228079"/>
              <a:ext cx="914400" cy="914400"/>
            </a:xfrm>
            <a:prstGeom prst="roundRect">
              <a:avLst/>
            </a:prstGeom>
            <a:solidFill>
              <a:srgbClr val="BDA4D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212">
              <a:extLst>
                <a:ext uri="{FF2B5EF4-FFF2-40B4-BE49-F238E27FC236}">
                  <a16:creationId xmlns:a16="http://schemas.microsoft.com/office/drawing/2014/main" id="{F2ED0242-6BC2-F8B0-9C84-BFF3533C9939}"/>
                </a:ext>
              </a:extLst>
            </p:cNvPr>
            <p:cNvSpPr/>
            <p:nvPr/>
          </p:nvSpPr>
          <p:spPr>
            <a:xfrm>
              <a:off x="1882373" y="3270622"/>
              <a:ext cx="842143" cy="7976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4.    Upload the document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92ABCC-6232-1F66-A194-6834FBE9313C}"/>
              </a:ext>
            </a:extLst>
          </p:cNvPr>
          <p:cNvCxnSpPr>
            <a:cxnSpLocks/>
            <a:stCxn id="54" idx="1"/>
            <a:endCxn id="14" idx="3"/>
          </p:cNvCxnSpPr>
          <p:nvPr/>
        </p:nvCxnSpPr>
        <p:spPr>
          <a:xfrm flipH="1">
            <a:off x="5956800" y="4402852"/>
            <a:ext cx="409614" cy="445453"/>
          </a:xfrm>
          <a:prstGeom prst="line">
            <a:avLst/>
          </a:prstGeom>
          <a:ln w="38100" cap="rnd">
            <a:solidFill>
              <a:srgbClr val="877597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34070F-54A7-B0F0-C4B1-BE03FE8DAD03}"/>
              </a:ext>
            </a:extLst>
          </p:cNvPr>
          <p:cNvGrpSpPr/>
          <p:nvPr/>
        </p:nvGrpSpPr>
        <p:grpSpPr>
          <a:xfrm>
            <a:off x="5605206" y="5587825"/>
            <a:ext cx="1815572" cy="977896"/>
            <a:chOff x="1831123" y="3228079"/>
            <a:chExt cx="914400" cy="914400"/>
          </a:xfrm>
        </p:grpSpPr>
        <p:sp>
          <p:nvSpPr>
            <p:cNvPr id="64" name="Oval 211">
              <a:extLst>
                <a:ext uri="{FF2B5EF4-FFF2-40B4-BE49-F238E27FC236}">
                  <a16:creationId xmlns:a16="http://schemas.microsoft.com/office/drawing/2014/main" id="{D5B089F0-875E-2521-E7C3-AC9903170878}"/>
                </a:ext>
              </a:extLst>
            </p:cNvPr>
            <p:cNvSpPr/>
            <p:nvPr/>
          </p:nvSpPr>
          <p:spPr>
            <a:xfrm>
              <a:off x="1831123" y="3228079"/>
              <a:ext cx="914400" cy="914400"/>
            </a:xfrm>
            <a:prstGeom prst="roundRect">
              <a:avLst/>
            </a:prstGeom>
            <a:solidFill>
              <a:srgbClr val="BDA4D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212">
              <a:extLst>
                <a:ext uri="{FF2B5EF4-FFF2-40B4-BE49-F238E27FC236}">
                  <a16:creationId xmlns:a16="http://schemas.microsoft.com/office/drawing/2014/main" id="{526628A2-FA3F-D0F2-5007-27AC963EC362}"/>
                </a:ext>
              </a:extLst>
            </p:cNvPr>
            <p:cNvSpPr/>
            <p:nvPr/>
          </p:nvSpPr>
          <p:spPr>
            <a:xfrm>
              <a:off x="1882373" y="3270622"/>
              <a:ext cx="842143" cy="7976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5.    Put the QR code to the document</a:t>
              </a: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11D402-204D-3A94-CA85-E1D17DDD9F17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4125310" y="6045988"/>
            <a:ext cx="1479896" cy="30785"/>
          </a:xfrm>
          <a:prstGeom prst="line">
            <a:avLst/>
          </a:prstGeom>
          <a:ln w="38100" cap="rnd">
            <a:solidFill>
              <a:srgbClr val="877597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9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4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9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4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9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4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150"/>
                            </p:stCondLst>
                            <p:childTnLst>
                              <p:par>
                                <p:cTn id="1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650"/>
                            </p:stCondLst>
                            <p:childTnLst>
                              <p:par>
                                <p:cTn id="1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150"/>
                            </p:stCondLst>
                            <p:childTnLst>
                              <p:par>
                                <p:cTn id="1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650"/>
                            </p:stCondLst>
                            <p:childTnLst>
                              <p:par>
                                <p:cTn id="1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150"/>
                            </p:stCondLst>
                            <p:childTnLst>
                              <p:par>
                                <p:cTn id="1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76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te past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FCC"/>
      </a:accent1>
      <a:accent2>
        <a:srgbClr val="66CCFF"/>
      </a:accent2>
      <a:accent3>
        <a:srgbClr val="9999FF"/>
      </a:accent3>
      <a:accent4>
        <a:srgbClr val="FFFF99"/>
      </a:accent4>
      <a:accent5>
        <a:srgbClr val="FF9999"/>
      </a:accent5>
      <a:accent6>
        <a:srgbClr val="3399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DA2024-6415-406C-A221-8E21711636D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1786</Words>
  <Application>Microsoft Office PowerPoint</Application>
  <PresentationFormat>Widescreen</PresentationFormat>
  <Paragraphs>283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A Pompadour Bold Sample</vt:lpstr>
      <vt:lpstr>A Pompadour Sample</vt:lpstr>
      <vt:lpstr>Amellinda Weddings</vt:lpstr>
      <vt:lpstr>Bubbly</vt:lpstr>
      <vt:lpstr>Default_SC</vt:lpstr>
      <vt:lpstr>KG Primary Penmanship 2</vt:lpstr>
      <vt:lpstr>Monoton</vt:lpstr>
      <vt:lpstr>Arial</vt:lpstr>
      <vt:lpstr>Bahnschrift Light Condensed</vt:lpstr>
      <vt:lpstr>Bahnschrift SemiBold</vt:lpstr>
      <vt:lpstr>Calibri</vt:lpstr>
      <vt:lpstr>Calibri Light</vt:lpstr>
      <vt:lpstr>Corbel</vt:lpstr>
      <vt:lpstr>Courier New</vt:lpstr>
      <vt:lpstr>Lato Black</vt:lpstr>
      <vt:lpstr>Lato Light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 Anggraini Prasetyo</dc:creator>
  <cp:lastModifiedBy>NUR AZILA BINTI MUHAMMAD</cp:lastModifiedBy>
  <cp:revision>138</cp:revision>
  <dcterms:created xsi:type="dcterms:W3CDTF">2021-04-16T04:55:43Z</dcterms:created>
  <dcterms:modified xsi:type="dcterms:W3CDTF">2022-06-29T05:01:24Z</dcterms:modified>
</cp:coreProperties>
</file>