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329" r:id="rId21"/>
    <p:sldId id="330" r:id="rId22"/>
    <p:sldId id="331" r:id="rId23"/>
    <p:sldId id="332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325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6" r:id="rId71"/>
    <p:sldId id="327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F88D66-21E8-40D0-8E22-D891FF881F18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id-ID"/>
        </a:p>
      </dgm:t>
    </dgm:pt>
    <dgm:pt modelId="{D9C4CCB8-50DC-45E2-BBE4-A0F2520377CB}">
      <dgm:prSet phldrT="[Text]"/>
      <dgm:spPr/>
      <dgm:t>
        <a:bodyPr/>
        <a:lstStyle/>
        <a:p>
          <a:r>
            <a:rPr lang="en-US" smtClean="0"/>
            <a:t>Identifier</a:t>
          </a:r>
          <a:endParaRPr lang="id-ID"/>
        </a:p>
      </dgm:t>
    </dgm:pt>
    <dgm:pt modelId="{DA405CE4-6432-44D9-8095-354FA8BF9FED}" type="parTrans" cxnId="{B4DFF8F1-B26E-4203-ADBA-5C552653EE9B}">
      <dgm:prSet/>
      <dgm:spPr/>
      <dgm:t>
        <a:bodyPr/>
        <a:lstStyle/>
        <a:p>
          <a:endParaRPr lang="id-ID"/>
        </a:p>
      </dgm:t>
    </dgm:pt>
    <dgm:pt modelId="{C8B05B10-C56C-459C-B2EB-089A22EA486C}" type="sibTrans" cxnId="{B4DFF8F1-B26E-4203-ADBA-5C552653EE9B}">
      <dgm:prSet/>
      <dgm:spPr/>
      <dgm:t>
        <a:bodyPr/>
        <a:lstStyle/>
        <a:p>
          <a:endParaRPr lang="id-ID"/>
        </a:p>
      </dgm:t>
    </dgm:pt>
    <dgm:pt modelId="{9E230D6A-4186-4782-BA5E-9BBAFD5C36EA}">
      <dgm:prSet phldrT="[Text]"/>
      <dgm:spPr/>
      <dgm:t>
        <a:bodyPr/>
        <a:lstStyle/>
        <a:p>
          <a:r>
            <a:rPr lang="en-US" smtClean="0"/>
            <a:t>Konstanta</a:t>
          </a:r>
          <a:endParaRPr lang="id-ID"/>
        </a:p>
      </dgm:t>
    </dgm:pt>
    <dgm:pt modelId="{F42166AD-4E60-465B-939A-785D3DCB5A60}" type="parTrans" cxnId="{F252B5E5-DDE8-46A8-86FD-7517A5E5D63D}">
      <dgm:prSet/>
      <dgm:spPr/>
      <dgm:t>
        <a:bodyPr/>
        <a:lstStyle/>
        <a:p>
          <a:endParaRPr lang="id-ID"/>
        </a:p>
      </dgm:t>
    </dgm:pt>
    <dgm:pt modelId="{09D49A20-917C-4D06-8ECF-1FE1F60FAB2E}" type="sibTrans" cxnId="{F252B5E5-DDE8-46A8-86FD-7517A5E5D63D}">
      <dgm:prSet/>
      <dgm:spPr/>
      <dgm:t>
        <a:bodyPr/>
        <a:lstStyle/>
        <a:p>
          <a:endParaRPr lang="id-ID"/>
        </a:p>
      </dgm:t>
    </dgm:pt>
    <dgm:pt modelId="{F979B360-C0FA-4F82-9F6C-268595EA96D6}">
      <dgm:prSet phldrT="[Text]"/>
      <dgm:spPr/>
      <dgm:t>
        <a:bodyPr/>
        <a:lstStyle/>
        <a:p>
          <a:r>
            <a:rPr lang="en-US" smtClean="0"/>
            <a:t>Variabel</a:t>
          </a:r>
          <a:endParaRPr lang="id-ID"/>
        </a:p>
      </dgm:t>
    </dgm:pt>
    <dgm:pt modelId="{9653A765-7CAE-4388-A96B-EC1ABC746AAF}" type="parTrans" cxnId="{A0DB0435-E3DF-4CBE-B467-624F058CE451}">
      <dgm:prSet/>
      <dgm:spPr/>
      <dgm:t>
        <a:bodyPr/>
        <a:lstStyle/>
        <a:p>
          <a:endParaRPr lang="id-ID"/>
        </a:p>
      </dgm:t>
    </dgm:pt>
    <dgm:pt modelId="{97954DE9-BD27-485F-B0B4-1296E42771E1}" type="sibTrans" cxnId="{A0DB0435-E3DF-4CBE-B467-624F058CE451}">
      <dgm:prSet/>
      <dgm:spPr/>
      <dgm:t>
        <a:bodyPr/>
        <a:lstStyle/>
        <a:p>
          <a:endParaRPr lang="id-ID"/>
        </a:p>
      </dgm:t>
    </dgm:pt>
    <dgm:pt modelId="{28673176-9833-45F8-AE97-BB6178F07D11}" type="pres">
      <dgm:prSet presAssocID="{E0F88D66-21E8-40D0-8E22-D891FF881F18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d-ID"/>
        </a:p>
      </dgm:t>
    </dgm:pt>
    <dgm:pt modelId="{2A0DF414-5BE8-4185-99F1-7020BBD4A51B}" type="pres">
      <dgm:prSet presAssocID="{D9C4CCB8-50DC-45E2-BBE4-A0F2520377CB}" presName="hierRoot1" presStyleCnt="0">
        <dgm:presLayoutVars>
          <dgm:hierBranch val="init"/>
        </dgm:presLayoutVars>
      </dgm:prSet>
      <dgm:spPr/>
    </dgm:pt>
    <dgm:pt modelId="{C813DEEB-2300-4B8E-8906-AF049410E399}" type="pres">
      <dgm:prSet presAssocID="{D9C4CCB8-50DC-45E2-BBE4-A0F2520377CB}" presName="rootComposite1" presStyleCnt="0"/>
      <dgm:spPr/>
    </dgm:pt>
    <dgm:pt modelId="{75A0274E-0DB3-4583-A4E5-813F439AE021}" type="pres">
      <dgm:prSet presAssocID="{D9C4CCB8-50DC-45E2-BBE4-A0F2520377CB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31DDF2F2-DE86-46DF-A6E2-877D322E7395}" type="pres">
      <dgm:prSet presAssocID="{D9C4CCB8-50DC-45E2-BBE4-A0F2520377CB}" presName="topArc1" presStyleLbl="parChTrans1D1" presStyleIdx="0" presStyleCnt="6"/>
      <dgm:spPr/>
    </dgm:pt>
    <dgm:pt modelId="{CC7F768F-391B-46F5-B36E-FF0242343D3D}" type="pres">
      <dgm:prSet presAssocID="{D9C4CCB8-50DC-45E2-BBE4-A0F2520377CB}" presName="bottomArc1" presStyleLbl="parChTrans1D1" presStyleIdx="1" presStyleCnt="6"/>
      <dgm:spPr/>
    </dgm:pt>
    <dgm:pt modelId="{20CA9BEF-8C91-43D2-8212-E0478DB7DC86}" type="pres">
      <dgm:prSet presAssocID="{D9C4CCB8-50DC-45E2-BBE4-A0F2520377CB}" presName="topConnNode1" presStyleLbl="node1" presStyleIdx="0" presStyleCnt="0"/>
      <dgm:spPr/>
      <dgm:t>
        <a:bodyPr/>
        <a:lstStyle/>
        <a:p>
          <a:endParaRPr lang="id-ID"/>
        </a:p>
      </dgm:t>
    </dgm:pt>
    <dgm:pt modelId="{B5B985EE-576A-436B-BB09-CFFCE3582A67}" type="pres">
      <dgm:prSet presAssocID="{D9C4CCB8-50DC-45E2-BBE4-A0F2520377CB}" presName="hierChild2" presStyleCnt="0"/>
      <dgm:spPr/>
    </dgm:pt>
    <dgm:pt modelId="{1B4042D4-953B-45D7-8B4D-756807D4F1F9}" type="pres">
      <dgm:prSet presAssocID="{F42166AD-4E60-465B-939A-785D3DCB5A60}" presName="Name28" presStyleLbl="parChTrans1D2" presStyleIdx="0" presStyleCnt="2"/>
      <dgm:spPr/>
      <dgm:t>
        <a:bodyPr/>
        <a:lstStyle/>
        <a:p>
          <a:endParaRPr lang="id-ID"/>
        </a:p>
      </dgm:t>
    </dgm:pt>
    <dgm:pt modelId="{2407698F-EA2F-46FD-856B-9555628892C1}" type="pres">
      <dgm:prSet presAssocID="{9E230D6A-4186-4782-BA5E-9BBAFD5C36EA}" presName="hierRoot2" presStyleCnt="0">
        <dgm:presLayoutVars>
          <dgm:hierBranch val="init"/>
        </dgm:presLayoutVars>
      </dgm:prSet>
      <dgm:spPr/>
    </dgm:pt>
    <dgm:pt modelId="{3298F3E3-20D0-40CC-8134-4EAE948D9D7D}" type="pres">
      <dgm:prSet presAssocID="{9E230D6A-4186-4782-BA5E-9BBAFD5C36EA}" presName="rootComposite2" presStyleCnt="0"/>
      <dgm:spPr/>
    </dgm:pt>
    <dgm:pt modelId="{9CC59860-7BDD-431D-9F30-57322543376D}" type="pres">
      <dgm:prSet presAssocID="{9E230D6A-4186-4782-BA5E-9BBAFD5C36E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027FD42E-7F66-40DD-A454-1641DE2C0AAF}" type="pres">
      <dgm:prSet presAssocID="{9E230D6A-4186-4782-BA5E-9BBAFD5C36EA}" presName="topArc2" presStyleLbl="parChTrans1D1" presStyleIdx="2" presStyleCnt="6"/>
      <dgm:spPr/>
    </dgm:pt>
    <dgm:pt modelId="{E125C7EB-88A2-4ABB-9828-F9B2A4823D98}" type="pres">
      <dgm:prSet presAssocID="{9E230D6A-4186-4782-BA5E-9BBAFD5C36EA}" presName="bottomArc2" presStyleLbl="parChTrans1D1" presStyleIdx="3" presStyleCnt="6"/>
      <dgm:spPr/>
    </dgm:pt>
    <dgm:pt modelId="{6C95461D-9A3B-4B6D-A6D8-C20CE0E7DA1D}" type="pres">
      <dgm:prSet presAssocID="{9E230D6A-4186-4782-BA5E-9BBAFD5C36EA}" presName="topConnNode2" presStyleLbl="node2" presStyleIdx="0" presStyleCnt="0"/>
      <dgm:spPr/>
      <dgm:t>
        <a:bodyPr/>
        <a:lstStyle/>
        <a:p>
          <a:endParaRPr lang="id-ID"/>
        </a:p>
      </dgm:t>
    </dgm:pt>
    <dgm:pt modelId="{CE3F8A0C-5D68-44E4-8D8C-15A9EDF2C04C}" type="pres">
      <dgm:prSet presAssocID="{9E230D6A-4186-4782-BA5E-9BBAFD5C36EA}" presName="hierChild4" presStyleCnt="0"/>
      <dgm:spPr/>
    </dgm:pt>
    <dgm:pt modelId="{BEF29B8E-73E6-40F7-9279-EA32111E50B4}" type="pres">
      <dgm:prSet presAssocID="{9E230D6A-4186-4782-BA5E-9BBAFD5C36EA}" presName="hierChild5" presStyleCnt="0"/>
      <dgm:spPr/>
    </dgm:pt>
    <dgm:pt modelId="{1C6A0A7B-A934-4082-B39C-C6CF7DF4241B}" type="pres">
      <dgm:prSet presAssocID="{9653A765-7CAE-4388-A96B-EC1ABC746AAF}" presName="Name28" presStyleLbl="parChTrans1D2" presStyleIdx="1" presStyleCnt="2"/>
      <dgm:spPr/>
      <dgm:t>
        <a:bodyPr/>
        <a:lstStyle/>
        <a:p>
          <a:endParaRPr lang="id-ID"/>
        </a:p>
      </dgm:t>
    </dgm:pt>
    <dgm:pt modelId="{DB3F130F-8AB1-439B-B25D-B66800B09530}" type="pres">
      <dgm:prSet presAssocID="{F979B360-C0FA-4F82-9F6C-268595EA96D6}" presName="hierRoot2" presStyleCnt="0">
        <dgm:presLayoutVars>
          <dgm:hierBranch val="init"/>
        </dgm:presLayoutVars>
      </dgm:prSet>
      <dgm:spPr/>
    </dgm:pt>
    <dgm:pt modelId="{82ED59B0-2AEE-4C18-A48E-C7ECD9A2FD97}" type="pres">
      <dgm:prSet presAssocID="{F979B360-C0FA-4F82-9F6C-268595EA96D6}" presName="rootComposite2" presStyleCnt="0"/>
      <dgm:spPr/>
    </dgm:pt>
    <dgm:pt modelId="{4BECF343-EDF3-4B2C-8CC9-491DA45E5E90}" type="pres">
      <dgm:prSet presAssocID="{F979B360-C0FA-4F82-9F6C-268595EA96D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6D632178-2CC0-4C5D-85BC-061789C9A068}" type="pres">
      <dgm:prSet presAssocID="{F979B360-C0FA-4F82-9F6C-268595EA96D6}" presName="topArc2" presStyleLbl="parChTrans1D1" presStyleIdx="4" presStyleCnt="6"/>
      <dgm:spPr/>
    </dgm:pt>
    <dgm:pt modelId="{2AB76E9E-3EE4-48D6-97CD-9E6D56162216}" type="pres">
      <dgm:prSet presAssocID="{F979B360-C0FA-4F82-9F6C-268595EA96D6}" presName="bottomArc2" presStyleLbl="parChTrans1D1" presStyleIdx="5" presStyleCnt="6"/>
      <dgm:spPr/>
    </dgm:pt>
    <dgm:pt modelId="{53B44908-48DE-4588-B500-E22BF792AB4A}" type="pres">
      <dgm:prSet presAssocID="{F979B360-C0FA-4F82-9F6C-268595EA96D6}" presName="topConnNode2" presStyleLbl="node2" presStyleIdx="0" presStyleCnt="0"/>
      <dgm:spPr/>
      <dgm:t>
        <a:bodyPr/>
        <a:lstStyle/>
        <a:p>
          <a:endParaRPr lang="id-ID"/>
        </a:p>
      </dgm:t>
    </dgm:pt>
    <dgm:pt modelId="{67CF13C0-49EF-4878-9B83-81CB59CB38DD}" type="pres">
      <dgm:prSet presAssocID="{F979B360-C0FA-4F82-9F6C-268595EA96D6}" presName="hierChild4" presStyleCnt="0"/>
      <dgm:spPr/>
    </dgm:pt>
    <dgm:pt modelId="{208D9640-4DC0-4850-B5C9-B11C9A3E4FBF}" type="pres">
      <dgm:prSet presAssocID="{F979B360-C0FA-4F82-9F6C-268595EA96D6}" presName="hierChild5" presStyleCnt="0"/>
      <dgm:spPr/>
    </dgm:pt>
    <dgm:pt modelId="{2121AD41-62ED-4285-93DE-1FA05E97E395}" type="pres">
      <dgm:prSet presAssocID="{D9C4CCB8-50DC-45E2-BBE4-A0F2520377CB}" presName="hierChild3" presStyleCnt="0"/>
      <dgm:spPr/>
    </dgm:pt>
  </dgm:ptLst>
  <dgm:cxnLst>
    <dgm:cxn modelId="{A0DB0435-E3DF-4CBE-B467-624F058CE451}" srcId="{D9C4CCB8-50DC-45E2-BBE4-A0F2520377CB}" destId="{F979B360-C0FA-4F82-9F6C-268595EA96D6}" srcOrd="1" destOrd="0" parTransId="{9653A765-7CAE-4388-A96B-EC1ABC746AAF}" sibTransId="{97954DE9-BD27-485F-B0B4-1296E42771E1}"/>
    <dgm:cxn modelId="{06FBB08E-93DD-40F1-BEA4-FC785286AB8F}" type="presOf" srcId="{F979B360-C0FA-4F82-9F6C-268595EA96D6}" destId="{4BECF343-EDF3-4B2C-8CC9-491DA45E5E90}" srcOrd="0" destOrd="0" presId="urn:microsoft.com/office/officeart/2008/layout/HalfCircleOrganizationChart"/>
    <dgm:cxn modelId="{F252B5E5-DDE8-46A8-86FD-7517A5E5D63D}" srcId="{D9C4CCB8-50DC-45E2-BBE4-A0F2520377CB}" destId="{9E230D6A-4186-4782-BA5E-9BBAFD5C36EA}" srcOrd="0" destOrd="0" parTransId="{F42166AD-4E60-465B-939A-785D3DCB5A60}" sibTransId="{09D49A20-917C-4D06-8ECF-1FE1F60FAB2E}"/>
    <dgm:cxn modelId="{C019FF4A-632B-4968-8044-64DA8CFC7CA7}" type="presOf" srcId="{D9C4CCB8-50DC-45E2-BBE4-A0F2520377CB}" destId="{20CA9BEF-8C91-43D2-8212-E0478DB7DC86}" srcOrd="1" destOrd="0" presId="urn:microsoft.com/office/officeart/2008/layout/HalfCircleOrganizationChart"/>
    <dgm:cxn modelId="{39815D46-140F-46BA-9A3A-6F968CFE631F}" type="presOf" srcId="{D9C4CCB8-50DC-45E2-BBE4-A0F2520377CB}" destId="{75A0274E-0DB3-4583-A4E5-813F439AE021}" srcOrd="0" destOrd="0" presId="urn:microsoft.com/office/officeart/2008/layout/HalfCircleOrganizationChart"/>
    <dgm:cxn modelId="{49428414-3B4E-45DB-8A40-E008F72C1CD9}" type="presOf" srcId="{9653A765-7CAE-4388-A96B-EC1ABC746AAF}" destId="{1C6A0A7B-A934-4082-B39C-C6CF7DF4241B}" srcOrd="0" destOrd="0" presId="urn:microsoft.com/office/officeart/2008/layout/HalfCircleOrganizationChart"/>
    <dgm:cxn modelId="{40B88CCB-D1F4-4138-971A-891E21D981B6}" type="presOf" srcId="{9E230D6A-4186-4782-BA5E-9BBAFD5C36EA}" destId="{6C95461D-9A3B-4B6D-A6D8-C20CE0E7DA1D}" srcOrd="1" destOrd="0" presId="urn:microsoft.com/office/officeart/2008/layout/HalfCircleOrganizationChart"/>
    <dgm:cxn modelId="{821D2C86-5BE4-4272-805C-1545E117ED8E}" type="presOf" srcId="{E0F88D66-21E8-40D0-8E22-D891FF881F18}" destId="{28673176-9833-45F8-AE97-BB6178F07D11}" srcOrd="0" destOrd="0" presId="urn:microsoft.com/office/officeart/2008/layout/HalfCircleOrganizationChart"/>
    <dgm:cxn modelId="{B4DFF8F1-B26E-4203-ADBA-5C552653EE9B}" srcId="{E0F88D66-21E8-40D0-8E22-D891FF881F18}" destId="{D9C4CCB8-50DC-45E2-BBE4-A0F2520377CB}" srcOrd="0" destOrd="0" parTransId="{DA405CE4-6432-44D9-8095-354FA8BF9FED}" sibTransId="{C8B05B10-C56C-459C-B2EB-089A22EA486C}"/>
    <dgm:cxn modelId="{879DC811-0F48-48EB-A705-6539EC7C3F20}" type="presOf" srcId="{F979B360-C0FA-4F82-9F6C-268595EA96D6}" destId="{53B44908-48DE-4588-B500-E22BF792AB4A}" srcOrd="1" destOrd="0" presId="urn:microsoft.com/office/officeart/2008/layout/HalfCircleOrganizationChart"/>
    <dgm:cxn modelId="{A4B4F97C-0287-4663-8F5B-3301036CF97F}" type="presOf" srcId="{9E230D6A-4186-4782-BA5E-9BBAFD5C36EA}" destId="{9CC59860-7BDD-431D-9F30-57322543376D}" srcOrd="0" destOrd="0" presId="urn:microsoft.com/office/officeart/2008/layout/HalfCircleOrganizationChart"/>
    <dgm:cxn modelId="{C1E6FAA1-5E30-4071-B9E9-4D1E36412337}" type="presOf" srcId="{F42166AD-4E60-465B-939A-785D3DCB5A60}" destId="{1B4042D4-953B-45D7-8B4D-756807D4F1F9}" srcOrd="0" destOrd="0" presId="urn:microsoft.com/office/officeart/2008/layout/HalfCircleOrganizationChart"/>
    <dgm:cxn modelId="{B16DDEB8-0B9B-457F-B866-90AB97AC3EA1}" type="presParOf" srcId="{28673176-9833-45F8-AE97-BB6178F07D11}" destId="{2A0DF414-5BE8-4185-99F1-7020BBD4A51B}" srcOrd="0" destOrd="0" presId="urn:microsoft.com/office/officeart/2008/layout/HalfCircleOrganizationChart"/>
    <dgm:cxn modelId="{F560D172-81E1-4392-B748-7DA8F1FDBF3C}" type="presParOf" srcId="{2A0DF414-5BE8-4185-99F1-7020BBD4A51B}" destId="{C813DEEB-2300-4B8E-8906-AF049410E399}" srcOrd="0" destOrd="0" presId="urn:microsoft.com/office/officeart/2008/layout/HalfCircleOrganizationChart"/>
    <dgm:cxn modelId="{294B558A-F26D-457F-96D8-D997AD585F50}" type="presParOf" srcId="{C813DEEB-2300-4B8E-8906-AF049410E399}" destId="{75A0274E-0DB3-4583-A4E5-813F439AE021}" srcOrd="0" destOrd="0" presId="urn:microsoft.com/office/officeart/2008/layout/HalfCircleOrganizationChart"/>
    <dgm:cxn modelId="{86F2D822-839A-4E6A-A49D-D16ACB5F5A3D}" type="presParOf" srcId="{C813DEEB-2300-4B8E-8906-AF049410E399}" destId="{31DDF2F2-DE86-46DF-A6E2-877D322E7395}" srcOrd="1" destOrd="0" presId="urn:microsoft.com/office/officeart/2008/layout/HalfCircleOrganizationChart"/>
    <dgm:cxn modelId="{EA671B26-452B-40BE-AAD3-2F94478D3C2B}" type="presParOf" srcId="{C813DEEB-2300-4B8E-8906-AF049410E399}" destId="{CC7F768F-391B-46F5-B36E-FF0242343D3D}" srcOrd="2" destOrd="0" presId="urn:microsoft.com/office/officeart/2008/layout/HalfCircleOrganizationChart"/>
    <dgm:cxn modelId="{4D817C32-518A-4F1B-905D-78F4B4713184}" type="presParOf" srcId="{C813DEEB-2300-4B8E-8906-AF049410E399}" destId="{20CA9BEF-8C91-43D2-8212-E0478DB7DC86}" srcOrd="3" destOrd="0" presId="urn:microsoft.com/office/officeart/2008/layout/HalfCircleOrganizationChart"/>
    <dgm:cxn modelId="{5E461A7F-3CEA-4A0D-BF4F-6509FF794230}" type="presParOf" srcId="{2A0DF414-5BE8-4185-99F1-7020BBD4A51B}" destId="{B5B985EE-576A-436B-BB09-CFFCE3582A67}" srcOrd="1" destOrd="0" presId="urn:microsoft.com/office/officeart/2008/layout/HalfCircleOrganizationChart"/>
    <dgm:cxn modelId="{DFC58068-849C-4750-A8E1-362C3CA526AA}" type="presParOf" srcId="{B5B985EE-576A-436B-BB09-CFFCE3582A67}" destId="{1B4042D4-953B-45D7-8B4D-756807D4F1F9}" srcOrd="0" destOrd="0" presId="urn:microsoft.com/office/officeart/2008/layout/HalfCircleOrganizationChart"/>
    <dgm:cxn modelId="{42915016-4505-4928-9FE9-A48F2ECCED7F}" type="presParOf" srcId="{B5B985EE-576A-436B-BB09-CFFCE3582A67}" destId="{2407698F-EA2F-46FD-856B-9555628892C1}" srcOrd="1" destOrd="0" presId="urn:microsoft.com/office/officeart/2008/layout/HalfCircleOrganizationChart"/>
    <dgm:cxn modelId="{89DEF08F-A2FE-4708-B9B2-7E6F0B214646}" type="presParOf" srcId="{2407698F-EA2F-46FD-856B-9555628892C1}" destId="{3298F3E3-20D0-40CC-8134-4EAE948D9D7D}" srcOrd="0" destOrd="0" presId="urn:microsoft.com/office/officeart/2008/layout/HalfCircleOrganizationChart"/>
    <dgm:cxn modelId="{55EDB1E4-C5EA-42D3-94F2-FEB825E42396}" type="presParOf" srcId="{3298F3E3-20D0-40CC-8134-4EAE948D9D7D}" destId="{9CC59860-7BDD-431D-9F30-57322543376D}" srcOrd="0" destOrd="0" presId="urn:microsoft.com/office/officeart/2008/layout/HalfCircleOrganizationChart"/>
    <dgm:cxn modelId="{3041D842-5810-4A89-A4F9-7473F1A16C67}" type="presParOf" srcId="{3298F3E3-20D0-40CC-8134-4EAE948D9D7D}" destId="{027FD42E-7F66-40DD-A454-1641DE2C0AAF}" srcOrd="1" destOrd="0" presId="urn:microsoft.com/office/officeart/2008/layout/HalfCircleOrganizationChart"/>
    <dgm:cxn modelId="{F2EDB7C6-4436-408B-BC68-5C70573ED1A5}" type="presParOf" srcId="{3298F3E3-20D0-40CC-8134-4EAE948D9D7D}" destId="{E125C7EB-88A2-4ABB-9828-F9B2A4823D98}" srcOrd="2" destOrd="0" presId="urn:microsoft.com/office/officeart/2008/layout/HalfCircleOrganizationChart"/>
    <dgm:cxn modelId="{C5321415-E221-4715-B1D5-5DDF6B10F29F}" type="presParOf" srcId="{3298F3E3-20D0-40CC-8134-4EAE948D9D7D}" destId="{6C95461D-9A3B-4B6D-A6D8-C20CE0E7DA1D}" srcOrd="3" destOrd="0" presId="urn:microsoft.com/office/officeart/2008/layout/HalfCircleOrganizationChart"/>
    <dgm:cxn modelId="{1A610D9C-E09E-494E-8087-F3C8AAFEE31C}" type="presParOf" srcId="{2407698F-EA2F-46FD-856B-9555628892C1}" destId="{CE3F8A0C-5D68-44E4-8D8C-15A9EDF2C04C}" srcOrd="1" destOrd="0" presId="urn:microsoft.com/office/officeart/2008/layout/HalfCircleOrganizationChart"/>
    <dgm:cxn modelId="{E4A4594E-D350-4CE4-80CA-22BCC187A784}" type="presParOf" srcId="{2407698F-EA2F-46FD-856B-9555628892C1}" destId="{BEF29B8E-73E6-40F7-9279-EA32111E50B4}" srcOrd="2" destOrd="0" presId="urn:microsoft.com/office/officeart/2008/layout/HalfCircleOrganizationChart"/>
    <dgm:cxn modelId="{1DDF43A5-8C82-4839-877B-189DA71B6147}" type="presParOf" srcId="{B5B985EE-576A-436B-BB09-CFFCE3582A67}" destId="{1C6A0A7B-A934-4082-B39C-C6CF7DF4241B}" srcOrd="2" destOrd="0" presId="urn:microsoft.com/office/officeart/2008/layout/HalfCircleOrganizationChart"/>
    <dgm:cxn modelId="{2E9B51F9-DBEC-4076-95A1-7EDCB96205C6}" type="presParOf" srcId="{B5B985EE-576A-436B-BB09-CFFCE3582A67}" destId="{DB3F130F-8AB1-439B-B25D-B66800B09530}" srcOrd="3" destOrd="0" presId="urn:microsoft.com/office/officeart/2008/layout/HalfCircleOrganizationChart"/>
    <dgm:cxn modelId="{2ABCDD90-EEE1-405A-A797-ED7B1BAC44EC}" type="presParOf" srcId="{DB3F130F-8AB1-439B-B25D-B66800B09530}" destId="{82ED59B0-2AEE-4C18-A48E-C7ECD9A2FD97}" srcOrd="0" destOrd="0" presId="urn:microsoft.com/office/officeart/2008/layout/HalfCircleOrganizationChart"/>
    <dgm:cxn modelId="{AE6707C1-47E2-4362-B82A-7F6A8D421790}" type="presParOf" srcId="{82ED59B0-2AEE-4C18-A48E-C7ECD9A2FD97}" destId="{4BECF343-EDF3-4B2C-8CC9-491DA45E5E90}" srcOrd="0" destOrd="0" presId="urn:microsoft.com/office/officeart/2008/layout/HalfCircleOrganizationChart"/>
    <dgm:cxn modelId="{5164E8A5-C4DE-4D03-9000-9D51EF9D8824}" type="presParOf" srcId="{82ED59B0-2AEE-4C18-A48E-C7ECD9A2FD97}" destId="{6D632178-2CC0-4C5D-85BC-061789C9A068}" srcOrd="1" destOrd="0" presId="urn:microsoft.com/office/officeart/2008/layout/HalfCircleOrganizationChart"/>
    <dgm:cxn modelId="{74BEF94E-C59C-4705-A2B5-EFB61439B889}" type="presParOf" srcId="{82ED59B0-2AEE-4C18-A48E-C7ECD9A2FD97}" destId="{2AB76E9E-3EE4-48D6-97CD-9E6D56162216}" srcOrd="2" destOrd="0" presId="urn:microsoft.com/office/officeart/2008/layout/HalfCircleOrganizationChart"/>
    <dgm:cxn modelId="{B22E456F-377D-4893-808D-EC847B73617E}" type="presParOf" srcId="{82ED59B0-2AEE-4C18-A48E-C7ECD9A2FD97}" destId="{53B44908-48DE-4588-B500-E22BF792AB4A}" srcOrd="3" destOrd="0" presId="urn:microsoft.com/office/officeart/2008/layout/HalfCircleOrganizationChart"/>
    <dgm:cxn modelId="{F08AC6EF-B0AB-4235-8674-44D526B56D07}" type="presParOf" srcId="{DB3F130F-8AB1-439B-B25D-B66800B09530}" destId="{67CF13C0-49EF-4878-9B83-81CB59CB38DD}" srcOrd="1" destOrd="0" presId="urn:microsoft.com/office/officeart/2008/layout/HalfCircleOrganizationChart"/>
    <dgm:cxn modelId="{6172C45A-B6F8-4E73-9C57-6954CCC9D87B}" type="presParOf" srcId="{DB3F130F-8AB1-439B-B25D-B66800B09530}" destId="{208D9640-4DC0-4850-B5C9-B11C9A3E4FBF}" srcOrd="2" destOrd="0" presId="urn:microsoft.com/office/officeart/2008/layout/HalfCircleOrganizationChart"/>
    <dgm:cxn modelId="{6CC096B5-8D7E-4132-A65F-4B9A0BB08BEF}" type="presParOf" srcId="{2A0DF414-5BE8-4185-99F1-7020BBD4A51B}" destId="{2121AD41-62ED-4285-93DE-1FA05E97E395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979888-4D6C-4575-BE8F-ED3487003952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9CABEFCA-AF64-4346-8E72-1D2C877DF8D5}">
      <dgm:prSet phldrT="[Text]"/>
      <dgm:spPr/>
      <dgm:t>
        <a:bodyPr/>
        <a:lstStyle/>
        <a:p>
          <a:r>
            <a:rPr lang="en-US" smtClean="0"/>
            <a:t>Variabel Statis</a:t>
          </a:r>
          <a:endParaRPr lang="id-ID"/>
        </a:p>
      </dgm:t>
    </dgm:pt>
    <dgm:pt modelId="{DCB2807C-C6CC-4FC4-B8EC-EA46B3F2105B}" type="parTrans" cxnId="{5995365C-0E24-4098-96FC-195AD414EB96}">
      <dgm:prSet/>
      <dgm:spPr/>
      <dgm:t>
        <a:bodyPr/>
        <a:lstStyle/>
        <a:p>
          <a:endParaRPr lang="id-ID"/>
        </a:p>
      </dgm:t>
    </dgm:pt>
    <dgm:pt modelId="{FCD86AC1-1086-4503-9FC4-380941723FDF}" type="sibTrans" cxnId="{5995365C-0E24-4098-96FC-195AD414EB96}">
      <dgm:prSet/>
      <dgm:spPr/>
      <dgm:t>
        <a:bodyPr/>
        <a:lstStyle/>
        <a:p>
          <a:endParaRPr lang="id-ID"/>
        </a:p>
      </dgm:t>
    </dgm:pt>
    <dgm:pt modelId="{E4B31784-3082-4DAE-9A81-343908116A4E}" type="asst">
      <dgm:prSet phldrT="[Text]"/>
      <dgm:spPr/>
      <dgm:t>
        <a:bodyPr/>
        <a:lstStyle/>
        <a:p>
          <a:r>
            <a:rPr lang="en-US" smtClean="0"/>
            <a:t>Lokal</a:t>
          </a:r>
          <a:endParaRPr lang="id-ID"/>
        </a:p>
      </dgm:t>
    </dgm:pt>
    <dgm:pt modelId="{47662232-1016-47D1-960F-C27C64677C06}" type="parTrans" cxnId="{9326E6B4-5BE8-420D-8AFF-A03B002DFC48}">
      <dgm:prSet/>
      <dgm:spPr/>
      <dgm:t>
        <a:bodyPr/>
        <a:lstStyle/>
        <a:p>
          <a:endParaRPr lang="id-ID"/>
        </a:p>
      </dgm:t>
    </dgm:pt>
    <dgm:pt modelId="{D6F14B20-AB89-4FB6-B4ED-6C5C9E8802DF}" type="sibTrans" cxnId="{9326E6B4-5BE8-420D-8AFF-A03B002DFC48}">
      <dgm:prSet/>
      <dgm:spPr/>
      <dgm:t>
        <a:bodyPr/>
        <a:lstStyle/>
        <a:p>
          <a:endParaRPr lang="id-ID"/>
        </a:p>
      </dgm:t>
    </dgm:pt>
    <dgm:pt modelId="{304600A4-3A81-4D86-9AE5-5A7CBEEAFC84}" type="asst">
      <dgm:prSet phldrT="[Text]"/>
      <dgm:spPr/>
      <dgm:t>
        <a:bodyPr/>
        <a:lstStyle/>
        <a:p>
          <a:r>
            <a:rPr lang="en-US" smtClean="0"/>
            <a:t>Global</a:t>
          </a:r>
          <a:endParaRPr lang="id-ID"/>
        </a:p>
      </dgm:t>
    </dgm:pt>
    <dgm:pt modelId="{6368D1D1-09D3-43EB-A819-11BE281D72DF}" type="parTrans" cxnId="{058AF4B1-33B9-41CD-9D59-2B08C4970E16}">
      <dgm:prSet/>
      <dgm:spPr/>
      <dgm:t>
        <a:bodyPr/>
        <a:lstStyle/>
        <a:p>
          <a:endParaRPr lang="id-ID"/>
        </a:p>
      </dgm:t>
    </dgm:pt>
    <dgm:pt modelId="{5344A9E1-F4FB-4880-98F1-2AE5E649C02D}" type="sibTrans" cxnId="{058AF4B1-33B9-41CD-9D59-2B08C4970E16}">
      <dgm:prSet/>
      <dgm:spPr/>
      <dgm:t>
        <a:bodyPr/>
        <a:lstStyle/>
        <a:p>
          <a:endParaRPr lang="id-ID"/>
        </a:p>
      </dgm:t>
    </dgm:pt>
    <dgm:pt modelId="{F6A3F7ED-165D-4D03-AE83-093387F5759A}" type="pres">
      <dgm:prSet presAssocID="{AC979888-4D6C-4575-BE8F-ED3487003952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d-ID"/>
        </a:p>
      </dgm:t>
    </dgm:pt>
    <dgm:pt modelId="{6CD6E48D-953A-4FB5-AC7A-1D5E71588A9D}" type="pres">
      <dgm:prSet presAssocID="{9CABEFCA-AF64-4346-8E72-1D2C877DF8D5}" presName="hierRoot1" presStyleCnt="0">
        <dgm:presLayoutVars>
          <dgm:hierBranch val="init"/>
        </dgm:presLayoutVars>
      </dgm:prSet>
      <dgm:spPr/>
    </dgm:pt>
    <dgm:pt modelId="{65F8652B-5346-4954-A95A-17E80F959C71}" type="pres">
      <dgm:prSet presAssocID="{9CABEFCA-AF64-4346-8E72-1D2C877DF8D5}" presName="rootComposite1" presStyleCnt="0"/>
      <dgm:spPr/>
    </dgm:pt>
    <dgm:pt modelId="{4B26E83D-8279-47E6-AE2E-97015F19BD83}" type="pres">
      <dgm:prSet presAssocID="{9CABEFCA-AF64-4346-8E72-1D2C877DF8D5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5FE1CA5C-D51E-4C20-8266-380FC8A127AE}" type="pres">
      <dgm:prSet presAssocID="{9CABEFCA-AF64-4346-8E72-1D2C877DF8D5}" presName="topArc1" presStyleLbl="parChTrans1D1" presStyleIdx="0" presStyleCnt="6"/>
      <dgm:spPr/>
    </dgm:pt>
    <dgm:pt modelId="{DE4F5871-9689-405B-A206-652D9E1E7536}" type="pres">
      <dgm:prSet presAssocID="{9CABEFCA-AF64-4346-8E72-1D2C877DF8D5}" presName="bottomArc1" presStyleLbl="parChTrans1D1" presStyleIdx="1" presStyleCnt="6"/>
      <dgm:spPr/>
    </dgm:pt>
    <dgm:pt modelId="{E3E95DDC-AE5B-4A11-ACC3-68A19069F2CF}" type="pres">
      <dgm:prSet presAssocID="{9CABEFCA-AF64-4346-8E72-1D2C877DF8D5}" presName="topConnNode1" presStyleLbl="node1" presStyleIdx="0" presStyleCnt="0"/>
      <dgm:spPr/>
      <dgm:t>
        <a:bodyPr/>
        <a:lstStyle/>
        <a:p>
          <a:endParaRPr lang="id-ID"/>
        </a:p>
      </dgm:t>
    </dgm:pt>
    <dgm:pt modelId="{64C91C92-8F2E-4415-978F-023CB2581B55}" type="pres">
      <dgm:prSet presAssocID="{9CABEFCA-AF64-4346-8E72-1D2C877DF8D5}" presName="hierChild2" presStyleCnt="0"/>
      <dgm:spPr/>
    </dgm:pt>
    <dgm:pt modelId="{3F60260C-9531-49A0-978E-A0B9C154E9D5}" type="pres">
      <dgm:prSet presAssocID="{9CABEFCA-AF64-4346-8E72-1D2C877DF8D5}" presName="hierChild3" presStyleCnt="0"/>
      <dgm:spPr/>
    </dgm:pt>
    <dgm:pt modelId="{37F6024E-E99E-484F-8B29-26C9D950103B}" type="pres">
      <dgm:prSet presAssocID="{47662232-1016-47D1-960F-C27C64677C06}" presName="Name101" presStyleLbl="parChTrans1D2" presStyleIdx="0" presStyleCnt="2"/>
      <dgm:spPr/>
      <dgm:t>
        <a:bodyPr/>
        <a:lstStyle/>
        <a:p>
          <a:endParaRPr lang="id-ID"/>
        </a:p>
      </dgm:t>
    </dgm:pt>
    <dgm:pt modelId="{8470FC37-6969-4A7C-8A41-6F6DEF53062E}" type="pres">
      <dgm:prSet presAssocID="{E4B31784-3082-4DAE-9A81-343908116A4E}" presName="hierRoot3" presStyleCnt="0">
        <dgm:presLayoutVars>
          <dgm:hierBranch val="init"/>
        </dgm:presLayoutVars>
      </dgm:prSet>
      <dgm:spPr/>
    </dgm:pt>
    <dgm:pt modelId="{F0F6C09C-1527-43AD-AF99-91DCA1BA9CBB}" type="pres">
      <dgm:prSet presAssocID="{E4B31784-3082-4DAE-9A81-343908116A4E}" presName="rootComposite3" presStyleCnt="0"/>
      <dgm:spPr/>
    </dgm:pt>
    <dgm:pt modelId="{8B668E19-0E46-4256-8C5C-95380F348B2D}" type="pres">
      <dgm:prSet presAssocID="{E4B31784-3082-4DAE-9A81-343908116A4E}" presName="rootText3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862FF3CB-6760-4F73-BB64-68C4AB6DD73D}" type="pres">
      <dgm:prSet presAssocID="{E4B31784-3082-4DAE-9A81-343908116A4E}" presName="topArc3" presStyleLbl="parChTrans1D1" presStyleIdx="2" presStyleCnt="6"/>
      <dgm:spPr/>
    </dgm:pt>
    <dgm:pt modelId="{8A2B1CDF-27E1-4FD8-80DB-5A21E9AEF498}" type="pres">
      <dgm:prSet presAssocID="{E4B31784-3082-4DAE-9A81-343908116A4E}" presName="bottomArc3" presStyleLbl="parChTrans1D1" presStyleIdx="3" presStyleCnt="6"/>
      <dgm:spPr/>
    </dgm:pt>
    <dgm:pt modelId="{3BB5F3FC-BD44-4FD7-8BC6-EB65DB137D39}" type="pres">
      <dgm:prSet presAssocID="{E4B31784-3082-4DAE-9A81-343908116A4E}" presName="topConnNode3" presStyleLbl="asst1" presStyleIdx="0" presStyleCnt="0"/>
      <dgm:spPr/>
      <dgm:t>
        <a:bodyPr/>
        <a:lstStyle/>
        <a:p>
          <a:endParaRPr lang="id-ID"/>
        </a:p>
      </dgm:t>
    </dgm:pt>
    <dgm:pt modelId="{B093850F-0080-4CA3-BEB5-BC3D405142E9}" type="pres">
      <dgm:prSet presAssocID="{E4B31784-3082-4DAE-9A81-343908116A4E}" presName="hierChild6" presStyleCnt="0"/>
      <dgm:spPr/>
    </dgm:pt>
    <dgm:pt modelId="{96454D14-C212-4519-91D3-92EC14966D1C}" type="pres">
      <dgm:prSet presAssocID="{E4B31784-3082-4DAE-9A81-343908116A4E}" presName="hierChild7" presStyleCnt="0"/>
      <dgm:spPr/>
    </dgm:pt>
    <dgm:pt modelId="{3DDDA1B4-DE57-464C-9F6D-0718124BCF36}" type="pres">
      <dgm:prSet presAssocID="{6368D1D1-09D3-43EB-A819-11BE281D72DF}" presName="Name101" presStyleLbl="parChTrans1D2" presStyleIdx="1" presStyleCnt="2"/>
      <dgm:spPr/>
      <dgm:t>
        <a:bodyPr/>
        <a:lstStyle/>
        <a:p>
          <a:endParaRPr lang="id-ID"/>
        </a:p>
      </dgm:t>
    </dgm:pt>
    <dgm:pt modelId="{52111493-1100-4887-9641-5170FBE01246}" type="pres">
      <dgm:prSet presAssocID="{304600A4-3A81-4D86-9AE5-5A7CBEEAFC84}" presName="hierRoot3" presStyleCnt="0">
        <dgm:presLayoutVars>
          <dgm:hierBranch val="init"/>
        </dgm:presLayoutVars>
      </dgm:prSet>
      <dgm:spPr/>
    </dgm:pt>
    <dgm:pt modelId="{AF9AF8BC-7657-4B9A-A90C-BA06DD1DA36F}" type="pres">
      <dgm:prSet presAssocID="{304600A4-3A81-4D86-9AE5-5A7CBEEAFC84}" presName="rootComposite3" presStyleCnt="0"/>
      <dgm:spPr/>
    </dgm:pt>
    <dgm:pt modelId="{C0F20AF3-15FA-48AD-A931-D88C68CA3D1B}" type="pres">
      <dgm:prSet presAssocID="{304600A4-3A81-4D86-9AE5-5A7CBEEAFC84}" presName="rootText3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1C27299F-BEF3-4CAD-9E54-AE20BCB7E301}" type="pres">
      <dgm:prSet presAssocID="{304600A4-3A81-4D86-9AE5-5A7CBEEAFC84}" presName="topArc3" presStyleLbl="parChTrans1D1" presStyleIdx="4" presStyleCnt="6"/>
      <dgm:spPr/>
    </dgm:pt>
    <dgm:pt modelId="{7DD997F5-CDEF-43AE-A31D-F0E58825B679}" type="pres">
      <dgm:prSet presAssocID="{304600A4-3A81-4D86-9AE5-5A7CBEEAFC84}" presName="bottomArc3" presStyleLbl="parChTrans1D1" presStyleIdx="5" presStyleCnt="6"/>
      <dgm:spPr/>
    </dgm:pt>
    <dgm:pt modelId="{8F6F5B75-AB4B-487A-AD35-1D9B668494A1}" type="pres">
      <dgm:prSet presAssocID="{304600A4-3A81-4D86-9AE5-5A7CBEEAFC84}" presName="topConnNode3" presStyleLbl="asst1" presStyleIdx="0" presStyleCnt="0"/>
      <dgm:spPr/>
      <dgm:t>
        <a:bodyPr/>
        <a:lstStyle/>
        <a:p>
          <a:endParaRPr lang="id-ID"/>
        </a:p>
      </dgm:t>
    </dgm:pt>
    <dgm:pt modelId="{F86BDE45-5B80-423F-B09B-AB689B26CCD2}" type="pres">
      <dgm:prSet presAssocID="{304600A4-3A81-4D86-9AE5-5A7CBEEAFC84}" presName="hierChild6" presStyleCnt="0"/>
      <dgm:spPr/>
    </dgm:pt>
    <dgm:pt modelId="{FB9114FB-2462-4CCE-9207-60FC63184E08}" type="pres">
      <dgm:prSet presAssocID="{304600A4-3A81-4D86-9AE5-5A7CBEEAFC84}" presName="hierChild7" presStyleCnt="0"/>
      <dgm:spPr/>
    </dgm:pt>
  </dgm:ptLst>
  <dgm:cxnLst>
    <dgm:cxn modelId="{957D4D49-6A75-40E1-AA28-021313A03EC5}" type="presOf" srcId="{AC979888-4D6C-4575-BE8F-ED3487003952}" destId="{F6A3F7ED-165D-4D03-AE83-093387F5759A}" srcOrd="0" destOrd="0" presId="urn:microsoft.com/office/officeart/2008/layout/HalfCircleOrganizationChart"/>
    <dgm:cxn modelId="{464D557E-78ED-49D4-80D3-B0EF6031831D}" type="presOf" srcId="{304600A4-3A81-4D86-9AE5-5A7CBEEAFC84}" destId="{C0F20AF3-15FA-48AD-A931-D88C68CA3D1B}" srcOrd="0" destOrd="0" presId="urn:microsoft.com/office/officeart/2008/layout/HalfCircleOrganizationChart"/>
    <dgm:cxn modelId="{AE808FE3-5603-4D23-B862-F561D7CB1499}" type="presOf" srcId="{E4B31784-3082-4DAE-9A81-343908116A4E}" destId="{8B668E19-0E46-4256-8C5C-95380F348B2D}" srcOrd="0" destOrd="0" presId="urn:microsoft.com/office/officeart/2008/layout/HalfCircleOrganizationChart"/>
    <dgm:cxn modelId="{935C6581-A3FD-4C0D-9C50-F1F8B9C6CA64}" type="presOf" srcId="{9CABEFCA-AF64-4346-8E72-1D2C877DF8D5}" destId="{4B26E83D-8279-47E6-AE2E-97015F19BD83}" srcOrd="0" destOrd="0" presId="urn:microsoft.com/office/officeart/2008/layout/HalfCircleOrganizationChart"/>
    <dgm:cxn modelId="{D87FFCCD-274F-4B92-9EEB-8F298C3F17F4}" type="presOf" srcId="{9CABEFCA-AF64-4346-8E72-1D2C877DF8D5}" destId="{E3E95DDC-AE5B-4A11-ACC3-68A19069F2CF}" srcOrd="1" destOrd="0" presId="urn:microsoft.com/office/officeart/2008/layout/HalfCircleOrganizationChart"/>
    <dgm:cxn modelId="{9326E6B4-5BE8-420D-8AFF-A03B002DFC48}" srcId="{9CABEFCA-AF64-4346-8E72-1D2C877DF8D5}" destId="{E4B31784-3082-4DAE-9A81-343908116A4E}" srcOrd="0" destOrd="0" parTransId="{47662232-1016-47D1-960F-C27C64677C06}" sibTransId="{D6F14B20-AB89-4FB6-B4ED-6C5C9E8802DF}"/>
    <dgm:cxn modelId="{058AF4B1-33B9-41CD-9D59-2B08C4970E16}" srcId="{9CABEFCA-AF64-4346-8E72-1D2C877DF8D5}" destId="{304600A4-3A81-4D86-9AE5-5A7CBEEAFC84}" srcOrd="1" destOrd="0" parTransId="{6368D1D1-09D3-43EB-A819-11BE281D72DF}" sibTransId="{5344A9E1-F4FB-4880-98F1-2AE5E649C02D}"/>
    <dgm:cxn modelId="{E5F9E423-F455-49A4-9014-8554C9C56FB9}" type="presOf" srcId="{47662232-1016-47D1-960F-C27C64677C06}" destId="{37F6024E-E99E-484F-8B29-26C9D950103B}" srcOrd="0" destOrd="0" presId="urn:microsoft.com/office/officeart/2008/layout/HalfCircleOrganizationChart"/>
    <dgm:cxn modelId="{DE47E22A-6271-470A-AF8B-7C18DA43D275}" type="presOf" srcId="{6368D1D1-09D3-43EB-A819-11BE281D72DF}" destId="{3DDDA1B4-DE57-464C-9F6D-0718124BCF36}" srcOrd="0" destOrd="0" presId="urn:microsoft.com/office/officeart/2008/layout/HalfCircleOrganizationChart"/>
    <dgm:cxn modelId="{EE984993-1943-4146-BCEA-42E7F426E67F}" type="presOf" srcId="{E4B31784-3082-4DAE-9A81-343908116A4E}" destId="{3BB5F3FC-BD44-4FD7-8BC6-EB65DB137D39}" srcOrd="1" destOrd="0" presId="urn:microsoft.com/office/officeart/2008/layout/HalfCircleOrganizationChart"/>
    <dgm:cxn modelId="{5995365C-0E24-4098-96FC-195AD414EB96}" srcId="{AC979888-4D6C-4575-BE8F-ED3487003952}" destId="{9CABEFCA-AF64-4346-8E72-1D2C877DF8D5}" srcOrd="0" destOrd="0" parTransId="{DCB2807C-C6CC-4FC4-B8EC-EA46B3F2105B}" sibTransId="{FCD86AC1-1086-4503-9FC4-380941723FDF}"/>
    <dgm:cxn modelId="{36521897-D21A-4CFB-A355-DEEB2ED4BED3}" type="presOf" srcId="{304600A4-3A81-4D86-9AE5-5A7CBEEAFC84}" destId="{8F6F5B75-AB4B-487A-AD35-1D9B668494A1}" srcOrd="1" destOrd="0" presId="urn:microsoft.com/office/officeart/2008/layout/HalfCircleOrganizationChart"/>
    <dgm:cxn modelId="{76A849B8-C466-4CCD-8854-7C198601F57A}" type="presParOf" srcId="{F6A3F7ED-165D-4D03-AE83-093387F5759A}" destId="{6CD6E48D-953A-4FB5-AC7A-1D5E71588A9D}" srcOrd="0" destOrd="0" presId="urn:microsoft.com/office/officeart/2008/layout/HalfCircleOrganizationChart"/>
    <dgm:cxn modelId="{BED6CE28-5C24-4651-99F0-D7DBB33BFA47}" type="presParOf" srcId="{6CD6E48D-953A-4FB5-AC7A-1D5E71588A9D}" destId="{65F8652B-5346-4954-A95A-17E80F959C71}" srcOrd="0" destOrd="0" presId="urn:microsoft.com/office/officeart/2008/layout/HalfCircleOrganizationChart"/>
    <dgm:cxn modelId="{323A7A27-C922-4A84-8E00-6B635049A1F7}" type="presParOf" srcId="{65F8652B-5346-4954-A95A-17E80F959C71}" destId="{4B26E83D-8279-47E6-AE2E-97015F19BD83}" srcOrd="0" destOrd="0" presId="urn:microsoft.com/office/officeart/2008/layout/HalfCircleOrganizationChart"/>
    <dgm:cxn modelId="{2C277B56-5FD4-40F4-A90E-1CE190F73436}" type="presParOf" srcId="{65F8652B-5346-4954-A95A-17E80F959C71}" destId="{5FE1CA5C-D51E-4C20-8266-380FC8A127AE}" srcOrd="1" destOrd="0" presId="urn:microsoft.com/office/officeart/2008/layout/HalfCircleOrganizationChart"/>
    <dgm:cxn modelId="{AB2927EA-6FAC-4E4A-9956-2B6B824CBBA7}" type="presParOf" srcId="{65F8652B-5346-4954-A95A-17E80F959C71}" destId="{DE4F5871-9689-405B-A206-652D9E1E7536}" srcOrd="2" destOrd="0" presId="urn:microsoft.com/office/officeart/2008/layout/HalfCircleOrganizationChart"/>
    <dgm:cxn modelId="{8FA83252-00D0-4C35-BC2A-070F1242A3A3}" type="presParOf" srcId="{65F8652B-5346-4954-A95A-17E80F959C71}" destId="{E3E95DDC-AE5B-4A11-ACC3-68A19069F2CF}" srcOrd="3" destOrd="0" presId="urn:microsoft.com/office/officeart/2008/layout/HalfCircleOrganizationChart"/>
    <dgm:cxn modelId="{0C856D77-8E49-4E41-8C60-754C4DC31043}" type="presParOf" srcId="{6CD6E48D-953A-4FB5-AC7A-1D5E71588A9D}" destId="{64C91C92-8F2E-4415-978F-023CB2581B55}" srcOrd="1" destOrd="0" presId="urn:microsoft.com/office/officeart/2008/layout/HalfCircleOrganizationChart"/>
    <dgm:cxn modelId="{DA7B6547-1CD0-4281-BA87-1DD5A66FA261}" type="presParOf" srcId="{6CD6E48D-953A-4FB5-AC7A-1D5E71588A9D}" destId="{3F60260C-9531-49A0-978E-A0B9C154E9D5}" srcOrd="2" destOrd="0" presId="urn:microsoft.com/office/officeart/2008/layout/HalfCircleOrganizationChart"/>
    <dgm:cxn modelId="{0ED0D809-5602-430C-9D9E-D47F0777B39B}" type="presParOf" srcId="{3F60260C-9531-49A0-978E-A0B9C154E9D5}" destId="{37F6024E-E99E-484F-8B29-26C9D950103B}" srcOrd="0" destOrd="0" presId="urn:microsoft.com/office/officeart/2008/layout/HalfCircleOrganizationChart"/>
    <dgm:cxn modelId="{870DC120-7028-4980-8D20-DC19D4D8944C}" type="presParOf" srcId="{3F60260C-9531-49A0-978E-A0B9C154E9D5}" destId="{8470FC37-6969-4A7C-8A41-6F6DEF53062E}" srcOrd="1" destOrd="0" presId="urn:microsoft.com/office/officeart/2008/layout/HalfCircleOrganizationChart"/>
    <dgm:cxn modelId="{09E23FB3-B4F9-4721-B1EE-A20555655E6D}" type="presParOf" srcId="{8470FC37-6969-4A7C-8A41-6F6DEF53062E}" destId="{F0F6C09C-1527-43AD-AF99-91DCA1BA9CBB}" srcOrd="0" destOrd="0" presId="urn:microsoft.com/office/officeart/2008/layout/HalfCircleOrganizationChart"/>
    <dgm:cxn modelId="{430CA005-C26C-4A78-85FB-333CAD35F9E1}" type="presParOf" srcId="{F0F6C09C-1527-43AD-AF99-91DCA1BA9CBB}" destId="{8B668E19-0E46-4256-8C5C-95380F348B2D}" srcOrd="0" destOrd="0" presId="urn:microsoft.com/office/officeart/2008/layout/HalfCircleOrganizationChart"/>
    <dgm:cxn modelId="{FD7865ED-4175-4B73-B2AD-1A000A4DAA03}" type="presParOf" srcId="{F0F6C09C-1527-43AD-AF99-91DCA1BA9CBB}" destId="{862FF3CB-6760-4F73-BB64-68C4AB6DD73D}" srcOrd="1" destOrd="0" presId="urn:microsoft.com/office/officeart/2008/layout/HalfCircleOrganizationChart"/>
    <dgm:cxn modelId="{27BDCFC8-72C6-4155-9EE4-92B9B17DD123}" type="presParOf" srcId="{F0F6C09C-1527-43AD-AF99-91DCA1BA9CBB}" destId="{8A2B1CDF-27E1-4FD8-80DB-5A21E9AEF498}" srcOrd="2" destOrd="0" presId="urn:microsoft.com/office/officeart/2008/layout/HalfCircleOrganizationChart"/>
    <dgm:cxn modelId="{D80E0C75-3BD3-4C07-A2BD-CF35DE2C9BEB}" type="presParOf" srcId="{F0F6C09C-1527-43AD-AF99-91DCA1BA9CBB}" destId="{3BB5F3FC-BD44-4FD7-8BC6-EB65DB137D39}" srcOrd="3" destOrd="0" presId="urn:microsoft.com/office/officeart/2008/layout/HalfCircleOrganizationChart"/>
    <dgm:cxn modelId="{A0E37D09-BA0D-4F75-A8D7-1909D7A80F63}" type="presParOf" srcId="{8470FC37-6969-4A7C-8A41-6F6DEF53062E}" destId="{B093850F-0080-4CA3-BEB5-BC3D405142E9}" srcOrd="1" destOrd="0" presId="urn:microsoft.com/office/officeart/2008/layout/HalfCircleOrganizationChart"/>
    <dgm:cxn modelId="{DC62CE6E-01EE-47FD-98E3-E7F8CB960881}" type="presParOf" srcId="{8470FC37-6969-4A7C-8A41-6F6DEF53062E}" destId="{96454D14-C212-4519-91D3-92EC14966D1C}" srcOrd="2" destOrd="0" presId="urn:microsoft.com/office/officeart/2008/layout/HalfCircleOrganizationChart"/>
    <dgm:cxn modelId="{39B486B9-E3DC-47CB-B3EC-94544B9A33D9}" type="presParOf" srcId="{3F60260C-9531-49A0-978E-A0B9C154E9D5}" destId="{3DDDA1B4-DE57-464C-9F6D-0718124BCF36}" srcOrd="2" destOrd="0" presId="urn:microsoft.com/office/officeart/2008/layout/HalfCircleOrganizationChart"/>
    <dgm:cxn modelId="{747518C7-A93A-4A5E-BC0F-318A09323A28}" type="presParOf" srcId="{3F60260C-9531-49A0-978E-A0B9C154E9D5}" destId="{52111493-1100-4887-9641-5170FBE01246}" srcOrd="3" destOrd="0" presId="urn:microsoft.com/office/officeart/2008/layout/HalfCircleOrganizationChart"/>
    <dgm:cxn modelId="{0D6EEB42-3A9F-4C03-90E2-363D239F1518}" type="presParOf" srcId="{52111493-1100-4887-9641-5170FBE01246}" destId="{AF9AF8BC-7657-4B9A-A90C-BA06DD1DA36F}" srcOrd="0" destOrd="0" presId="urn:microsoft.com/office/officeart/2008/layout/HalfCircleOrganizationChart"/>
    <dgm:cxn modelId="{EA9A33F6-417E-4FDE-B290-26AE98A82957}" type="presParOf" srcId="{AF9AF8BC-7657-4B9A-A90C-BA06DD1DA36F}" destId="{C0F20AF3-15FA-48AD-A931-D88C68CA3D1B}" srcOrd="0" destOrd="0" presId="urn:microsoft.com/office/officeart/2008/layout/HalfCircleOrganizationChart"/>
    <dgm:cxn modelId="{0CD7BA38-C2C1-4AF1-92F2-47B26F2EA0C2}" type="presParOf" srcId="{AF9AF8BC-7657-4B9A-A90C-BA06DD1DA36F}" destId="{1C27299F-BEF3-4CAD-9E54-AE20BCB7E301}" srcOrd="1" destOrd="0" presId="urn:microsoft.com/office/officeart/2008/layout/HalfCircleOrganizationChart"/>
    <dgm:cxn modelId="{1D2EDA4A-7F46-4D39-B55B-94E499217F05}" type="presParOf" srcId="{AF9AF8BC-7657-4B9A-A90C-BA06DD1DA36F}" destId="{7DD997F5-CDEF-43AE-A31D-F0E58825B679}" srcOrd="2" destOrd="0" presId="urn:microsoft.com/office/officeart/2008/layout/HalfCircleOrganizationChart"/>
    <dgm:cxn modelId="{BF9FC641-4C2F-4B86-9414-01D64B550EAB}" type="presParOf" srcId="{AF9AF8BC-7657-4B9A-A90C-BA06DD1DA36F}" destId="{8F6F5B75-AB4B-487A-AD35-1D9B668494A1}" srcOrd="3" destOrd="0" presId="urn:microsoft.com/office/officeart/2008/layout/HalfCircleOrganizationChart"/>
    <dgm:cxn modelId="{2B60E59C-D6F1-45CF-8FA2-1D819A681088}" type="presParOf" srcId="{52111493-1100-4887-9641-5170FBE01246}" destId="{F86BDE45-5B80-423F-B09B-AB689B26CCD2}" srcOrd="1" destOrd="0" presId="urn:microsoft.com/office/officeart/2008/layout/HalfCircleOrganizationChart"/>
    <dgm:cxn modelId="{833B12AC-E813-48D2-AD3A-C6AD8B50FACF}" type="presParOf" srcId="{52111493-1100-4887-9641-5170FBE01246}" destId="{FB9114FB-2462-4CCE-9207-60FC63184E08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6A0A7B-A934-4082-B39C-C6CF7DF4241B}">
      <dsp:nvSpPr>
        <dsp:cNvPr id="0" name=""/>
        <dsp:cNvSpPr/>
      </dsp:nvSpPr>
      <dsp:spPr>
        <a:xfrm>
          <a:off x="4063999" y="2323347"/>
          <a:ext cx="2224013" cy="771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985"/>
              </a:lnTo>
              <a:lnTo>
                <a:pt x="2224013" y="385985"/>
              </a:lnTo>
              <a:lnTo>
                <a:pt x="2224013" y="77197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4042D4-953B-45D7-8B4D-756807D4F1F9}">
      <dsp:nvSpPr>
        <dsp:cNvPr id="0" name=""/>
        <dsp:cNvSpPr/>
      </dsp:nvSpPr>
      <dsp:spPr>
        <a:xfrm>
          <a:off x="1839986" y="2323347"/>
          <a:ext cx="2224013" cy="771971"/>
        </a:xfrm>
        <a:custGeom>
          <a:avLst/>
          <a:gdLst/>
          <a:ahLst/>
          <a:cxnLst/>
          <a:rect l="0" t="0" r="0" b="0"/>
          <a:pathLst>
            <a:path>
              <a:moveTo>
                <a:pt x="2224013" y="0"/>
              </a:moveTo>
              <a:lnTo>
                <a:pt x="2224013" y="385985"/>
              </a:lnTo>
              <a:lnTo>
                <a:pt x="0" y="385985"/>
              </a:lnTo>
              <a:lnTo>
                <a:pt x="0" y="77197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DDF2F2-DE86-46DF-A6E2-877D322E7395}">
      <dsp:nvSpPr>
        <dsp:cNvPr id="0" name=""/>
        <dsp:cNvSpPr/>
      </dsp:nvSpPr>
      <dsp:spPr>
        <a:xfrm>
          <a:off x="3144986" y="485320"/>
          <a:ext cx="1838027" cy="183802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7F768F-391B-46F5-B36E-FF0242343D3D}">
      <dsp:nvSpPr>
        <dsp:cNvPr id="0" name=""/>
        <dsp:cNvSpPr/>
      </dsp:nvSpPr>
      <dsp:spPr>
        <a:xfrm>
          <a:off x="3144986" y="485320"/>
          <a:ext cx="1838027" cy="183802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A0274E-0DB3-4583-A4E5-813F439AE021}">
      <dsp:nvSpPr>
        <dsp:cNvPr id="0" name=""/>
        <dsp:cNvSpPr/>
      </dsp:nvSpPr>
      <dsp:spPr>
        <a:xfrm>
          <a:off x="2225972" y="816165"/>
          <a:ext cx="3676054" cy="117633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smtClean="0"/>
            <a:t>Identifier</a:t>
          </a:r>
          <a:endParaRPr lang="id-ID" sz="6500" kern="1200"/>
        </a:p>
      </dsp:txBody>
      <dsp:txXfrm>
        <a:off x="2225972" y="816165"/>
        <a:ext cx="3676054" cy="1176337"/>
      </dsp:txXfrm>
    </dsp:sp>
    <dsp:sp modelId="{027FD42E-7F66-40DD-A454-1641DE2C0AAF}">
      <dsp:nvSpPr>
        <dsp:cNvPr id="0" name=""/>
        <dsp:cNvSpPr/>
      </dsp:nvSpPr>
      <dsp:spPr>
        <a:xfrm>
          <a:off x="920973" y="3095319"/>
          <a:ext cx="1838027" cy="183802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25C7EB-88A2-4ABB-9828-F9B2A4823D98}">
      <dsp:nvSpPr>
        <dsp:cNvPr id="0" name=""/>
        <dsp:cNvSpPr/>
      </dsp:nvSpPr>
      <dsp:spPr>
        <a:xfrm>
          <a:off x="920973" y="3095319"/>
          <a:ext cx="1838027" cy="183802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C59860-7BDD-431D-9F30-57322543376D}">
      <dsp:nvSpPr>
        <dsp:cNvPr id="0" name=""/>
        <dsp:cNvSpPr/>
      </dsp:nvSpPr>
      <dsp:spPr>
        <a:xfrm>
          <a:off x="1959" y="3426164"/>
          <a:ext cx="3676054" cy="117633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smtClean="0"/>
            <a:t>Konstanta</a:t>
          </a:r>
          <a:endParaRPr lang="id-ID" sz="6500" kern="1200"/>
        </a:p>
      </dsp:txBody>
      <dsp:txXfrm>
        <a:off x="1959" y="3426164"/>
        <a:ext cx="3676054" cy="1176337"/>
      </dsp:txXfrm>
    </dsp:sp>
    <dsp:sp modelId="{6D632178-2CC0-4C5D-85BC-061789C9A068}">
      <dsp:nvSpPr>
        <dsp:cNvPr id="0" name=""/>
        <dsp:cNvSpPr/>
      </dsp:nvSpPr>
      <dsp:spPr>
        <a:xfrm>
          <a:off x="5368999" y="3095319"/>
          <a:ext cx="1838027" cy="183802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B76E9E-3EE4-48D6-97CD-9E6D56162216}">
      <dsp:nvSpPr>
        <dsp:cNvPr id="0" name=""/>
        <dsp:cNvSpPr/>
      </dsp:nvSpPr>
      <dsp:spPr>
        <a:xfrm>
          <a:off x="5368999" y="3095319"/>
          <a:ext cx="1838027" cy="183802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ECF343-EDF3-4B2C-8CC9-491DA45E5E90}">
      <dsp:nvSpPr>
        <dsp:cNvPr id="0" name=""/>
        <dsp:cNvSpPr/>
      </dsp:nvSpPr>
      <dsp:spPr>
        <a:xfrm>
          <a:off x="4449985" y="3426164"/>
          <a:ext cx="3676054" cy="117633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smtClean="0"/>
            <a:t>Variabel</a:t>
          </a:r>
          <a:endParaRPr lang="id-ID" sz="6500" kern="1200"/>
        </a:p>
      </dsp:txBody>
      <dsp:txXfrm>
        <a:off x="4449985" y="3426164"/>
        <a:ext cx="3676054" cy="11763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DA1B4-DE57-464C-9F6D-0718124BCF36}">
      <dsp:nvSpPr>
        <dsp:cNvPr id="0" name=""/>
        <dsp:cNvSpPr/>
      </dsp:nvSpPr>
      <dsp:spPr>
        <a:xfrm>
          <a:off x="4063999" y="2323347"/>
          <a:ext cx="1525562" cy="11028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2816"/>
              </a:lnTo>
              <a:lnTo>
                <a:pt x="1525562" y="11028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6024E-E99E-484F-8B29-26C9D950103B}">
      <dsp:nvSpPr>
        <dsp:cNvPr id="0" name=""/>
        <dsp:cNvSpPr/>
      </dsp:nvSpPr>
      <dsp:spPr>
        <a:xfrm>
          <a:off x="2538437" y="2323347"/>
          <a:ext cx="1525562" cy="1102816"/>
        </a:xfrm>
        <a:custGeom>
          <a:avLst/>
          <a:gdLst/>
          <a:ahLst/>
          <a:cxnLst/>
          <a:rect l="0" t="0" r="0" b="0"/>
          <a:pathLst>
            <a:path>
              <a:moveTo>
                <a:pt x="1525562" y="0"/>
              </a:moveTo>
              <a:lnTo>
                <a:pt x="1525562" y="1102816"/>
              </a:lnTo>
              <a:lnTo>
                <a:pt x="0" y="11028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E1CA5C-D51E-4C20-8266-380FC8A127AE}">
      <dsp:nvSpPr>
        <dsp:cNvPr id="0" name=""/>
        <dsp:cNvSpPr/>
      </dsp:nvSpPr>
      <dsp:spPr>
        <a:xfrm>
          <a:off x="3144986" y="485320"/>
          <a:ext cx="1838027" cy="183802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4F5871-9689-405B-A206-652D9E1E7536}">
      <dsp:nvSpPr>
        <dsp:cNvPr id="0" name=""/>
        <dsp:cNvSpPr/>
      </dsp:nvSpPr>
      <dsp:spPr>
        <a:xfrm>
          <a:off x="3144986" y="485320"/>
          <a:ext cx="1838027" cy="183802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26E83D-8279-47E6-AE2E-97015F19BD83}">
      <dsp:nvSpPr>
        <dsp:cNvPr id="0" name=""/>
        <dsp:cNvSpPr/>
      </dsp:nvSpPr>
      <dsp:spPr>
        <a:xfrm>
          <a:off x="2225972" y="816165"/>
          <a:ext cx="3676054" cy="117633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smtClean="0"/>
            <a:t>Variabel Statis</a:t>
          </a:r>
          <a:endParaRPr lang="id-ID" sz="4900" kern="1200"/>
        </a:p>
      </dsp:txBody>
      <dsp:txXfrm>
        <a:off x="2225972" y="816165"/>
        <a:ext cx="3676054" cy="1176337"/>
      </dsp:txXfrm>
    </dsp:sp>
    <dsp:sp modelId="{862FF3CB-6760-4F73-BB64-68C4AB6DD73D}">
      <dsp:nvSpPr>
        <dsp:cNvPr id="0" name=""/>
        <dsp:cNvSpPr/>
      </dsp:nvSpPr>
      <dsp:spPr>
        <a:xfrm>
          <a:off x="920973" y="3095319"/>
          <a:ext cx="1838027" cy="183802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2B1CDF-27E1-4FD8-80DB-5A21E9AEF498}">
      <dsp:nvSpPr>
        <dsp:cNvPr id="0" name=""/>
        <dsp:cNvSpPr/>
      </dsp:nvSpPr>
      <dsp:spPr>
        <a:xfrm>
          <a:off x="920973" y="3095319"/>
          <a:ext cx="1838027" cy="183802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668E19-0E46-4256-8C5C-95380F348B2D}">
      <dsp:nvSpPr>
        <dsp:cNvPr id="0" name=""/>
        <dsp:cNvSpPr/>
      </dsp:nvSpPr>
      <dsp:spPr>
        <a:xfrm>
          <a:off x="1959" y="3426164"/>
          <a:ext cx="3676054" cy="117633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smtClean="0"/>
            <a:t>Lokal</a:t>
          </a:r>
          <a:endParaRPr lang="id-ID" sz="4900" kern="1200"/>
        </a:p>
      </dsp:txBody>
      <dsp:txXfrm>
        <a:off x="1959" y="3426164"/>
        <a:ext cx="3676054" cy="1176337"/>
      </dsp:txXfrm>
    </dsp:sp>
    <dsp:sp modelId="{1C27299F-BEF3-4CAD-9E54-AE20BCB7E301}">
      <dsp:nvSpPr>
        <dsp:cNvPr id="0" name=""/>
        <dsp:cNvSpPr/>
      </dsp:nvSpPr>
      <dsp:spPr>
        <a:xfrm>
          <a:off x="5368999" y="3095319"/>
          <a:ext cx="1838027" cy="183802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D997F5-CDEF-43AE-A31D-F0E58825B679}">
      <dsp:nvSpPr>
        <dsp:cNvPr id="0" name=""/>
        <dsp:cNvSpPr/>
      </dsp:nvSpPr>
      <dsp:spPr>
        <a:xfrm>
          <a:off x="5368999" y="3095319"/>
          <a:ext cx="1838027" cy="183802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F20AF3-15FA-48AD-A931-D88C68CA3D1B}">
      <dsp:nvSpPr>
        <dsp:cNvPr id="0" name=""/>
        <dsp:cNvSpPr/>
      </dsp:nvSpPr>
      <dsp:spPr>
        <a:xfrm>
          <a:off x="4449985" y="3426164"/>
          <a:ext cx="3676054" cy="117633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smtClean="0"/>
            <a:t>Global</a:t>
          </a:r>
          <a:endParaRPr lang="id-ID" sz="4900" kern="1200"/>
        </a:p>
      </dsp:txBody>
      <dsp:txXfrm>
        <a:off x="4449985" y="3426164"/>
        <a:ext cx="3676054" cy="1176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ED38-8B4C-4CFA-B0ED-93C63974603F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C937-C2F8-43FB-B4DA-FE7EE8477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5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ED38-8B4C-4CFA-B0ED-93C63974603F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C937-C2F8-43FB-B4DA-FE7EE8477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19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ED38-8B4C-4CFA-B0ED-93C63974603F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C937-C2F8-43FB-B4DA-FE7EE8477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8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ED38-8B4C-4CFA-B0ED-93C63974603F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C937-C2F8-43FB-B4DA-FE7EE8477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1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ED38-8B4C-4CFA-B0ED-93C63974603F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C937-C2F8-43FB-B4DA-FE7EE8477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8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ED38-8B4C-4CFA-B0ED-93C63974603F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C937-C2F8-43FB-B4DA-FE7EE8477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10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ED38-8B4C-4CFA-B0ED-93C63974603F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C937-C2F8-43FB-B4DA-FE7EE8477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80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ED38-8B4C-4CFA-B0ED-93C63974603F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C937-C2F8-43FB-B4DA-FE7EE8477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5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ED38-8B4C-4CFA-B0ED-93C63974603F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C937-C2F8-43FB-B4DA-FE7EE8477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68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ED38-8B4C-4CFA-B0ED-93C63974603F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C937-C2F8-43FB-B4DA-FE7EE8477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7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ED38-8B4C-4CFA-B0ED-93C63974603F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C937-C2F8-43FB-B4DA-FE7EE8477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5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5ED38-8B4C-4CFA-B0ED-93C63974603F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2C937-C2F8-43FB-B4DA-FE7EE8477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6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tmp"/><Relationship Id="rId4" Type="http://schemas.openxmlformats.org/officeDocument/2006/relationships/image" Target="../media/image40.tmp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tmp"/><Relationship Id="rId2" Type="http://schemas.openxmlformats.org/officeDocument/2006/relationships/image" Target="../media/image5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tmp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slide" Target="slide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slide" Target="slide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Dasar Sintaks C++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Badie’ah, ST, M.Kom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6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288"/>
          </a:xfrm>
        </p:spPr>
        <p:txBody>
          <a:bodyPr>
            <a:normAutofit fontScale="90000"/>
          </a:bodyPr>
          <a:lstStyle/>
          <a:p>
            <a:r>
              <a:rPr lang="en-US" smtClean="0"/>
              <a:t>iostream</a:t>
            </a:r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3" y="1119188"/>
            <a:ext cx="8293396" cy="5010149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38200" y="6129337"/>
            <a:ext cx="6183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Sumber : </a:t>
            </a:r>
            <a:r>
              <a:rPr lang="en-US" b="1" smtClean="0">
                <a:solidFill>
                  <a:srgbClr val="FF0000"/>
                </a:solidFill>
              </a:rPr>
              <a:t>http://en.cppreference.com/w/cpp/header/iostream</a:t>
            </a:r>
            <a:endParaRPr lang="id-ID" b="1">
              <a:solidFill>
                <a:srgbClr val="FF0000"/>
              </a:solidFill>
            </a:endParaRPr>
          </a:p>
        </p:txBody>
      </p:sp>
      <p:sp>
        <p:nvSpPr>
          <p:cNvPr id="6" name="Left Arrow 5">
            <a:hlinkClick r:id="rId3" action="ppaction://hlinksldjump"/>
          </p:cNvPr>
          <p:cNvSpPr/>
          <p:nvPr/>
        </p:nvSpPr>
        <p:spPr>
          <a:xfrm>
            <a:off x="10970078" y="5951764"/>
            <a:ext cx="767443" cy="759279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4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3. Namespace</a:t>
            </a:r>
            <a:endParaRPr lang="id-ID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6625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Bayangkan jika di dalam kelas ada 2 orang bernama “Andi”, untuk memanggil salah satunya tentu saja kita perlu memberi tambahan informasi di dalam namanya. </a:t>
            </a:r>
          </a:p>
          <a:p>
            <a:r>
              <a:rPr lang="en-US" smtClean="0"/>
              <a:t>Contoh : </a:t>
            </a:r>
          </a:p>
          <a:p>
            <a:pPr lvl="1"/>
            <a:r>
              <a:rPr lang="en-US" smtClean="0"/>
              <a:t>Andi A (karena nama panjangnya Andi Adiswara), atau </a:t>
            </a:r>
          </a:p>
          <a:p>
            <a:pPr lvl="1"/>
            <a:r>
              <a:rPr lang="en-US" smtClean="0"/>
              <a:t>Andi B (karena nama panjangnya Andi Bagas)</a:t>
            </a:r>
          </a:p>
          <a:p>
            <a:r>
              <a:rPr lang="en-US" smtClean="0"/>
              <a:t>Tambahan informasi “A” dan “B” digunakan untuk membedakan 2 orang bernama andi tersebut.</a:t>
            </a:r>
          </a:p>
          <a:p>
            <a:r>
              <a:rPr lang="en-US" smtClean="0"/>
              <a:t>Mengapa diperlukan pembeda? Karena selama kita bersekolah bersama kedua Andi, kita akan sering menyebut nama keduanya</a:t>
            </a:r>
          </a:p>
          <a:p>
            <a:r>
              <a:rPr lang="en-US" smtClean="0"/>
              <a:t>Tanpa penanda, kita akan kesulitan untuk membedakan atau kesulitan memanggil kedua Andi tersebut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77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Namespace (Cont.)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5437"/>
            <a:ext cx="10515600" cy="4905375"/>
          </a:xfrm>
        </p:spPr>
        <p:txBody>
          <a:bodyPr/>
          <a:lstStyle/>
          <a:p>
            <a:r>
              <a:rPr lang="en-US" smtClean="0"/>
              <a:t>Sama halnya ketika kita menuliskan program kita.</a:t>
            </a:r>
          </a:p>
          <a:p>
            <a:r>
              <a:rPr lang="en-US" smtClean="0"/>
              <a:t>Semakin kompleks dan besar program yang kita buat, maka bisa jadi kita (</a:t>
            </a:r>
            <a:r>
              <a:rPr lang="en-US" u="sng" smtClean="0"/>
              <a:t>secara sengaja / tidak</a:t>
            </a:r>
            <a:r>
              <a:rPr lang="en-US" smtClean="0"/>
              <a:t>) membuat nama fungsi atau variabel dengan nama yang sama</a:t>
            </a:r>
          </a:p>
          <a:p>
            <a:pPr lvl="1"/>
            <a:r>
              <a:rPr lang="en-US" smtClean="0"/>
              <a:t>Contoh : kita membuat fungsi dengan nama cin(), padahal pada library yang dibawa oleh file header iostream terdapat fungsi bernama cin()</a:t>
            </a:r>
          </a:p>
          <a:p>
            <a:r>
              <a:rPr lang="en-US" smtClean="0"/>
              <a:t>Karena namanya sama, compiler “bingung” variabel fungsi mana yang sedang dipanggil</a:t>
            </a:r>
          </a:p>
          <a:p>
            <a:r>
              <a:rPr lang="en-US" smtClean="0"/>
              <a:t>Hal ini bisa menyebabkan error atau menampilkan informasi yang salah pada program kita</a:t>
            </a:r>
          </a:p>
          <a:p>
            <a:r>
              <a:rPr lang="en-US" smtClean="0"/>
              <a:t>Fungsi namespace adalah untuk menghindari problem tersebut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686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213" y="118769"/>
            <a:ext cx="10515600" cy="820738"/>
          </a:xfrm>
        </p:spPr>
        <p:txBody>
          <a:bodyPr/>
          <a:lstStyle/>
          <a:p>
            <a:r>
              <a:rPr lang="en-US" smtClean="0"/>
              <a:t>Cara memanggil Namespace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213" y="939507"/>
            <a:ext cx="10515600" cy="4351338"/>
          </a:xfrm>
        </p:spPr>
        <p:txBody>
          <a:bodyPr/>
          <a:lstStyle/>
          <a:p>
            <a:r>
              <a:rPr lang="en-US" smtClean="0"/>
              <a:t>Ada 3 cara untuk memanggil variabel / fungsi yang terdapat dalam Namespace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mtClean="0"/>
              <a:t>Dengan memberi prefix (awalan) nama namespace sebelum menyebutkan nama variabel atau fungsi pada namespace tersebut</a:t>
            </a:r>
          </a:p>
          <a:p>
            <a:pPr marL="914400" lvl="2" indent="0">
              <a:buNone/>
            </a:pPr>
            <a:r>
              <a:rPr lang="en-US" b="1" u="sng" smtClean="0"/>
              <a:t>Contoh :</a:t>
            </a:r>
          </a:p>
          <a:p>
            <a:pPr marL="914400" lvl="2" indent="0">
              <a:buNone/>
            </a:pPr>
            <a:r>
              <a:rPr lang="en-US" sz="2800" smtClean="0">
                <a:solidFill>
                  <a:srgbClr val="FF0000"/>
                </a:solidFill>
              </a:rPr>
              <a:t>First_space::func();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mtClean="0"/>
              <a:t>Dengan cara mendeklarasikan namespace secara global sebelum program utama</a:t>
            </a:r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4076700"/>
            <a:ext cx="6864312" cy="2566987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419312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389"/>
            <a:ext cx="10515600" cy="706438"/>
          </a:xfrm>
        </p:spPr>
        <p:txBody>
          <a:bodyPr/>
          <a:lstStyle/>
          <a:p>
            <a:r>
              <a:rPr lang="en-US" smtClean="0"/>
              <a:t>Cara memanggil Namespace (Cont.)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200977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mtClean="0"/>
              <a:t>Atau jika hanya salah satu fungsi / variabel dari sebuah namespace yang anda butuhkan, maka anda dapat menuliskannya sebagai berikut :</a:t>
            </a:r>
          </a:p>
          <a:p>
            <a:pPr marL="442913" indent="0">
              <a:buNone/>
            </a:pPr>
            <a:r>
              <a:rPr lang="en-US" smtClean="0">
                <a:solidFill>
                  <a:srgbClr val="FF0000"/>
                </a:solidFill>
              </a:rPr>
              <a:t>Using std::cout;</a:t>
            </a:r>
            <a:endParaRPr lang="id-ID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4" y="2878138"/>
            <a:ext cx="8427491" cy="1979612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5" name="Down Arrow 4"/>
          <p:cNvSpPr/>
          <p:nvPr/>
        </p:nvSpPr>
        <p:spPr>
          <a:xfrm>
            <a:off x="1585912" y="4757738"/>
            <a:ext cx="1266825" cy="6286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49" y="5410200"/>
            <a:ext cx="6589369" cy="833438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7865718" y="5386388"/>
            <a:ext cx="621057" cy="857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/>
          <p:cNvSpPr txBox="1"/>
          <p:nvPr/>
        </p:nvSpPr>
        <p:spPr>
          <a:xfrm>
            <a:off x="8486775" y="4949756"/>
            <a:ext cx="3400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Fungsi lain seperti “cin”, “endl” , dll tidak ikut dipanggil dan tidak bisa digunakan dalam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Jika tetap dideklarasikan akan menyebabkan error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559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8575" y="0"/>
            <a:ext cx="12220575" cy="1325563"/>
          </a:xfrm>
        </p:spPr>
        <p:txBody>
          <a:bodyPr/>
          <a:lstStyle/>
          <a:p>
            <a:pPr algn="ctr"/>
            <a:r>
              <a:rPr lang="en-US" smtClean="0"/>
              <a:t>Hubungan antara File Header &amp; </a:t>
            </a:r>
            <a:br>
              <a:rPr lang="en-US" smtClean="0"/>
            </a:br>
            <a:r>
              <a:rPr lang="en-US" smtClean="0"/>
              <a:t>Standard Namespace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87487"/>
            <a:ext cx="10515600" cy="4841876"/>
          </a:xfrm>
        </p:spPr>
        <p:txBody>
          <a:bodyPr>
            <a:normAutofit/>
          </a:bodyPr>
          <a:lstStyle/>
          <a:p>
            <a:r>
              <a:rPr lang="en-US" smtClean="0"/>
              <a:t>Namespace dideklarasikan TEPAT setelah kita mendeklarasikan file header</a:t>
            </a:r>
          </a:p>
          <a:p>
            <a:r>
              <a:rPr lang="en-US" smtClean="0"/>
              <a:t>Standard Namespce biasa dideklarasikan denga sintaks sebagai berikut :</a:t>
            </a:r>
          </a:p>
          <a:p>
            <a:pPr marL="628650" lvl="1" indent="0">
              <a:buNone/>
            </a:pPr>
            <a:r>
              <a:rPr lang="en-US" b="1" smtClean="0">
                <a:solidFill>
                  <a:srgbClr val="FF0000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Using Namespace std;</a:t>
            </a:r>
          </a:p>
          <a:p>
            <a:r>
              <a:rPr lang="en-US" smtClean="0"/>
              <a:t>Telah dijelaskan sebelumnya, di dalam file header, terdapat library (fungsi-fungsi yang sudah dikompilasi)</a:t>
            </a:r>
          </a:p>
          <a:p>
            <a:r>
              <a:rPr lang="en-US" smtClean="0"/>
              <a:t>Fungsi-fungsi tersebut dikelompokkan ke dalam standard namespace</a:t>
            </a:r>
          </a:p>
          <a:p>
            <a:r>
              <a:rPr lang="en-US" smtClean="0"/>
              <a:t>Jika kita memanggil header &lt;iostream&gt;, dan mendeklarasikan namespace standar setelahnya, maka seluruh fungsi-fungsi yang ada di dalam &lt;iostream&gt; seperti “cout” dan “cin” akan siap digunakan</a:t>
            </a:r>
            <a:endParaRPr lang="id-ID"/>
          </a:p>
        </p:txBody>
      </p:sp>
      <p:sp>
        <p:nvSpPr>
          <p:cNvPr id="4" name="Left Arrow 3">
            <a:hlinkClick r:id="rId2" action="ppaction://hlinksldjump"/>
          </p:cNvPr>
          <p:cNvSpPr/>
          <p:nvPr/>
        </p:nvSpPr>
        <p:spPr>
          <a:xfrm>
            <a:off x="10970078" y="5951764"/>
            <a:ext cx="767443" cy="759279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6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3698422" y="1885950"/>
            <a:ext cx="4073978" cy="46781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67680" y="2448933"/>
            <a:ext cx="2625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Header Iostream</a:t>
            </a:r>
            <a:endParaRPr lang="en-US" sz="2800"/>
          </a:p>
        </p:txBody>
      </p:sp>
      <p:sp>
        <p:nvSpPr>
          <p:cNvPr id="6" name="Flowchart: Magnetic Disk 5"/>
          <p:cNvSpPr/>
          <p:nvPr/>
        </p:nvSpPr>
        <p:spPr>
          <a:xfrm>
            <a:off x="4171951" y="3535135"/>
            <a:ext cx="3053442" cy="2686050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63104" y="3739243"/>
            <a:ext cx="1634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Namespace Std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554890" y="4535261"/>
            <a:ext cx="579664" cy="36703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cin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554890" y="5098243"/>
            <a:ext cx="645760" cy="36703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cout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289676" y="4535260"/>
            <a:ext cx="653924" cy="36703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cerr</a:t>
            </a: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317860" y="5098243"/>
            <a:ext cx="653924" cy="36703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clog</a:t>
            </a: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094640" y="4511121"/>
            <a:ext cx="653924" cy="36703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wcin</a:t>
            </a: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118350" y="5067218"/>
            <a:ext cx="837621" cy="36703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wcout</a:t>
            </a: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798646" y="5603988"/>
            <a:ext cx="837621" cy="36703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wcerr</a:t>
            </a: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780892" y="5629186"/>
            <a:ext cx="837621" cy="36703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wclog</a:t>
            </a:r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smtClean="0"/>
              <a:t>Hubungan antara File Header &amp; </a:t>
            </a:r>
            <a:br>
              <a:rPr lang="en-US" smtClean="0"/>
            </a:br>
            <a:r>
              <a:rPr lang="en-US" smtClean="0"/>
              <a:t>Standard Namespace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54389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Hubungan antara File Header &amp; </a:t>
            </a:r>
            <a:br>
              <a:rPr lang="en-US" smtClean="0"/>
            </a:br>
            <a:r>
              <a:rPr lang="en-US" smtClean="0"/>
              <a:t>Standard Namespace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60613"/>
          </a:xfrm>
        </p:spPr>
        <p:txBody>
          <a:bodyPr/>
          <a:lstStyle/>
          <a:p>
            <a:r>
              <a:rPr lang="en-US" smtClean="0"/>
              <a:t>Berbeda jika tadi kita mendeklarasikan standard namespace dengan hanya menyebutkan salah satu fungsinya saja.</a:t>
            </a:r>
          </a:p>
          <a:p>
            <a:r>
              <a:rPr lang="en-US" smtClean="0"/>
              <a:t>Jika itu dilakukan, maka fungsi-fungsi lainnya yang ada di file header tidak akan bisa digunakan</a:t>
            </a:r>
          </a:p>
          <a:p>
            <a:r>
              <a:rPr lang="en-US" smtClean="0"/>
              <a:t>Contoh : </a:t>
            </a:r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57" y="4253706"/>
            <a:ext cx="6270121" cy="1579563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5" name="Right Arrow 4"/>
          <p:cNvSpPr/>
          <p:nvPr/>
        </p:nvSpPr>
        <p:spPr>
          <a:xfrm>
            <a:off x="7537105" y="4614862"/>
            <a:ext cx="621057" cy="857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8158162" y="4178230"/>
            <a:ext cx="3400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Fungsi lain seperti “cin”, “endl” , dll tidak ikut dipanggil dan tidak bisa digunakan dalam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Jika tetap dideklarasikan akan menyebabkan error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583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Cara </a:t>
            </a:r>
            <a:r>
              <a:rPr lang="en-US" err="1" smtClean="0"/>
              <a:t>membuat</a:t>
            </a:r>
            <a:r>
              <a:rPr lang="en-US" smtClean="0"/>
              <a:t> namespace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97189"/>
          </a:xfrm>
        </p:spPr>
        <p:txBody>
          <a:bodyPr/>
          <a:lstStyle/>
          <a:p>
            <a:r>
              <a:rPr lang="en-US" smtClean="0"/>
              <a:t>Kita </a:t>
            </a:r>
            <a:r>
              <a:rPr lang="en-US" err="1" smtClean="0"/>
              <a:t>dapat</a:t>
            </a:r>
            <a:r>
              <a:rPr lang="en-US" smtClean="0"/>
              <a:t> </a:t>
            </a:r>
            <a:r>
              <a:rPr lang="en-US" err="1" smtClean="0"/>
              <a:t>membuat</a:t>
            </a:r>
            <a:r>
              <a:rPr lang="en-US" smtClean="0"/>
              <a:t> namespace </a:t>
            </a:r>
            <a:r>
              <a:rPr lang="en-US" err="1" smtClean="0"/>
              <a:t>sendiri</a:t>
            </a:r>
            <a:r>
              <a:rPr lang="en-US" smtClean="0"/>
              <a:t>.</a:t>
            </a:r>
          </a:p>
          <a:p>
            <a:r>
              <a:rPr lang="en-US" err="1" smtClean="0"/>
              <a:t>Bagaimana</a:t>
            </a:r>
            <a:r>
              <a:rPr lang="en-US" smtClean="0"/>
              <a:t> </a:t>
            </a:r>
            <a:r>
              <a:rPr lang="en-US" err="1" smtClean="0"/>
              <a:t>caranya</a:t>
            </a:r>
            <a:r>
              <a:rPr lang="en-US" smtClean="0"/>
              <a:t> ?</a:t>
            </a:r>
            <a:endParaRPr 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5" r="2860"/>
          <a:stretch/>
        </p:blipFill>
        <p:spPr>
          <a:xfrm>
            <a:off x="2139042" y="3276546"/>
            <a:ext cx="4588329" cy="261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56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283646"/>
            <a:ext cx="5476875" cy="520700"/>
          </a:xfrm>
        </p:spPr>
        <p:txBody>
          <a:bodyPr>
            <a:noAutofit/>
          </a:bodyPr>
          <a:lstStyle/>
          <a:p>
            <a:pPr algn="ctr"/>
            <a:r>
              <a:rPr lang="en-US" sz="3200" b="1" smtClean="0">
                <a:solidFill>
                  <a:srgbClr val="FF0000"/>
                </a:solidFill>
              </a:rPr>
              <a:t>Bagaimana Namespace Bekerja</a:t>
            </a:r>
            <a:endParaRPr lang="id-ID" sz="3200" b="1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971033"/>
            <a:ext cx="4424525" cy="3758129"/>
          </a:xfrm>
        </p:spPr>
        <p:txBody>
          <a:bodyPr>
            <a:normAutofit fontScale="92500" lnSpcReduction="10000"/>
          </a:bodyPr>
          <a:lstStyle/>
          <a:p>
            <a:r>
              <a:rPr lang="en-US" sz="2400" smtClean="0"/>
              <a:t>Terdapat 2 buah namespace bernama “first_space” dan “second_space”</a:t>
            </a:r>
          </a:p>
          <a:p>
            <a:r>
              <a:rPr lang="en-US" sz="2400" smtClean="0"/>
              <a:t>Di dalam kedua namespace, terdapat fungsi dengan nama yang sama, yakni “Func()”</a:t>
            </a:r>
          </a:p>
          <a:p>
            <a:r>
              <a:rPr lang="en-US" sz="2400" smtClean="0"/>
              <a:t>Pada program utama, jika kita tidak menyebutkan nama namespacenya terlebih dahulu sebelum menyebut nama fungsinya, maka compiler tentu akan bingung, fungsi “Func()” mana yang akan dipanggil</a:t>
            </a:r>
            <a:endParaRPr lang="id-ID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963" y="104775"/>
            <a:ext cx="5329237" cy="66766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29325" y="771526"/>
            <a:ext cx="5500688" cy="16144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6015038" y="2524126"/>
            <a:ext cx="5500688" cy="16144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Left Brace 6"/>
          <p:cNvSpPr/>
          <p:nvPr/>
        </p:nvSpPr>
        <p:spPr>
          <a:xfrm>
            <a:off x="5414963" y="771526"/>
            <a:ext cx="371475" cy="16144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Left Brace 7"/>
          <p:cNvSpPr/>
          <p:nvPr/>
        </p:nvSpPr>
        <p:spPr>
          <a:xfrm>
            <a:off x="5372100" y="2524126"/>
            <a:ext cx="371475" cy="16144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4750676" y="139410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</a:t>
            </a:r>
            <a:r>
              <a:rPr lang="en-US" smtClean="0"/>
              <a:t>1)</a:t>
            </a:r>
            <a:endParaRPr lang="id-ID"/>
          </a:p>
        </p:txBody>
      </p:sp>
      <p:sp>
        <p:nvSpPr>
          <p:cNvPr id="10" name="TextBox 9"/>
          <p:cNvSpPr txBox="1"/>
          <p:nvPr/>
        </p:nvSpPr>
        <p:spPr>
          <a:xfrm>
            <a:off x="4729325" y="314670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(2)</a:t>
            </a:r>
            <a:endParaRPr lang="id-ID"/>
          </a:p>
        </p:txBody>
      </p:sp>
      <p:sp>
        <p:nvSpPr>
          <p:cNvPr id="11" name="Right Arrow 10"/>
          <p:cNvSpPr/>
          <p:nvPr/>
        </p:nvSpPr>
        <p:spPr>
          <a:xfrm rot="10800000">
            <a:off x="5704325" y="5086350"/>
            <a:ext cx="650000" cy="10144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414" y="5286414"/>
            <a:ext cx="3966012" cy="102569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27414" y="4953040"/>
            <a:ext cx="24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smtClean="0">
                <a:solidFill>
                  <a:srgbClr val="FF0000"/>
                </a:solidFill>
              </a:rPr>
              <a:t>Hasil yang ditampilkan :</a:t>
            </a:r>
            <a:endParaRPr lang="id-ID" b="1" u="sng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06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9833" y="709217"/>
            <a:ext cx="4060909" cy="351312"/>
          </a:xfrm>
        </p:spPr>
        <p:txBody>
          <a:bodyPr>
            <a:noAutofit/>
          </a:bodyPr>
          <a:lstStyle/>
          <a:p>
            <a:r>
              <a:rPr lang="en-US" sz="3200" err="1" smtClean="0"/>
              <a:t>Kerangka</a:t>
            </a:r>
            <a:r>
              <a:rPr lang="en-US" sz="3200" smtClean="0"/>
              <a:t> Program C++</a:t>
            </a:r>
            <a:endParaRPr lang="id-ID" sz="3200"/>
          </a:p>
        </p:txBody>
      </p:sp>
      <p:sp>
        <p:nvSpPr>
          <p:cNvPr id="4" name="TextBox 3"/>
          <p:cNvSpPr txBox="1"/>
          <p:nvPr/>
        </p:nvSpPr>
        <p:spPr>
          <a:xfrm>
            <a:off x="1100138" y="2057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758111" y="1181457"/>
            <a:ext cx="5924551" cy="481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d-ID" sz="1800" b="1"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99833" y="1774626"/>
            <a:ext cx="5934416" cy="38501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FF0000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#include &lt;</a:t>
            </a:r>
            <a:r>
              <a:rPr lang="en-US" sz="1600" b="1" err="1">
                <a:solidFill>
                  <a:srgbClr val="FF0000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iostream</a:t>
            </a:r>
            <a:r>
              <a:rPr lang="en-US" sz="1600" b="1" smtClean="0">
                <a:solidFill>
                  <a:srgbClr val="FF0000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&gt;</a:t>
            </a:r>
            <a:endParaRPr lang="en-US" sz="1600" b="1">
              <a:solidFill>
                <a:srgbClr val="FF0000"/>
              </a:solidFill>
              <a:latin typeface="BatangChe" panose="02030609000101010101" pitchFamily="49" charset="-127"/>
              <a:ea typeface="BatangChe" panose="02030609000101010101" pitchFamily="49" charset="-127"/>
            </a:endParaRPr>
          </a:p>
          <a:p>
            <a:endParaRPr lang="en-US" sz="1600" b="1">
              <a:solidFill>
                <a:srgbClr val="00CC00"/>
              </a:solidFill>
              <a:latin typeface="BatangChe" panose="02030609000101010101" pitchFamily="49" charset="-127"/>
              <a:ea typeface="BatangChe" panose="02030609000101010101" pitchFamily="49" charset="-127"/>
            </a:endParaRPr>
          </a:p>
          <a:p>
            <a:r>
              <a:rPr lang="en-US" sz="1600" b="1" smtClean="0">
                <a:solidFill>
                  <a:srgbClr val="00CC00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Using </a:t>
            </a:r>
            <a:r>
              <a:rPr lang="en-US" sz="1600" b="1">
                <a:solidFill>
                  <a:srgbClr val="00CC00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namespace </a:t>
            </a:r>
            <a:r>
              <a:rPr lang="en-US" sz="1600" b="1" err="1">
                <a:solidFill>
                  <a:srgbClr val="00CC00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std</a:t>
            </a:r>
            <a:r>
              <a:rPr lang="en-US" sz="1600" b="1">
                <a:solidFill>
                  <a:srgbClr val="00CC00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;</a:t>
            </a:r>
          </a:p>
          <a:p>
            <a:endParaRPr lang="en-US" sz="1600" b="1">
              <a:latin typeface="BatangChe" panose="02030609000101010101" pitchFamily="49" charset="-127"/>
              <a:ea typeface="BatangChe" panose="02030609000101010101" pitchFamily="49" charset="-127"/>
            </a:endParaRPr>
          </a:p>
          <a:p>
            <a:endParaRPr lang="en-US" sz="1600" b="1">
              <a:latin typeface="BatangChe" panose="02030609000101010101" pitchFamily="49" charset="-127"/>
              <a:ea typeface="BatangChe" panose="02030609000101010101" pitchFamily="49" charset="-127"/>
            </a:endParaRPr>
          </a:p>
          <a:p>
            <a:r>
              <a:rPr lang="en-US" sz="1600" b="1" smtClean="0">
                <a:solidFill>
                  <a:schemeClr val="accent2">
                    <a:lumMod val="75000"/>
                  </a:schemeClr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Int </a:t>
            </a:r>
            <a:r>
              <a:rPr lang="en-US" sz="1600" b="1">
                <a:solidFill>
                  <a:schemeClr val="accent2">
                    <a:lumMod val="75000"/>
                  </a:schemeClr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main(){</a:t>
            </a:r>
          </a:p>
          <a:p>
            <a:r>
              <a:rPr lang="en-US" sz="1600" b="1">
                <a:solidFill>
                  <a:schemeClr val="accent2">
                    <a:lumMod val="75000"/>
                  </a:schemeClr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1600" b="1" smtClean="0">
                <a:solidFill>
                  <a:schemeClr val="accent2">
                    <a:lumMod val="75000"/>
                  </a:schemeClr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  //tuliskan instruksi di sini;</a:t>
            </a:r>
            <a:endParaRPr lang="en-US" sz="1600" b="1">
              <a:solidFill>
                <a:schemeClr val="accent2">
                  <a:lumMod val="75000"/>
                </a:schemeClr>
              </a:solidFill>
              <a:latin typeface="BatangChe" panose="02030609000101010101" pitchFamily="49" charset="-127"/>
              <a:ea typeface="BatangChe" panose="02030609000101010101" pitchFamily="49" charset="-127"/>
            </a:endParaRPr>
          </a:p>
          <a:p>
            <a:r>
              <a:rPr lang="en-US" sz="1600" b="1">
                <a:solidFill>
                  <a:schemeClr val="accent2">
                    <a:lumMod val="75000"/>
                  </a:schemeClr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	</a:t>
            </a:r>
            <a:endParaRPr lang="en-US" sz="1600" b="1" smtClean="0">
              <a:solidFill>
                <a:schemeClr val="accent2">
                  <a:lumMod val="75000"/>
                </a:schemeClr>
              </a:solidFill>
              <a:latin typeface="BatangChe" panose="02030609000101010101" pitchFamily="49" charset="-127"/>
              <a:ea typeface="BatangChe" panose="02030609000101010101" pitchFamily="49" charset="-127"/>
            </a:endParaRPr>
          </a:p>
          <a:p>
            <a:r>
              <a:rPr lang="en-US" sz="1600" b="1">
                <a:solidFill>
                  <a:schemeClr val="accent2">
                    <a:lumMod val="75000"/>
                  </a:schemeClr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1600" b="1" smtClean="0">
                <a:solidFill>
                  <a:schemeClr val="accent2">
                    <a:lumMod val="75000"/>
                  </a:schemeClr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  return </a:t>
            </a:r>
            <a:r>
              <a:rPr lang="en-US" sz="1600" b="1">
                <a:solidFill>
                  <a:schemeClr val="accent2">
                    <a:lumMod val="75000"/>
                  </a:schemeClr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0</a:t>
            </a:r>
          </a:p>
          <a:p>
            <a:r>
              <a:rPr lang="en-US" sz="1600" b="1" smtClean="0">
                <a:solidFill>
                  <a:schemeClr val="accent2">
                    <a:lumMod val="75000"/>
                  </a:schemeClr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}</a:t>
            </a:r>
          </a:p>
          <a:p>
            <a:endParaRPr lang="id-ID" sz="1600" b="1"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9" name="Left Brace 8"/>
          <p:cNvSpPr/>
          <p:nvPr/>
        </p:nvSpPr>
        <p:spPr>
          <a:xfrm>
            <a:off x="5497040" y="2316892"/>
            <a:ext cx="101028" cy="28083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rgbClr val="FF0000"/>
                </a:solidFill>
              </a:ln>
              <a:solidFill>
                <a:srgbClr val="FF0066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>
            <a:off x="5466922" y="2814400"/>
            <a:ext cx="142875" cy="347306"/>
          </a:xfrm>
          <a:prstGeom prst="leftBrac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Left Brace 11"/>
          <p:cNvSpPr/>
          <p:nvPr/>
        </p:nvSpPr>
        <p:spPr>
          <a:xfrm>
            <a:off x="5449334" y="3699708"/>
            <a:ext cx="142875" cy="1014412"/>
          </a:xfrm>
          <a:prstGeom prst="lef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4797304" y="226689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[1]</a:t>
            </a:r>
            <a:endParaRPr lang="id-ID"/>
          </a:p>
        </p:txBody>
      </p:sp>
      <p:sp>
        <p:nvSpPr>
          <p:cNvPr id="15" name="TextBox 14"/>
          <p:cNvSpPr txBox="1"/>
          <p:nvPr/>
        </p:nvSpPr>
        <p:spPr>
          <a:xfrm>
            <a:off x="4788478" y="2814400"/>
            <a:ext cx="48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[2]</a:t>
            </a:r>
            <a:endParaRPr lang="id-ID"/>
          </a:p>
        </p:txBody>
      </p:sp>
      <p:sp>
        <p:nvSpPr>
          <p:cNvPr id="16" name="TextBox 15"/>
          <p:cNvSpPr txBox="1"/>
          <p:nvPr/>
        </p:nvSpPr>
        <p:spPr>
          <a:xfrm>
            <a:off x="4811307" y="402224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[3]</a:t>
            </a:r>
            <a:endParaRPr lang="id-ID"/>
          </a:p>
        </p:txBody>
      </p:sp>
      <p:cxnSp>
        <p:nvCxnSpPr>
          <p:cNvPr id="19" name="Straight Connector 18"/>
          <p:cNvCxnSpPr/>
          <p:nvPr/>
        </p:nvCxnSpPr>
        <p:spPr>
          <a:xfrm>
            <a:off x="4717255" y="811916"/>
            <a:ext cx="0" cy="589826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9025" y="1232276"/>
            <a:ext cx="432466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err="1" smtClean="0">
                <a:solidFill>
                  <a:srgbClr val="FF0000"/>
                </a:solidFill>
              </a:rPr>
              <a:t>Memiliki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err="1" smtClean="0">
                <a:solidFill>
                  <a:srgbClr val="FF0000"/>
                </a:solidFill>
              </a:rPr>
              <a:t>arti</a:t>
            </a:r>
            <a:r>
              <a:rPr lang="en-US" smtClean="0">
                <a:solidFill>
                  <a:srgbClr val="FF0000"/>
                </a:solidFill>
              </a:rPr>
              <a:t> :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err="1" smtClean="0">
                <a:solidFill>
                  <a:srgbClr val="FF0000"/>
                </a:solidFill>
              </a:rPr>
              <a:t>Pernyataan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err="1" smtClean="0">
                <a:solidFill>
                  <a:srgbClr val="FF0000"/>
                </a:solidFill>
              </a:rPr>
              <a:t>yg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err="1" smtClean="0">
                <a:solidFill>
                  <a:srgbClr val="FF0000"/>
                </a:solidFill>
              </a:rPr>
              <a:t>diawali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err="1" smtClean="0">
                <a:solidFill>
                  <a:srgbClr val="FF0000"/>
                </a:solidFill>
              </a:rPr>
              <a:t>dengan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err="1" smtClean="0">
                <a:solidFill>
                  <a:srgbClr val="FF0000"/>
                </a:solidFill>
              </a:rPr>
              <a:t>tanda</a:t>
            </a:r>
            <a:r>
              <a:rPr lang="en-US" smtClean="0">
                <a:solidFill>
                  <a:srgbClr val="FF0000"/>
                </a:solidFill>
              </a:rPr>
              <a:t> “#” </a:t>
            </a:r>
            <a:r>
              <a:rPr lang="en-US" err="1" smtClean="0">
                <a:solidFill>
                  <a:srgbClr val="FF0000"/>
                </a:solidFill>
              </a:rPr>
              <a:t>disebut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err="1" smtClean="0">
                <a:solidFill>
                  <a:srgbClr val="FF0000"/>
                </a:solidFill>
              </a:rPr>
              <a:t>dengan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b="1" smtClean="0">
                <a:solidFill>
                  <a:srgbClr val="FF0000"/>
                </a:solidFill>
                <a:hlinkClick r:id="rId2" action="ppaction://hlinksldjump"/>
              </a:rPr>
              <a:t>preprocessor directive</a:t>
            </a:r>
            <a:r>
              <a:rPr lang="en-US" smtClean="0">
                <a:solidFill>
                  <a:srgbClr val="FF0000"/>
                </a:solidFill>
              </a:rPr>
              <a:t>, 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err="1" smtClean="0">
                <a:solidFill>
                  <a:srgbClr val="FF0000"/>
                </a:solidFill>
              </a:rPr>
              <a:t>sedangkan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err="1" smtClean="0">
                <a:solidFill>
                  <a:srgbClr val="FF0000"/>
                </a:solidFill>
              </a:rPr>
              <a:t>pernyataan</a:t>
            </a:r>
            <a:r>
              <a:rPr lang="en-US" smtClean="0">
                <a:solidFill>
                  <a:srgbClr val="FF0000"/>
                </a:solidFill>
              </a:rPr>
              <a:t> yang </a:t>
            </a:r>
            <a:r>
              <a:rPr lang="en-US" err="1" smtClean="0">
                <a:solidFill>
                  <a:srgbClr val="FF0000"/>
                </a:solidFill>
              </a:rPr>
              <a:t>berada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err="1" smtClean="0">
                <a:solidFill>
                  <a:srgbClr val="FF0000"/>
                </a:solidFill>
              </a:rPr>
              <a:t>dalam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err="1" smtClean="0">
                <a:solidFill>
                  <a:srgbClr val="FF0000"/>
                </a:solidFill>
              </a:rPr>
              <a:t>tanda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err="1" smtClean="0">
                <a:solidFill>
                  <a:srgbClr val="FF0000"/>
                </a:solidFill>
              </a:rPr>
              <a:t>kurung</a:t>
            </a:r>
            <a:r>
              <a:rPr lang="en-US" smtClean="0">
                <a:solidFill>
                  <a:srgbClr val="FF0000"/>
                </a:solidFill>
              </a:rPr>
              <a:t> “&lt; &gt;” </a:t>
            </a:r>
            <a:r>
              <a:rPr lang="en-US" err="1" smtClean="0">
                <a:solidFill>
                  <a:srgbClr val="FF0000"/>
                </a:solidFill>
              </a:rPr>
              <a:t>disebut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err="1" smtClean="0">
                <a:solidFill>
                  <a:srgbClr val="FF0000"/>
                </a:solidFill>
              </a:rPr>
              <a:t>dengan</a:t>
            </a:r>
            <a:r>
              <a:rPr lang="en-US" smtClean="0">
                <a:solidFill>
                  <a:srgbClr val="FF0000"/>
                </a:solidFill>
              </a:rPr>
              <a:t> file </a:t>
            </a:r>
            <a:r>
              <a:rPr lang="en-US" b="1" smtClean="0">
                <a:solidFill>
                  <a:srgbClr val="FF0000"/>
                </a:solidFill>
                <a:hlinkClick r:id="" action="ppaction://noaction"/>
              </a:rPr>
              <a:t>header</a:t>
            </a:r>
            <a:r>
              <a:rPr lang="en-US" smtClean="0">
                <a:solidFill>
                  <a:srgbClr val="FF0000"/>
                </a:solidFill>
              </a:rPr>
              <a:t>. 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mtClean="0">
                <a:solidFill>
                  <a:srgbClr val="FF0000"/>
                </a:solidFill>
              </a:rPr>
              <a:t>File&lt;</a:t>
            </a:r>
            <a:r>
              <a:rPr lang="en-US" err="1" smtClean="0">
                <a:solidFill>
                  <a:srgbClr val="FF0000"/>
                </a:solidFill>
              </a:rPr>
              <a:t>iostream</a:t>
            </a:r>
            <a:r>
              <a:rPr lang="en-US" smtClean="0">
                <a:solidFill>
                  <a:srgbClr val="FF0000"/>
                </a:solidFill>
              </a:rPr>
              <a:t>&gt; </a:t>
            </a:r>
            <a:r>
              <a:rPr lang="en-US" err="1" smtClean="0">
                <a:solidFill>
                  <a:srgbClr val="FF0000"/>
                </a:solidFill>
              </a:rPr>
              <a:t>adalah</a:t>
            </a:r>
            <a:r>
              <a:rPr lang="en-US" smtClean="0">
                <a:solidFill>
                  <a:srgbClr val="FF0000"/>
                </a:solidFill>
              </a:rPr>
              <a:t> header </a:t>
            </a:r>
            <a:r>
              <a:rPr lang="en-US" err="1" smtClean="0">
                <a:solidFill>
                  <a:srgbClr val="FF0000"/>
                </a:solidFill>
              </a:rPr>
              <a:t>untuk</a:t>
            </a:r>
            <a:r>
              <a:rPr lang="en-US" smtClean="0">
                <a:solidFill>
                  <a:srgbClr val="FF0000"/>
                </a:solidFill>
              </a:rPr>
              <a:t> input </a:t>
            </a:r>
            <a:r>
              <a:rPr lang="en-US" err="1" smtClean="0">
                <a:solidFill>
                  <a:srgbClr val="FF0000"/>
                </a:solidFill>
              </a:rPr>
              <a:t>dan</a:t>
            </a:r>
            <a:r>
              <a:rPr lang="en-US" smtClean="0">
                <a:solidFill>
                  <a:srgbClr val="FF0000"/>
                </a:solidFill>
              </a:rPr>
              <a:t> output</a:t>
            </a:r>
          </a:p>
          <a:p>
            <a:pPr marL="342900" indent="-342900">
              <a:buFont typeface="+mj-lt"/>
              <a:buAutoNum type="arabicParenR"/>
            </a:pPr>
            <a:r>
              <a:rPr lang="en-US" smtClean="0">
                <a:solidFill>
                  <a:srgbClr val="00CC00"/>
                </a:solidFill>
              </a:rPr>
              <a:t>Namespace standar, sehingga kita bisa menggunakan nama- </a:t>
            </a:r>
            <a:r>
              <a:rPr lang="en-US"/>
              <a:t>that we can use names for objects and variables from the standard library.</a:t>
            </a:r>
            <a:endParaRPr lang="en-US" smtClean="0">
              <a:solidFill>
                <a:srgbClr val="00CC00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smtClean="0">
                <a:solidFill>
                  <a:schemeClr val="accent4">
                    <a:lumMod val="75000"/>
                  </a:schemeClr>
                </a:solidFill>
              </a:rPr>
              <a:t>Merupakan </a:t>
            </a:r>
            <a:r>
              <a:rPr lang="en-US" err="1" smtClean="0">
                <a:solidFill>
                  <a:schemeClr val="accent4">
                    <a:lumMod val="75000"/>
                  </a:schemeClr>
                </a:solidFill>
                <a:hlinkClick r:id="" action="ppaction://noaction"/>
              </a:rPr>
              <a:t>fungsi</a:t>
            </a:r>
            <a:r>
              <a:rPr lang="en-US" smtClean="0">
                <a:solidFill>
                  <a:schemeClr val="accent4">
                    <a:lumMod val="75000"/>
                  </a:schemeClr>
                </a:solidFill>
                <a:hlinkClick r:id="" action="ppaction://noaction"/>
              </a:rPr>
              <a:t> </a:t>
            </a:r>
            <a:r>
              <a:rPr lang="en-US" err="1" smtClean="0">
                <a:solidFill>
                  <a:schemeClr val="accent4">
                    <a:lumMod val="75000"/>
                  </a:schemeClr>
                </a:solidFill>
                <a:hlinkClick r:id="" action="ppaction://noaction"/>
              </a:rPr>
              <a:t>utama</a:t>
            </a:r>
            <a:r>
              <a:rPr lang="en-US" smtClean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err="1" smtClean="0">
                <a:solidFill>
                  <a:schemeClr val="accent4">
                    <a:lumMod val="75000"/>
                  </a:schemeClr>
                </a:solidFill>
              </a:rPr>
              <a:t>dimana</a:t>
            </a:r>
            <a:r>
              <a:rPr lang="en-US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err="1" smtClean="0">
                <a:solidFill>
                  <a:schemeClr val="accent4">
                    <a:lumMod val="75000"/>
                  </a:schemeClr>
                </a:solidFill>
              </a:rPr>
              <a:t>pada</a:t>
            </a:r>
            <a:r>
              <a:rPr lang="en-US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err="1" smtClean="0">
                <a:solidFill>
                  <a:schemeClr val="accent4">
                    <a:lumMod val="75000"/>
                  </a:schemeClr>
                </a:solidFill>
              </a:rPr>
              <a:t>fungsi</a:t>
            </a:r>
            <a:r>
              <a:rPr lang="en-US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err="1" smtClean="0">
                <a:solidFill>
                  <a:schemeClr val="accent4">
                    <a:lumMod val="75000"/>
                  </a:schemeClr>
                </a:solidFill>
              </a:rPr>
              <a:t>utama</a:t>
            </a:r>
            <a:r>
              <a:rPr lang="en-US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err="1" smtClean="0">
                <a:solidFill>
                  <a:schemeClr val="accent4">
                    <a:lumMod val="75000"/>
                  </a:schemeClr>
                </a:solidFill>
              </a:rPr>
              <a:t>ini</a:t>
            </a:r>
            <a:r>
              <a:rPr lang="en-US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err="1" smtClean="0">
                <a:solidFill>
                  <a:schemeClr val="accent4">
                    <a:lumMod val="75000"/>
                  </a:schemeClr>
                </a:solidFill>
              </a:rPr>
              <a:t>menjadi</a:t>
            </a:r>
            <a:r>
              <a:rPr lang="en-US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err="1" smtClean="0">
                <a:solidFill>
                  <a:schemeClr val="accent4">
                    <a:lumMod val="75000"/>
                  </a:schemeClr>
                </a:solidFill>
              </a:rPr>
              <a:t>titik</a:t>
            </a:r>
            <a:r>
              <a:rPr lang="en-US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err="1" smtClean="0">
                <a:solidFill>
                  <a:schemeClr val="accent4">
                    <a:lumMod val="75000"/>
                  </a:schemeClr>
                </a:solidFill>
              </a:rPr>
              <a:t>awal</a:t>
            </a:r>
            <a:r>
              <a:rPr lang="en-US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err="1" smtClean="0">
                <a:solidFill>
                  <a:schemeClr val="accent4">
                    <a:lumMod val="75000"/>
                  </a:schemeClr>
                </a:solidFill>
              </a:rPr>
              <a:t>seluruh</a:t>
            </a:r>
            <a:r>
              <a:rPr lang="en-US" smtClean="0">
                <a:solidFill>
                  <a:schemeClr val="accent4">
                    <a:lumMod val="75000"/>
                  </a:schemeClr>
                </a:solidFill>
              </a:rPr>
              <a:t> program </a:t>
            </a:r>
            <a:r>
              <a:rPr lang="en-US" err="1" smtClean="0">
                <a:solidFill>
                  <a:schemeClr val="accent4">
                    <a:lumMod val="75000"/>
                  </a:schemeClr>
                </a:solidFill>
              </a:rPr>
              <a:t>dieksekusi</a:t>
            </a:r>
            <a:r>
              <a:rPr lang="en-US" smtClean="0">
                <a:solidFill>
                  <a:schemeClr val="accent4">
                    <a:lumMod val="75000"/>
                  </a:schemeClr>
                </a:solidFill>
              </a:rPr>
              <a:t>. </a:t>
            </a:r>
            <a:r>
              <a:rPr lang="en-US" err="1" smtClean="0">
                <a:solidFill>
                  <a:schemeClr val="accent4">
                    <a:lumMod val="75000"/>
                  </a:schemeClr>
                </a:solidFill>
              </a:rPr>
              <a:t>Fungsi</a:t>
            </a:r>
            <a:r>
              <a:rPr lang="en-US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err="1" smtClean="0">
                <a:solidFill>
                  <a:schemeClr val="accent4">
                    <a:lumMod val="75000"/>
                  </a:schemeClr>
                </a:solidFill>
              </a:rPr>
              <a:t>ini</a:t>
            </a:r>
            <a:r>
              <a:rPr lang="en-US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err="1" smtClean="0">
                <a:solidFill>
                  <a:schemeClr val="accent4">
                    <a:lumMod val="75000"/>
                  </a:schemeClr>
                </a:solidFill>
              </a:rPr>
              <a:t>menjadi</a:t>
            </a:r>
            <a:r>
              <a:rPr lang="en-US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err="1" smtClean="0">
                <a:solidFill>
                  <a:schemeClr val="accent4">
                    <a:lumMod val="75000"/>
                  </a:schemeClr>
                </a:solidFill>
              </a:rPr>
              <a:t>pusat</a:t>
            </a:r>
            <a:r>
              <a:rPr lang="en-US" smtClean="0">
                <a:solidFill>
                  <a:schemeClr val="accent4">
                    <a:lumMod val="75000"/>
                  </a:schemeClr>
                </a:solidFill>
              </a:rPr>
              <a:t> yang </a:t>
            </a:r>
            <a:r>
              <a:rPr lang="en-US" err="1" smtClean="0">
                <a:solidFill>
                  <a:schemeClr val="accent4">
                    <a:lumMod val="75000"/>
                  </a:schemeClr>
                </a:solidFill>
              </a:rPr>
              <a:t>mengatur</a:t>
            </a:r>
            <a:r>
              <a:rPr lang="en-US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err="1" smtClean="0">
                <a:solidFill>
                  <a:schemeClr val="accent4">
                    <a:lumMod val="75000"/>
                  </a:schemeClr>
                </a:solidFill>
              </a:rPr>
              <a:t>jalannya</a:t>
            </a:r>
            <a:r>
              <a:rPr lang="en-US" smtClean="0">
                <a:solidFill>
                  <a:schemeClr val="accent4">
                    <a:lumMod val="75000"/>
                  </a:schemeClr>
                </a:solidFill>
              </a:rPr>
              <a:t> program. Instruksi / perintah ditulis dan dipanggil dari sini</a:t>
            </a:r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727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Langkah-langkah supaya program bisa dieksekusi computer (dijalankan)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79191"/>
            <a:ext cx="10515600" cy="349777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400" smtClean="0"/>
              <a:t>Preprocessing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400" smtClean="0"/>
              <a:t>Compilation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400" smtClean="0"/>
              <a:t>Linking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3797690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8379"/>
          </a:xfrm>
        </p:spPr>
        <p:txBody>
          <a:bodyPr>
            <a:normAutofit fontScale="90000"/>
          </a:bodyPr>
          <a:lstStyle/>
          <a:p>
            <a:r>
              <a:rPr lang="en-US" smtClean="0"/>
              <a:t>Preprocessing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632" y="4096002"/>
            <a:ext cx="11365992" cy="208096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Preprocessor akan membaca semua isi dari header file</a:t>
            </a:r>
          </a:p>
          <a:p>
            <a:r>
              <a:rPr lang="en-US" smtClean="0"/>
              <a:t>Isi dari header file yang digunakan dalam program, diikutkan dalam source code</a:t>
            </a:r>
          </a:p>
          <a:p>
            <a:r>
              <a:rPr lang="en-US" smtClean="0"/>
              <a:t>Isi dari header file + soucecode kemudian disimpan dalam file yang terpisah, yang dinamakan sebagai “</a:t>
            </a:r>
            <a:r>
              <a:rPr lang="en-US" b="1" smtClean="0"/>
              <a:t>Preprocessed File</a:t>
            </a:r>
            <a:r>
              <a:rPr lang="en-US" smtClean="0"/>
              <a:t>”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32688" y="1033272"/>
            <a:ext cx="9235440" cy="2798064"/>
            <a:chOff x="164592" y="1362456"/>
            <a:chExt cx="9235440" cy="2798064"/>
          </a:xfrm>
        </p:grpSpPr>
        <p:grpSp>
          <p:nvGrpSpPr>
            <p:cNvPr id="14" name="Group 13"/>
            <p:cNvGrpSpPr/>
            <p:nvPr/>
          </p:nvGrpSpPr>
          <p:grpSpPr>
            <a:xfrm>
              <a:off x="307746" y="1885041"/>
              <a:ext cx="2888205" cy="1787052"/>
              <a:chOff x="335178" y="1468212"/>
              <a:chExt cx="2888205" cy="178705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463296" y="1607280"/>
                <a:ext cx="2760087" cy="1647984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Picture 3" descr="Screen Clippi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3025" y="1743402"/>
                <a:ext cx="584667" cy="809872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2065443" y="2530609"/>
                <a:ext cx="11579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mtClean="0"/>
                  <a:t>Source Code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35178" y="2530609"/>
                <a:ext cx="11579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mtClean="0"/>
                  <a:t>Header File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93118" y="1468212"/>
                <a:ext cx="93268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600" b="1" smtClean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+</a:t>
                </a:r>
                <a:endParaRPr lang="en-US" sz="9600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11" name="Right Arrow 10"/>
            <p:cNvSpPr/>
            <p:nvPr/>
          </p:nvSpPr>
          <p:spPr>
            <a:xfrm>
              <a:off x="3324069" y="2528061"/>
              <a:ext cx="1014984" cy="6400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67171" y="2436621"/>
              <a:ext cx="1997637" cy="8229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Preprocessor</a:t>
              </a:r>
              <a:endParaRPr lang="en-US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6748476" y="2482341"/>
              <a:ext cx="987552" cy="7315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554369" y="3465969"/>
              <a:ext cx="15973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Preprocessed File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64592" y="1362456"/>
              <a:ext cx="9235440" cy="2798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20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892" y="1831047"/>
            <a:ext cx="584667" cy="809872"/>
          </a:xfrm>
          <a:prstGeom prst="rect">
            <a:avLst/>
          </a:prstGeom>
        </p:spPr>
      </p:pic>
      <p:pic>
        <p:nvPicPr>
          <p:cNvPr id="24" name="Picture 2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912" y="1838948"/>
            <a:ext cx="804264" cy="111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670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28" y="184251"/>
            <a:ext cx="10515600" cy="678521"/>
          </a:xfrm>
        </p:spPr>
        <p:txBody>
          <a:bodyPr>
            <a:normAutofit fontScale="90000"/>
          </a:bodyPr>
          <a:lstStyle/>
          <a:p>
            <a:r>
              <a:rPr lang="en-US" smtClean="0"/>
              <a:t>Compilation (kompilasi)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14233"/>
            <a:ext cx="10515600" cy="2262730"/>
          </a:xfrm>
        </p:spPr>
        <p:txBody>
          <a:bodyPr/>
          <a:lstStyle/>
          <a:p>
            <a:r>
              <a:rPr lang="en-US" smtClean="0"/>
              <a:t>Preprocessed file (tanpa directive #) di ubah bentuknya menjadi Bahasa mesin (biner) oleh compiler</a:t>
            </a:r>
          </a:p>
          <a:p>
            <a:r>
              <a:rPr lang="en-US" smtClean="0"/>
              <a:t>Hasil kompilasi adalah object file (kode objek) </a:t>
            </a:r>
            <a:endParaRPr lang="en-US">
              <a:sym typeface="Wingdings" panose="05000000000000000000" pitchFamily="2" charset="2"/>
            </a:endParaRPr>
          </a:p>
          <a:p>
            <a:r>
              <a:rPr lang="en-US" smtClean="0">
                <a:sym typeface="Wingdings" panose="05000000000000000000" pitchFamily="2" charset="2"/>
              </a:rPr>
              <a:t>Object file  Bentuknya adalah file terpisah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417320" y="1096328"/>
            <a:ext cx="8238744" cy="2656561"/>
            <a:chOff x="310896" y="1690688"/>
            <a:chExt cx="8238744" cy="2656561"/>
          </a:xfrm>
        </p:grpSpPr>
        <p:pic>
          <p:nvPicPr>
            <p:cNvPr id="4" name="Picture 3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4536" y="2270162"/>
              <a:ext cx="804264" cy="111405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50064" y="3384216"/>
              <a:ext cx="18822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Preprocessed File</a:t>
              </a:r>
            </a:p>
            <a:p>
              <a:pPr algn="ctr"/>
              <a:r>
                <a:rPr lang="en-US" smtClean="0"/>
                <a:t>(tanpa directive #)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534483" y="2415709"/>
              <a:ext cx="1997637" cy="8229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Compiler</a:t>
              </a:r>
              <a:endParaRPr lang="en-US"/>
            </a:p>
          </p:txBody>
        </p:sp>
        <p:pic>
          <p:nvPicPr>
            <p:cNvPr id="7" name="Picture 6" descr="Screen Clippi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933" b="-1"/>
            <a:stretch/>
          </p:blipFill>
          <p:spPr>
            <a:xfrm>
              <a:off x="6719598" y="2362538"/>
              <a:ext cx="1594446" cy="1344168"/>
            </a:xfrm>
            <a:prstGeom prst="rect">
              <a:avLst/>
            </a:prstGeom>
          </p:spPr>
        </p:pic>
        <p:sp>
          <p:nvSpPr>
            <p:cNvPr id="8" name="Right Arrow 7"/>
            <p:cNvSpPr/>
            <p:nvPr/>
          </p:nvSpPr>
          <p:spPr>
            <a:xfrm>
              <a:off x="2487921" y="2624328"/>
              <a:ext cx="666759" cy="50027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5887317" y="2577052"/>
              <a:ext cx="666759" cy="50027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50972" y="3632461"/>
              <a:ext cx="15786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Object File (Kode Objek) 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0896" y="1690688"/>
              <a:ext cx="8238744" cy="26565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8059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7563"/>
          </a:xfrm>
        </p:spPr>
        <p:txBody>
          <a:bodyPr>
            <a:normAutofit fontScale="90000"/>
          </a:bodyPr>
          <a:lstStyle/>
          <a:p>
            <a:r>
              <a:rPr lang="en-US" smtClean="0"/>
              <a:t>Linking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35423"/>
            <a:ext cx="10515600" cy="1641539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Semua objek file yang ada, kemudian oleh linker diubah menjadi file yang dapat dieksekusi oleh computer, yang disebut sebagai “Executable file” </a:t>
            </a:r>
            <a:r>
              <a:rPr lang="en-US" smtClean="0">
                <a:sym typeface="Wingdings" panose="05000000000000000000" pitchFamily="2" charset="2"/>
              </a:rPr>
              <a:t> ekstensi file-nya “.exe”</a:t>
            </a:r>
          </a:p>
          <a:p>
            <a:r>
              <a:rPr lang="en-US" smtClean="0">
                <a:sym typeface="Wingdings" panose="05000000000000000000" pitchFamily="2" charset="2"/>
              </a:rPr>
              <a:t>Executable file kemudian siap untuk dimuat ke dalam memori dan dieksekusi oleh sistem</a:t>
            </a:r>
            <a:endParaRPr 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33" b="-1"/>
          <a:stretch/>
        </p:blipFill>
        <p:spPr>
          <a:xfrm>
            <a:off x="1155379" y="1068896"/>
            <a:ext cx="787784" cy="664126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33" b="-1"/>
          <a:stretch/>
        </p:blipFill>
        <p:spPr>
          <a:xfrm>
            <a:off x="1133687" y="2053252"/>
            <a:ext cx="809476" cy="682414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33" b="-1"/>
          <a:stretch/>
        </p:blipFill>
        <p:spPr>
          <a:xfrm>
            <a:off x="1133687" y="2983441"/>
            <a:ext cx="809476" cy="6824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9957" y="3735089"/>
            <a:ext cx="1578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Object File (Kode Objek) </a:t>
            </a:r>
          </a:p>
        </p:txBody>
      </p:sp>
      <p:sp>
        <p:nvSpPr>
          <p:cNvPr id="8" name="Oval 7"/>
          <p:cNvSpPr/>
          <p:nvPr/>
        </p:nvSpPr>
        <p:spPr>
          <a:xfrm>
            <a:off x="3712464" y="1889927"/>
            <a:ext cx="1997637" cy="8229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Linker</a:t>
            </a:r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2157984" y="1068896"/>
            <a:ext cx="402336" cy="24972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889504" y="1971513"/>
            <a:ext cx="493776" cy="6824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285" y="1482007"/>
            <a:ext cx="1036410" cy="14784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768176" y="3009111"/>
            <a:ext cx="1578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Executable file</a:t>
            </a:r>
          </a:p>
          <a:p>
            <a:pPr algn="ctr"/>
            <a:r>
              <a:rPr lang="en-US" smtClean="0"/>
              <a:t>(.exe)</a:t>
            </a:r>
          </a:p>
        </p:txBody>
      </p:sp>
    </p:spTree>
    <p:extLst>
      <p:ext uri="{BB962C8B-B14F-4D97-AF65-F5344CB8AC3E}">
        <p14:creationId xmlns:p14="http://schemas.microsoft.com/office/powerpoint/2010/main" val="175575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913" y="2465388"/>
            <a:ext cx="10515600" cy="1325563"/>
          </a:xfrm>
        </p:spPr>
        <p:txBody>
          <a:bodyPr/>
          <a:lstStyle/>
          <a:p>
            <a:pPr algn="ctr"/>
            <a:r>
              <a:rPr lang="en-US" smtClean="0"/>
              <a:t>KOMENTAR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6414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2262"/>
            <a:ext cx="10515600" cy="1325563"/>
          </a:xfrm>
        </p:spPr>
        <p:txBody>
          <a:bodyPr/>
          <a:lstStyle/>
          <a:p>
            <a:r>
              <a:rPr lang="en-US" smtClean="0"/>
              <a:t>Komentar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46613"/>
          </a:xfrm>
        </p:spPr>
        <p:txBody>
          <a:bodyPr/>
          <a:lstStyle/>
          <a:p>
            <a:r>
              <a:rPr lang="en-US" smtClean="0"/>
              <a:t>Pada proses pengembangan program, kita disibukkan dengan sintaks-sintaks yang begitu banyak dan “tampak” rumit</a:t>
            </a:r>
          </a:p>
          <a:p>
            <a:r>
              <a:rPr lang="en-US" smtClean="0"/>
              <a:t>Bagi kita yang membuat program tersebut, kita mungkin akan tau bagaimana alur jalannya program</a:t>
            </a:r>
          </a:p>
          <a:p>
            <a:r>
              <a:rPr lang="en-US" smtClean="0"/>
              <a:t>Tapi bagi orang lain, bisa jadi akan sulit untuk membaca kode-kode program kita karena mereka tidak tau secara pasti algoritma yang bagaimana yg kita terapkan</a:t>
            </a:r>
          </a:p>
          <a:p>
            <a:r>
              <a:rPr lang="en-US" smtClean="0"/>
              <a:t>Oleh sebab itulah, kita perlu memberikan informasi-informasi tambahan pada kode-kode program yang kita buat</a:t>
            </a:r>
          </a:p>
          <a:p>
            <a:r>
              <a:rPr lang="en-US" smtClean="0"/>
              <a:t>Informasi tersebut disebut dengan “komentar”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7959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Komentar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Secara definisi, komentar adalah bagian dari sintaks program yang tidak ikut dibaca pada saat proses kompilasi</a:t>
            </a:r>
          </a:p>
          <a:p>
            <a:r>
              <a:rPr lang="en-US" smtClean="0"/>
              <a:t>Dengan kata lain </a:t>
            </a:r>
            <a:r>
              <a:rPr lang="en-US" smtClean="0">
                <a:sym typeface="Wingdings" panose="05000000000000000000" pitchFamily="2" charset="2"/>
              </a:rPr>
              <a:t> komentar tidak akan mempengaruhi jalannya program</a:t>
            </a:r>
          </a:p>
          <a:p>
            <a:r>
              <a:rPr lang="en-US" smtClean="0">
                <a:sym typeface="Wingdings" panose="05000000000000000000" pitchFamily="2" charset="2"/>
              </a:rPr>
              <a:t>Dalam bahasa C++, komentar dibedakan menjadi 2: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mtClean="0">
                <a:sym typeface="Wingdings" panose="05000000000000000000" pitchFamily="2" charset="2"/>
              </a:rPr>
              <a:t>Komentar yang hanya terdiri dari 1 baris saja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mtClean="0">
                <a:sym typeface="Wingdings" panose="05000000000000000000" pitchFamily="2" charset="2"/>
              </a:rPr>
              <a:t>Komentar yang terdiri dari beberapa baris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33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Ada 2 cara menuliskan komentar :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25712"/>
            <a:ext cx="10515600" cy="14319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Dengan menggunakan tanda //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Dengan menggunakan tanda /*….*/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1345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Komentar dengan tanda //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Tanda // ini hanya digunakan untuk menuliskan komentar yang panjangnya </a:t>
            </a:r>
            <a:r>
              <a:rPr lang="en-US" b="1" smtClean="0"/>
              <a:t>hanya satu baris saja </a:t>
            </a:r>
          </a:p>
          <a:p>
            <a:r>
              <a:rPr lang="en-US" smtClean="0"/>
              <a:t>Gaya penulisan komentar seperti ini hanya terdapat di bahasa C++. Sedangkan pada bahasa C tidak akan dikenal</a:t>
            </a:r>
          </a:p>
          <a:p>
            <a:r>
              <a:rPr lang="en-US" smtClean="0"/>
              <a:t>Jika kita menggunakan tanda ini untuk menuliskan komentar yang lebih dari satu baris, maka :</a:t>
            </a:r>
          </a:p>
          <a:p>
            <a:pPr lvl="1"/>
            <a:r>
              <a:rPr lang="en-US" smtClean="0"/>
              <a:t>teks yang terdapat di belakang tanda // tetap menjadi komentar, </a:t>
            </a:r>
          </a:p>
          <a:p>
            <a:pPr lvl="1"/>
            <a:r>
              <a:rPr lang="en-US" smtClean="0"/>
              <a:t>namun teks yang ada pada baris berikutnya akan dibaca oleh compiler, sehingga akan menyebabkan error pada saat kompilasi program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1233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Contoh komentar //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4741429"/>
            <a:ext cx="10515600" cy="1928812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Pada contoh (2), teks “ini adalah komentar untuk” tetap dianggap sebagai komentar</a:t>
            </a:r>
          </a:p>
          <a:p>
            <a:r>
              <a:rPr lang="en-US" smtClean="0"/>
              <a:t>Namun teks “satu baris saja” tidak dianggap sebagai komentar dan tetap dibaca oleh compiler sebagai </a:t>
            </a:r>
            <a:r>
              <a:rPr lang="en-US" smtClean="0"/>
              <a:t>kode </a:t>
            </a:r>
            <a:r>
              <a:rPr lang="en-US" smtClean="0"/>
              <a:t>program, sehingga tentu saja akan menyebabkan error</a:t>
            </a:r>
            <a:endParaRPr lang="id-ID"/>
          </a:p>
        </p:txBody>
      </p:sp>
      <p:sp>
        <p:nvSpPr>
          <p:cNvPr id="4" name="TextBox 3"/>
          <p:cNvSpPr txBox="1"/>
          <p:nvPr/>
        </p:nvSpPr>
        <p:spPr>
          <a:xfrm>
            <a:off x="814388" y="1860590"/>
            <a:ext cx="908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BatangChe" panose="02030609000101010101" pitchFamily="49" charset="-127"/>
                <a:ea typeface="BatangChe" panose="02030609000101010101" pitchFamily="49" charset="-127"/>
              </a:rPr>
              <a:t>// </a:t>
            </a:r>
            <a:r>
              <a:rPr lang="en-US" sz="2400" err="1" smtClean="0">
                <a:latin typeface="BatangChe" panose="02030609000101010101" pitchFamily="49" charset="-127"/>
                <a:ea typeface="BatangChe" panose="02030609000101010101" pitchFamily="49" charset="-127"/>
              </a:rPr>
              <a:t>ini</a:t>
            </a:r>
            <a:r>
              <a:rPr lang="en-US" sz="2400" smtClean="0"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400" err="1" smtClean="0">
                <a:latin typeface="BatangChe" panose="02030609000101010101" pitchFamily="49" charset="-127"/>
                <a:ea typeface="BatangChe" panose="02030609000101010101" pitchFamily="49" charset="-127"/>
              </a:rPr>
              <a:t>adalah</a:t>
            </a:r>
            <a:r>
              <a:rPr lang="en-US" sz="2400" smtClean="0"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400" err="1" smtClean="0">
                <a:latin typeface="BatangChe" panose="02030609000101010101" pitchFamily="49" charset="-127"/>
                <a:ea typeface="BatangChe" panose="02030609000101010101" pitchFamily="49" charset="-127"/>
              </a:rPr>
              <a:t>komentar</a:t>
            </a:r>
            <a:r>
              <a:rPr lang="en-US" sz="2400" smtClean="0"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400" err="1" smtClean="0">
                <a:latin typeface="BatangChe" panose="02030609000101010101" pitchFamily="49" charset="-127"/>
                <a:ea typeface="BatangChe" panose="02030609000101010101" pitchFamily="49" charset="-127"/>
              </a:rPr>
              <a:t>untuk</a:t>
            </a:r>
            <a:r>
              <a:rPr lang="en-US" sz="2400" smtClean="0"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400" err="1" smtClean="0">
                <a:latin typeface="BatangChe" panose="02030609000101010101" pitchFamily="49" charset="-127"/>
                <a:ea typeface="BatangChe" panose="02030609000101010101" pitchFamily="49" charset="-127"/>
              </a:rPr>
              <a:t>satu</a:t>
            </a:r>
            <a:r>
              <a:rPr lang="en-US" sz="2400" smtClean="0"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400" err="1" smtClean="0">
                <a:latin typeface="BatangChe" panose="02030609000101010101" pitchFamily="49" charset="-127"/>
                <a:ea typeface="BatangChe" panose="02030609000101010101" pitchFamily="49" charset="-127"/>
              </a:rPr>
              <a:t>baris</a:t>
            </a:r>
            <a:r>
              <a:rPr lang="en-US" sz="2400" smtClean="0"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400" err="1" smtClean="0">
                <a:latin typeface="BatangChe" panose="02030609000101010101" pitchFamily="49" charset="-127"/>
                <a:ea typeface="BatangChe" panose="02030609000101010101" pitchFamily="49" charset="-127"/>
              </a:rPr>
              <a:t>saja</a:t>
            </a:r>
            <a:endParaRPr lang="id-ID" sz="2400"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9286875" y="1690688"/>
            <a:ext cx="614363" cy="823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10068677" y="1779478"/>
            <a:ext cx="1289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rgbClr val="00B050"/>
                </a:solidFill>
              </a:rPr>
              <a:t>Benar</a:t>
            </a:r>
            <a:endParaRPr lang="id-ID" sz="360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5838" y="3308986"/>
            <a:ext cx="62379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BatangChe" panose="02030609000101010101" pitchFamily="49" charset="-127"/>
                <a:ea typeface="BatangChe" panose="02030609000101010101" pitchFamily="49" charset="-127"/>
              </a:rPr>
              <a:t>// </a:t>
            </a:r>
            <a:r>
              <a:rPr lang="en-US" sz="2800" err="1" smtClean="0">
                <a:latin typeface="BatangChe" panose="02030609000101010101" pitchFamily="49" charset="-127"/>
                <a:ea typeface="BatangChe" panose="02030609000101010101" pitchFamily="49" charset="-127"/>
              </a:rPr>
              <a:t>ini</a:t>
            </a:r>
            <a:r>
              <a:rPr lang="en-US" sz="2800" smtClean="0"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800" err="1" smtClean="0">
                <a:latin typeface="BatangChe" panose="02030609000101010101" pitchFamily="49" charset="-127"/>
                <a:ea typeface="BatangChe" panose="02030609000101010101" pitchFamily="49" charset="-127"/>
              </a:rPr>
              <a:t>adalah</a:t>
            </a:r>
            <a:r>
              <a:rPr lang="en-US" sz="2800" smtClean="0"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800" err="1" smtClean="0">
                <a:latin typeface="BatangChe" panose="02030609000101010101" pitchFamily="49" charset="-127"/>
                <a:ea typeface="BatangChe" panose="02030609000101010101" pitchFamily="49" charset="-127"/>
              </a:rPr>
              <a:t>komentar</a:t>
            </a:r>
            <a:r>
              <a:rPr lang="en-US" sz="2800" smtClean="0"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800" err="1" smtClean="0">
                <a:latin typeface="BatangChe" panose="02030609000101010101" pitchFamily="49" charset="-127"/>
                <a:ea typeface="BatangChe" panose="02030609000101010101" pitchFamily="49" charset="-127"/>
              </a:rPr>
              <a:t>untuk</a:t>
            </a:r>
            <a:r>
              <a:rPr lang="en-US" sz="2800" smtClean="0"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800" err="1" smtClean="0">
                <a:latin typeface="BatangChe" panose="02030609000101010101" pitchFamily="49" charset="-127"/>
                <a:ea typeface="BatangChe" panose="02030609000101010101" pitchFamily="49" charset="-127"/>
              </a:rPr>
              <a:t>satu</a:t>
            </a:r>
            <a:r>
              <a:rPr lang="en-US" sz="2800" smtClean="0"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800" err="1" smtClean="0">
                <a:latin typeface="BatangChe" panose="02030609000101010101" pitchFamily="49" charset="-127"/>
                <a:ea typeface="BatangChe" panose="02030609000101010101" pitchFamily="49" charset="-127"/>
              </a:rPr>
              <a:t>baris</a:t>
            </a:r>
            <a:r>
              <a:rPr lang="en-US" sz="2800" smtClean="0"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800" err="1" smtClean="0">
                <a:latin typeface="BatangChe" panose="02030609000101010101" pitchFamily="49" charset="-127"/>
                <a:ea typeface="BatangChe" panose="02030609000101010101" pitchFamily="49" charset="-127"/>
              </a:rPr>
              <a:t>saja</a:t>
            </a:r>
            <a:endParaRPr lang="id-ID" sz="2800"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8020916" y="3133002"/>
            <a:ext cx="614363" cy="823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xtBox 9"/>
          <p:cNvSpPr txBox="1"/>
          <p:nvPr/>
        </p:nvSpPr>
        <p:spPr>
          <a:xfrm>
            <a:off x="8956990" y="3260453"/>
            <a:ext cx="2396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err="1" smtClean="0">
                <a:solidFill>
                  <a:srgbClr val="FF0000"/>
                </a:solidFill>
              </a:rPr>
              <a:t>Tidak</a:t>
            </a:r>
            <a:r>
              <a:rPr lang="en-US" sz="3600" smtClean="0">
                <a:solidFill>
                  <a:srgbClr val="FF0000"/>
                </a:solidFill>
              </a:rPr>
              <a:t> </a:t>
            </a:r>
            <a:r>
              <a:rPr lang="en-US" sz="3600" err="1" smtClean="0">
                <a:solidFill>
                  <a:srgbClr val="FF0000"/>
                </a:solidFill>
              </a:rPr>
              <a:t>Benar</a:t>
            </a:r>
            <a:endParaRPr lang="id-ID" sz="360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063" y="1690688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(1)</a:t>
            </a:r>
            <a:endParaRPr lang="id-ID" sz="3200"/>
          </a:p>
        </p:txBody>
      </p:sp>
      <p:sp>
        <p:nvSpPr>
          <p:cNvPr id="12" name="TextBox 11"/>
          <p:cNvSpPr txBox="1"/>
          <p:nvPr/>
        </p:nvSpPr>
        <p:spPr>
          <a:xfrm>
            <a:off x="133163" y="3346847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(2)</a:t>
            </a:r>
            <a:endParaRPr lang="id-ID" sz="3200"/>
          </a:p>
        </p:txBody>
      </p:sp>
    </p:spTree>
    <p:extLst>
      <p:ext uri="{BB962C8B-B14F-4D97-AF65-F5344CB8AC3E}">
        <p14:creationId xmlns:p14="http://schemas.microsoft.com/office/powerpoint/2010/main" val="287895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Kerangka Program (sederhana)</a:t>
            </a:r>
            <a:endParaRPr 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5937"/>
            <a:ext cx="4185273" cy="33955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252" y="2035937"/>
            <a:ext cx="4708861" cy="3435152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7408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mtClean="0"/>
              <a:t>Komentar // tidak boleh difungsikan sebagai sisipan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07060"/>
            <a:ext cx="10515600" cy="29366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err="1" smtClean="0"/>
              <a:t>Mengapa</a:t>
            </a:r>
            <a:r>
              <a:rPr lang="en-US" u="sng" smtClean="0"/>
              <a:t> </a:t>
            </a:r>
            <a:r>
              <a:rPr lang="en-US" u="sng" err="1" smtClean="0"/>
              <a:t>tidak</a:t>
            </a:r>
            <a:r>
              <a:rPr lang="en-US" u="sng" smtClean="0"/>
              <a:t> </a:t>
            </a:r>
            <a:r>
              <a:rPr lang="en-US" u="sng" err="1" smtClean="0"/>
              <a:t>benar</a:t>
            </a:r>
            <a:r>
              <a:rPr lang="en-US" u="sng" smtClean="0"/>
              <a:t> ?</a:t>
            </a:r>
          </a:p>
          <a:p>
            <a:r>
              <a:rPr lang="en-US" err="1" smtClean="0"/>
              <a:t>Karena</a:t>
            </a:r>
            <a:r>
              <a:rPr lang="en-US" smtClean="0"/>
              <a:t> </a:t>
            </a:r>
            <a:r>
              <a:rPr lang="en-US" err="1" smtClean="0"/>
              <a:t>teks</a:t>
            </a:r>
            <a:r>
              <a:rPr lang="en-US" smtClean="0"/>
              <a:t> X; </a:t>
            </a:r>
            <a:r>
              <a:rPr lang="en-US" err="1" smtClean="0"/>
              <a:t>akan</a:t>
            </a:r>
            <a:r>
              <a:rPr lang="en-US" smtClean="0"/>
              <a:t> </a:t>
            </a:r>
            <a:r>
              <a:rPr lang="en-US" err="1" smtClean="0"/>
              <a:t>dianggap</a:t>
            </a:r>
            <a:r>
              <a:rPr lang="en-US" smtClean="0"/>
              <a:t> </a:t>
            </a:r>
            <a:r>
              <a:rPr lang="en-US" err="1" smtClean="0"/>
              <a:t>sebagai</a:t>
            </a:r>
            <a:r>
              <a:rPr lang="en-US" smtClean="0"/>
              <a:t> </a:t>
            </a:r>
            <a:r>
              <a:rPr lang="en-US" err="1" smtClean="0"/>
              <a:t>komentar</a:t>
            </a:r>
            <a:r>
              <a:rPr lang="en-US" smtClean="0"/>
              <a:t> </a:t>
            </a:r>
            <a:r>
              <a:rPr lang="en-US" err="1" smtClean="0"/>
              <a:t>karena</a:t>
            </a:r>
            <a:r>
              <a:rPr lang="en-US" smtClean="0"/>
              <a:t> </a:t>
            </a:r>
            <a:r>
              <a:rPr lang="en-US" err="1" smtClean="0"/>
              <a:t>posisinya</a:t>
            </a:r>
            <a:r>
              <a:rPr lang="en-US" smtClean="0"/>
              <a:t> </a:t>
            </a:r>
            <a:r>
              <a:rPr lang="en-US" err="1" smtClean="0"/>
              <a:t>berada</a:t>
            </a:r>
            <a:r>
              <a:rPr lang="en-US" smtClean="0"/>
              <a:t> di </a:t>
            </a:r>
            <a:r>
              <a:rPr lang="en-US" err="1" smtClean="0"/>
              <a:t>belakang</a:t>
            </a:r>
            <a:r>
              <a:rPr lang="en-US" smtClean="0"/>
              <a:t> </a:t>
            </a:r>
            <a:r>
              <a:rPr lang="en-US" err="1" smtClean="0"/>
              <a:t>tanda</a:t>
            </a:r>
            <a:r>
              <a:rPr lang="en-US" smtClean="0"/>
              <a:t> //</a:t>
            </a:r>
          </a:p>
          <a:p>
            <a:r>
              <a:rPr lang="en-US" err="1" smtClean="0"/>
              <a:t>Ini</a:t>
            </a:r>
            <a:r>
              <a:rPr lang="en-US" smtClean="0"/>
              <a:t> </a:t>
            </a:r>
            <a:r>
              <a:rPr lang="en-US" err="1" smtClean="0"/>
              <a:t>akan</a:t>
            </a:r>
            <a:r>
              <a:rPr lang="en-US" smtClean="0"/>
              <a:t> </a:t>
            </a:r>
            <a:r>
              <a:rPr lang="en-US" err="1" smtClean="0"/>
              <a:t>menyebabkan</a:t>
            </a:r>
            <a:r>
              <a:rPr lang="en-US" smtClean="0"/>
              <a:t> error, </a:t>
            </a:r>
            <a:r>
              <a:rPr lang="en-US" err="1" smtClean="0"/>
              <a:t>karena</a:t>
            </a:r>
            <a:r>
              <a:rPr lang="en-US" smtClean="0"/>
              <a:t> :</a:t>
            </a:r>
          </a:p>
          <a:p>
            <a:pPr lvl="1"/>
            <a:r>
              <a:rPr lang="en-US" err="1" smtClean="0"/>
              <a:t>Tipe</a:t>
            </a:r>
            <a:r>
              <a:rPr lang="en-US" smtClean="0"/>
              <a:t> data </a:t>
            </a:r>
            <a:r>
              <a:rPr lang="en-US" sz="2800" b="1" err="1" smtClean="0">
                <a:solidFill>
                  <a:srgbClr val="FF0000"/>
                </a:solidFill>
              </a:rPr>
              <a:t>Int</a:t>
            </a:r>
            <a:r>
              <a:rPr lang="en-US" smtClean="0"/>
              <a:t> </a:t>
            </a:r>
            <a:r>
              <a:rPr lang="en-US" err="1" smtClean="0"/>
              <a:t>tidak</a:t>
            </a:r>
            <a:r>
              <a:rPr lang="en-US" smtClean="0"/>
              <a:t> </a:t>
            </a:r>
            <a:r>
              <a:rPr lang="en-US" err="1" smtClean="0"/>
              <a:t>diikuti</a:t>
            </a:r>
            <a:r>
              <a:rPr lang="en-US" smtClean="0"/>
              <a:t> </a:t>
            </a:r>
            <a:r>
              <a:rPr lang="en-US" err="1" smtClean="0"/>
              <a:t>dengan</a:t>
            </a:r>
            <a:r>
              <a:rPr lang="en-US" smtClean="0"/>
              <a:t> </a:t>
            </a:r>
            <a:r>
              <a:rPr lang="en-US" err="1" smtClean="0"/>
              <a:t>nama</a:t>
            </a:r>
            <a:r>
              <a:rPr lang="en-US" smtClean="0"/>
              <a:t> </a:t>
            </a:r>
            <a:r>
              <a:rPr lang="en-US" err="1" smtClean="0"/>
              <a:t>variabel</a:t>
            </a:r>
            <a:endParaRPr lang="en-US" smtClean="0"/>
          </a:p>
          <a:p>
            <a:pPr lvl="1"/>
            <a:r>
              <a:rPr lang="en-US" err="1" smtClean="0"/>
              <a:t>Tidak</a:t>
            </a:r>
            <a:r>
              <a:rPr lang="en-US" smtClean="0"/>
              <a:t> </a:t>
            </a:r>
            <a:r>
              <a:rPr lang="en-US" err="1" smtClean="0"/>
              <a:t>ditutup</a:t>
            </a:r>
            <a:r>
              <a:rPr lang="en-US" smtClean="0"/>
              <a:t> </a:t>
            </a:r>
            <a:r>
              <a:rPr lang="en-US" err="1" smtClean="0"/>
              <a:t>dengan</a:t>
            </a:r>
            <a:r>
              <a:rPr lang="en-US" smtClean="0"/>
              <a:t> semicolon </a:t>
            </a:r>
            <a:r>
              <a:rPr lang="en-US" sz="3200" b="1" smtClean="0">
                <a:solidFill>
                  <a:srgbClr val="FF0000"/>
                </a:solidFill>
              </a:rPr>
              <a:t>;</a:t>
            </a:r>
            <a:endParaRPr lang="id-ID" b="1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2247901"/>
            <a:ext cx="908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BatangChe" panose="02030609000101010101" pitchFamily="49" charset="-127"/>
                <a:ea typeface="BatangChe" panose="02030609000101010101" pitchFamily="49" charset="-127"/>
              </a:rPr>
              <a:t>Int</a:t>
            </a:r>
            <a:r>
              <a:rPr lang="en-US" sz="2800" smtClean="0">
                <a:latin typeface="BatangChe" panose="02030609000101010101" pitchFamily="49" charset="-127"/>
                <a:ea typeface="BatangChe" panose="02030609000101010101" pitchFamily="49" charset="-127"/>
              </a:rPr>
              <a:t> // </a:t>
            </a:r>
            <a:r>
              <a:rPr lang="en-US" sz="2800" i="1" smtClean="0">
                <a:latin typeface="BatangChe" panose="02030609000101010101" pitchFamily="49" charset="-127"/>
                <a:ea typeface="BatangChe" panose="02030609000101010101" pitchFamily="49" charset="-127"/>
              </a:rPr>
              <a:t>mendeklarasikan bilangan </a:t>
            </a:r>
            <a:r>
              <a:rPr lang="en-US" sz="2800" b="1" smtClean="0">
                <a:latin typeface="BatangChe" panose="02030609000101010101" pitchFamily="49" charset="-127"/>
                <a:ea typeface="BatangChe" panose="02030609000101010101" pitchFamily="49" charset="-127"/>
              </a:rPr>
              <a:t>X;</a:t>
            </a:r>
            <a:endParaRPr lang="id-ID" sz="2800" b="1"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8473498" y="2037145"/>
            <a:ext cx="614363" cy="823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9331067" y="2214726"/>
            <a:ext cx="2396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err="1" smtClean="0">
                <a:solidFill>
                  <a:srgbClr val="FF0000"/>
                </a:solidFill>
              </a:rPr>
              <a:t>Tidak</a:t>
            </a:r>
            <a:r>
              <a:rPr lang="en-US" sz="3600" smtClean="0">
                <a:solidFill>
                  <a:srgbClr val="FF0000"/>
                </a:solidFill>
              </a:rPr>
              <a:t> </a:t>
            </a:r>
            <a:r>
              <a:rPr lang="en-US" sz="3600" err="1" smtClean="0">
                <a:solidFill>
                  <a:srgbClr val="FF0000"/>
                </a:solidFill>
              </a:rPr>
              <a:t>Benar</a:t>
            </a:r>
            <a:endParaRPr lang="id-ID" sz="3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44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Bagaimana seharusnya yang benar ?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3286124"/>
            <a:ext cx="10515600" cy="2986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smtClean="0"/>
              <a:t>Mengapa sintaks ini benar ?</a:t>
            </a:r>
          </a:p>
          <a:p>
            <a:r>
              <a:rPr lang="en-US" smtClean="0"/>
              <a:t>Penulisan komentar sudah benar</a:t>
            </a:r>
          </a:p>
          <a:p>
            <a:pPr lvl="1"/>
            <a:r>
              <a:rPr lang="en-US" smtClean="0"/>
              <a:t>Diawali dengan tanda //</a:t>
            </a:r>
          </a:p>
          <a:p>
            <a:pPr lvl="1"/>
            <a:r>
              <a:rPr lang="en-US" smtClean="0"/>
              <a:t>Komentar ditulis hanya 1 baris saja</a:t>
            </a:r>
          </a:p>
          <a:p>
            <a:r>
              <a:rPr lang="en-US" smtClean="0"/>
              <a:t>Karena setelah tipe data </a:t>
            </a:r>
            <a:r>
              <a:rPr lang="en-US" smtClean="0">
                <a:solidFill>
                  <a:srgbClr val="FF0000"/>
                </a:solidFill>
              </a:rPr>
              <a:t>Int</a:t>
            </a:r>
            <a:r>
              <a:rPr lang="en-US" smtClean="0"/>
              <a:t>, diikuti dengan deklarasi variabel </a:t>
            </a:r>
            <a:r>
              <a:rPr lang="en-US" smtClean="0">
                <a:solidFill>
                  <a:srgbClr val="FF0000"/>
                </a:solidFill>
              </a:rPr>
              <a:t>X</a:t>
            </a:r>
            <a:r>
              <a:rPr lang="en-US" smtClean="0"/>
              <a:t> serta ditutup dengan semicolone </a:t>
            </a:r>
            <a:r>
              <a:rPr lang="en-US" smtClean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2500" y="2019301"/>
            <a:ext cx="908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BatangChe" panose="02030609000101010101" pitchFamily="49" charset="-127"/>
                <a:ea typeface="BatangChe" panose="02030609000101010101" pitchFamily="49" charset="-127"/>
              </a:rPr>
              <a:t>Int</a:t>
            </a:r>
            <a:r>
              <a:rPr lang="en-US" sz="2800" smtClean="0"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800" b="1" smtClean="0">
                <a:latin typeface="BatangChe" panose="02030609000101010101" pitchFamily="49" charset="-127"/>
                <a:ea typeface="BatangChe" panose="02030609000101010101" pitchFamily="49" charset="-127"/>
              </a:rPr>
              <a:t>X;</a:t>
            </a:r>
            <a:r>
              <a:rPr lang="en-US" sz="2800" smtClean="0">
                <a:latin typeface="BatangChe" panose="02030609000101010101" pitchFamily="49" charset="-127"/>
                <a:ea typeface="BatangChe" panose="02030609000101010101" pitchFamily="49" charset="-127"/>
              </a:rPr>
              <a:t> // </a:t>
            </a:r>
            <a:r>
              <a:rPr lang="en-US" sz="2800" i="1" smtClean="0">
                <a:latin typeface="BatangChe" panose="02030609000101010101" pitchFamily="49" charset="-127"/>
                <a:ea typeface="BatangChe" panose="02030609000101010101" pitchFamily="49" charset="-127"/>
              </a:rPr>
              <a:t>mendeklarasikan bilangan X</a:t>
            </a:r>
            <a:endParaRPr lang="id-ID" sz="2800" b="1"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9326159" y="1786914"/>
            <a:ext cx="614363" cy="823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/>
          <p:cNvSpPr txBox="1"/>
          <p:nvPr/>
        </p:nvSpPr>
        <p:spPr>
          <a:xfrm>
            <a:off x="10301924" y="1875705"/>
            <a:ext cx="1289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err="1" smtClean="0">
                <a:solidFill>
                  <a:srgbClr val="00B050"/>
                </a:solidFill>
              </a:rPr>
              <a:t>Benar</a:t>
            </a:r>
            <a:endParaRPr lang="id-ID" sz="36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58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Komentar dengan tanda /*…*/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Tanda ini dapat digunakan untuk menuliskan komentar yang panjangnya satu baris atau lebih</a:t>
            </a:r>
          </a:p>
          <a:p>
            <a:r>
              <a:rPr lang="en-US" smtClean="0"/>
              <a:t>Semua akan dianggap sebagai komentar jika berada di antara tanda /* dan tanda */</a:t>
            </a:r>
            <a:endParaRPr lang="id-ID"/>
          </a:p>
        </p:txBody>
      </p:sp>
      <p:sp>
        <p:nvSpPr>
          <p:cNvPr id="4" name="TextBox 3"/>
          <p:cNvSpPr txBox="1"/>
          <p:nvPr/>
        </p:nvSpPr>
        <p:spPr>
          <a:xfrm>
            <a:off x="403450" y="4030981"/>
            <a:ext cx="11332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smtClean="0">
                <a:latin typeface="BatangChe" panose="02030609000101010101" pitchFamily="49" charset="-127"/>
                <a:ea typeface="BatangChe" panose="02030609000101010101" pitchFamily="49" charset="-127"/>
              </a:rPr>
              <a:t>/* </a:t>
            </a:r>
            <a:r>
              <a:rPr lang="en-US" sz="2800" i="1" err="1" smtClean="0">
                <a:latin typeface="BatangChe" panose="02030609000101010101" pitchFamily="49" charset="-127"/>
                <a:ea typeface="BatangChe" panose="02030609000101010101" pitchFamily="49" charset="-127"/>
              </a:rPr>
              <a:t>ini</a:t>
            </a:r>
            <a:r>
              <a:rPr lang="en-US" sz="2800" i="1" smtClean="0"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800" i="1" err="1" smtClean="0">
                <a:latin typeface="BatangChe" panose="02030609000101010101" pitchFamily="49" charset="-127"/>
                <a:ea typeface="BatangChe" panose="02030609000101010101" pitchFamily="49" charset="-127"/>
              </a:rPr>
              <a:t>adalah</a:t>
            </a:r>
            <a:r>
              <a:rPr lang="en-US" sz="2800" i="1" smtClean="0"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800" i="1" err="1" smtClean="0">
                <a:latin typeface="BatangChe" panose="02030609000101010101" pitchFamily="49" charset="-127"/>
                <a:ea typeface="BatangChe" panose="02030609000101010101" pitchFamily="49" charset="-127"/>
              </a:rPr>
              <a:t>komentar</a:t>
            </a:r>
            <a:r>
              <a:rPr lang="en-US" sz="2800" i="1" smtClean="0">
                <a:latin typeface="BatangChe" panose="02030609000101010101" pitchFamily="49" charset="-127"/>
                <a:ea typeface="BatangChe" panose="02030609000101010101" pitchFamily="49" charset="-127"/>
              </a:rPr>
              <a:t> yang </a:t>
            </a:r>
            <a:r>
              <a:rPr lang="en-US" sz="2800" i="1" err="1" smtClean="0">
                <a:latin typeface="BatangChe" panose="02030609000101010101" pitchFamily="49" charset="-127"/>
                <a:ea typeface="BatangChe" panose="02030609000101010101" pitchFamily="49" charset="-127"/>
              </a:rPr>
              <a:t>panjangnya</a:t>
            </a:r>
            <a:r>
              <a:rPr lang="en-US" sz="2800" i="1" smtClean="0"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800" i="1" err="1" smtClean="0">
                <a:latin typeface="BatangChe" panose="02030609000101010101" pitchFamily="49" charset="-127"/>
                <a:ea typeface="BatangChe" panose="02030609000101010101" pitchFamily="49" charset="-127"/>
              </a:rPr>
              <a:t>satu</a:t>
            </a:r>
            <a:r>
              <a:rPr lang="en-US" sz="2800" i="1" smtClean="0"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800" i="1" err="1" smtClean="0">
                <a:latin typeface="BatangChe" panose="02030609000101010101" pitchFamily="49" charset="-127"/>
                <a:ea typeface="BatangChe" panose="02030609000101010101" pitchFamily="49" charset="-127"/>
              </a:rPr>
              <a:t>baris</a:t>
            </a:r>
            <a:r>
              <a:rPr lang="en-US" sz="2800" i="1" smtClean="0">
                <a:latin typeface="BatangChe" panose="02030609000101010101" pitchFamily="49" charset="-127"/>
                <a:ea typeface="BatangChe" panose="02030609000101010101" pitchFamily="49" charset="-127"/>
              </a:rPr>
              <a:t> */</a:t>
            </a:r>
            <a:endParaRPr lang="id-ID" sz="2800" b="1"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7294" y="5363289"/>
            <a:ext cx="83224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smtClean="0">
                <a:latin typeface="BatangChe" panose="02030609000101010101" pitchFamily="49" charset="-127"/>
                <a:ea typeface="BatangChe" panose="02030609000101010101" pitchFamily="49" charset="-127"/>
              </a:rPr>
              <a:t>/* ini adalah komentar yang panjangnya lebih dari satu baris */</a:t>
            </a:r>
            <a:endParaRPr lang="id-ID" sz="2800" b="1"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64823" y="4587935"/>
            <a:ext cx="11049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/>
              <a:t>atau</a:t>
            </a:r>
            <a:endParaRPr lang="id-ID" sz="4000"/>
          </a:p>
        </p:txBody>
      </p:sp>
    </p:spTree>
    <p:extLst>
      <p:ext uri="{BB962C8B-B14F-4D97-AF65-F5344CB8AC3E}">
        <p14:creationId xmlns:p14="http://schemas.microsoft.com/office/powerpoint/2010/main" val="4974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Komentar /*…*/ dapat dijadikan sisipan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89238"/>
          </a:xfrm>
        </p:spPr>
        <p:txBody>
          <a:bodyPr/>
          <a:lstStyle/>
          <a:p>
            <a:r>
              <a:rPr lang="en-US" smtClean="0"/>
              <a:t>Karena sifatnya tertutup (berbeda dengan //), maka komentar yang menggunakan tanda /*..*/ dapat digunakan sebagai sisipan</a:t>
            </a:r>
          </a:p>
          <a:p>
            <a:r>
              <a:rPr lang="en-US" smtClean="0"/>
              <a:t>Namun sisipan semacam ini sangat tidak dianjurkan karena akan sangat membingungkan bagi siapa saja yang membaca program tersebut</a:t>
            </a:r>
          </a:p>
          <a:p>
            <a:r>
              <a:rPr lang="en-US" smtClean="0"/>
              <a:t>Contoh :</a:t>
            </a:r>
          </a:p>
          <a:p>
            <a:pPr marL="0" indent="0">
              <a:buNone/>
            </a:pPr>
            <a:endParaRPr lang="id-ID"/>
          </a:p>
        </p:txBody>
      </p:sp>
      <p:sp>
        <p:nvSpPr>
          <p:cNvPr id="5" name="TextBox 4"/>
          <p:cNvSpPr txBox="1"/>
          <p:nvPr/>
        </p:nvSpPr>
        <p:spPr>
          <a:xfrm>
            <a:off x="759280" y="4749800"/>
            <a:ext cx="11027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err="1" smtClean="0">
                <a:latin typeface="BatangChe" panose="02030609000101010101" pitchFamily="49" charset="-127"/>
                <a:ea typeface="BatangChe" panose="02030609000101010101" pitchFamily="49" charset="-127"/>
              </a:rPr>
              <a:t>Int</a:t>
            </a:r>
            <a:r>
              <a:rPr lang="en-US" sz="2400" b="1" smtClean="0"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400" i="1" smtClean="0">
                <a:latin typeface="BatangChe" panose="02030609000101010101" pitchFamily="49" charset="-127"/>
                <a:ea typeface="BatangChe" panose="02030609000101010101" pitchFamily="49" charset="-127"/>
              </a:rPr>
              <a:t>/* </a:t>
            </a:r>
            <a:r>
              <a:rPr lang="en-US" sz="2400" i="1" err="1" smtClean="0">
                <a:latin typeface="BatangChe" panose="02030609000101010101" pitchFamily="49" charset="-127"/>
                <a:ea typeface="BatangChe" panose="02030609000101010101" pitchFamily="49" charset="-127"/>
              </a:rPr>
              <a:t>ini</a:t>
            </a:r>
            <a:r>
              <a:rPr lang="en-US" sz="2400" i="1" smtClean="0"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400" i="1" err="1" smtClean="0">
                <a:latin typeface="BatangChe" panose="02030609000101010101" pitchFamily="49" charset="-127"/>
                <a:ea typeface="BatangChe" panose="02030609000101010101" pitchFamily="49" charset="-127"/>
              </a:rPr>
              <a:t>adalah</a:t>
            </a:r>
            <a:r>
              <a:rPr lang="en-US" sz="2400" i="1" smtClean="0"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400" i="1" err="1" smtClean="0">
                <a:latin typeface="BatangChe" panose="02030609000101010101" pitchFamily="49" charset="-127"/>
                <a:ea typeface="BatangChe" panose="02030609000101010101" pitchFamily="49" charset="-127"/>
              </a:rPr>
              <a:t>komentar</a:t>
            </a:r>
            <a:r>
              <a:rPr lang="en-US" sz="2400" i="1" smtClean="0">
                <a:latin typeface="BatangChe" panose="02030609000101010101" pitchFamily="49" charset="-127"/>
                <a:ea typeface="BatangChe" panose="02030609000101010101" pitchFamily="49" charset="-127"/>
              </a:rPr>
              <a:t> yang </a:t>
            </a:r>
            <a:r>
              <a:rPr lang="en-US" sz="2400" i="1" err="1" smtClean="0">
                <a:latin typeface="BatangChe" panose="02030609000101010101" pitchFamily="49" charset="-127"/>
                <a:ea typeface="BatangChe" panose="02030609000101010101" pitchFamily="49" charset="-127"/>
              </a:rPr>
              <a:t>panjangnya</a:t>
            </a:r>
            <a:r>
              <a:rPr lang="en-US" sz="2400" i="1" smtClean="0"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400" i="1" err="1" smtClean="0">
                <a:latin typeface="BatangChe" panose="02030609000101010101" pitchFamily="49" charset="-127"/>
                <a:ea typeface="BatangChe" panose="02030609000101010101" pitchFamily="49" charset="-127"/>
              </a:rPr>
              <a:t>satu</a:t>
            </a:r>
            <a:r>
              <a:rPr lang="en-US" sz="2400" i="1" smtClean="0"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400" i="1" err="1" smtClean="0">
                <a:latin typeface="BatangChe" panose="02030609000101010101" pitchFamily="49" charset="-127"/>
                <a:ea typeface="BatangChe" panose="02030609000101010101" pitchFamily="49" charset="-127"/>
              </a:rPr>
              <a:t>baris</a:t>
            </a:r>
            <a:r>
              <a:rPr lang="en-US" sz="2400" i="1" smtClean="0">
                <a:latin typeface="BatangChe" panose="02030609000101010101" pitchFamily="49" charset="-127"/>
                <a:ea typeface="BatangChe" panose="02030609000101010101" pitchFamily="49" charset="-127"/>
              </a:rPr>
              <a:t> */ </a:t>
            </a:r>
            <a:r>
              <a:rPr lang="en-US" sz="2400" b="1" smtClean="0">
                <a:latin typeface="BatangChe" panose="02030609000101010101" pitchFamily="49" charset="-127"/>
                <a:ea typeface="BatangChe" panose="02030609000101010101" pitchFamily="49" charset="-127"/>
              </a:rPr>
              <a:t>X;</a:t>
            </a:r>
            <a:endParaRPr lang="id-ID" sz="2400" b="1"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290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mtClean="0"/>
              <a:t>Komentar /*..*/ tidak dapat dilakukan secara beruntun (nested)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2994" y="3348970"/>
            <a:ext cx="10515600" cy="3166130"/>
          </a:xfrm>
        </p:spPr>
        <p:txBody>
          <a:bodyPr/>
          <a:lstStyle/>
          <a:p>
            <a:r>
              <a:rPr lang="en-US" smtClean="0"/>
              <a:t>Ini akan menyebabkan error. Mengapa ?</a:t>
            </a:r>
          </a:p>
          <a:p>
            <a:pPr lvl="1"/>
            <a:r>
              <a:rPr lang="en-US" smtClean="0"/>
              <a:t>Tanda */ yang ditemukan pertama kali, akan dianggap sebagai penutup /* yang pertama</a:t>
            </a:r>
          </a:p>
          <a:p>
            <a:pPr lvl="1"/>
            <a:r>
              <a:rPr lang="en-US" smtClean="0"/>
              <a:t>Sehingga teks “</a:t>
            </a:r>
            <a:r>
              <a:rPr lang="en-US" i="1" smtClean="0">
                <a:latin typeface="BatangChe" panose="02030609000101010101" pitchFamily="49" charset="-127"/>
                <a:ea typeface="BatangChe" panose="02030609000101010101" pitchFamily="49" charset="-127"/>
              </a:rPr>
              <a:t>ini adalah /* contoh komentar </a:t>
            </a:r>
            <a:r>
              <a:rPr lang="en-US" smtClean="0"/>
              <a:t>” akan dianggap sebagai komentar</a:t>
            </a:r>
          </a:p>
          <a:p>
            <a:pPr lvl="1"/>
            <a:r>
              <a:rPr lang="en-US" smtClean="0"/>
              <a:t>Sedangkan teks “</a:t>
            </a:r>
            <a:r>
              <a:rPr lang="en-US" b="1" i="1" smtClean="0">
                <a:latin typeface="BatangChe" panose="02030609000101010101" pitchFamily="49" charset="-127"/>
                <a:ea typeface="BatangChe" panose="02030609000101010101" pitchFamily="49" charset="-127"/>
              </a:rPr>
              <a:t>beruntun</a:t>
            </a:r>
            <a:r>
              <a:rPr lang="en-US" i="1" smtClean="0">
                <a:latin typeface="BatangChe" panose="02030609000101010101" pitchFamily="49" charset="-127"/>
                <a:ea typeface="BatangChe" panose="02030609000101010101" pitchFamily="49" charset="-127"/>
              </a:rPr>
              <a:t> */</a:t>
            </a:r>
            <a:r>
              <a:rPr lang="en-US" b="1"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mtClean="0"/>
              <a:t>” akan dianggap bukan komentar. Sehingga ketika dikompilasi, maka akan muncul error</a:t>
            </a:r>
            <a:endParaRPr lang="id-ID"/>
          </a:p>
        </p:txBody>
      </p:sp>
      <p:sp>
        <p:nvSpPr>
          <p:cNvPr id="4" name="TextBox 3"/>
          <p:cNvSpPr txBox="1"/>
          <p:nvPr/>
        </p:nvSpPr>
        <p:spPr>
          <a:xfrm>
            <a:off x="930729" y="2258219"/>
            <a:ext cx="10613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smtClean="0">
                <a:solidFill>
                  <a:srgbClr val="FF0000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/*</a:t>
            </a:r>
            <a:r>
              <a:rPr lang="en-US" sz="2800" i="1" smtClean="0"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800" i="1" err="1" smtClean="0">
                <a:latin typeface="BatangChe" panose="02030609000101010101" pitchFamily="49" charset="-127"/>
                <a:ea typeface="BatangChe" panose="02030609000101010101" pitchFamily="49" charset="-127"/>
              </a:rPr>
              <a:t>ini</a:t>
            </a:r>
            <a:r>
              <a:rPr lang="en-US" sz="2800" i="1" smtClean="0"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800" i="1" err="1" smtClean="0">
                <a:latin typeface="BatangChe" panose="02030609000101010101" pitchFamily="49" charset="-127"/>
                <a:ea typeface="BatangChe" panose="02030609000101010101" pitchFamily="49" charset="-127"/>
              </a:rPr>
              <a:t>adalah</a:t>
            </a:r>
            <a:r>
              <a:rPr lang="en-US" sz="2800" i="1" smtClean="0">
                <a:latin typeface="BatangChe" panose="02030609000101010101" pitchFamily="49" charset="-127"/>
                <a:ea typeface="BatangChe" panose="02030609000101010101" pitchFamily="49" charset="-127"/>
              </a:rPr>
              <a:t> /* </a:t>
            </a:r>
            <a:r>
              <a:rPr lang="en-US" sz="2800" i="1" err="1" smtClean="0">
                <a:latin typeface="BatangChe" panose="02030609000101010101" pitchFamily="49" charset="-127"/>
                <a:ea typeface="BatangChe" panose="02030609000101010101" pitchFamily="49" charset="-127"/>
              </a:rPr>
              <a:t>contoh</a:t>
            </a:r>
            <a:r>
              <a:rPr lang="en-US" sz="2800" i="1" smtClean="0"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800" i="1" err="1" smtClean="0">
                <a:latin typeface="BatangChe" panose="02030609000101010101" pitchFamily="49" charset="-127"/>
                <a:ea typeface="BatangChe" panose="02030609000101010101" pitchFamily="49" charset="-127"/>
              </a:rPr>
              <a:t>komentar</a:t>
            </a:r>
            <a:r>
              <a:rPr lang="en-US" sz="2800" i="1" smtClean="0"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800" i="1" smtClean="0">
                <a:solidFill>
                  <a:srgbClr val="FF0000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*/</a:t>
            </a:r>
            <a:r>
              <a:rPr lang="en-US" sz="2800" i="1" smtClean="0"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800" b="1" i="1" err="1" smtClean="0">
                <a:latin typeface="BatangChe" panose="02030609000101010101" pitchFamily="49" charset="-127"/>
                <a:ea typeface="BatangChe" panose="02030609000101010101" pitchFamily="49" charset="-127"/>
              </a:rPr>
              <a:t>beruntun</a:t>
            </a:r>
            <a:r>
              <a:rPr lang="en-US" sz="2800" i="1" smtClean="0"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800" b="1" i="1" smtClean="0">
                <a:latin typeface="BatangChe" panose="02030609000101010101" pitchFamily="49" charset="-127"/>
                <a:ea typeface="BatangChe" panose="02030609000101010101" pitchFamily="49" charset="-127"/>
              </a:rPr>
              <a:t>*/</a:t>
            </a:r>
            <a:endParaRPr lang="id-ID" sz="2800" b="1"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154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Cara menampilkan output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Perintah yang digunakan : COUT</a:t>
            </a:r>
          </a:p>
          <a:p>
            <a:r>
              <a:rPr lang="en-US" smtClean="0"/>
              <a:t>Contoh :</a:t>
            </a:r>
            <a:endParaRPr 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548" y="2465742"/>
            <a:ext cx="5049132" cy="379382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126915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5" y="2565400"/>
            <a:ext cx="10515600" cy="1325563"/>
          </a:xfrm>
        </p:spPr>
        <p:txBody>
          <a:bodyPr/>
          <a:lstStyle/>
          <a:p>
            <a:pPr algn="ctr"/>
            <a:r>
              <a:rPr lang="en-US" smtClean="0"/>
              <a:t>IDENTIFIER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100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3676"/>
            <a:ext cx="10515600" cy="820738"/>
          </a:xfrm>
        </p:spPr>
        <p:txBody>
          <a:bodyPr/>
          <a:lstStyle/>
          <a:p>
            <a:r>
              <a:rPr lang="en-US" smtClean="0"/>
              <a:t>Identifier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4414"/>
            <a:ext cx="10515600" cy="2046288"/>
          </a:xfrm>
        </p:spPr>
        <p:txBody>
          <a:bodyPr/>
          <a:lstStyle/>
          <a:p>
            <a:r>
              <a:rPr lang="en-US" smtClean="0"/>
              <a:t>Merupakan sesuatu yang digunakan sebagai pengidentifikasi untuk menampung suatu nilai yang digunakan dalam program</a:t>
            </a:r>
          </a:p>
          <a:p>
            <a:r>
              <a:rPr lang="en-US" smtClean="0"/>
              <a:t>Identifikasi ini digunakan untuk mempermudah proses penangan data atau nilai, misalnya untuk memasukkan atau menampilkan nilai</a:t>
            </a:r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63" y="3217865"/>
            <a:ext cx="6048371" cy="3225798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372226" y="3060702"/>
            <a:ext cx="53578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Pada source code di samping, diidentifikasi ada 1 buah identifier bernama “</a:t>
            </a:r>
            <a:r>
              <a:rPr lang="en-US" b="1" smtClean="0"/>
              <a:t>Universitas</a:t>
            </a:r>
            <a:r>
              <a:rPr lang="en-US" smtClean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Identifier tersebut dapat digunakan untuk menampung data </a:t>
            </a:r>
            <a:r>
              <a:rPr lang="en-US" b="1" smtClean="0"/>
              <a:t>bertipe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Identifier tersebut kemudian digunakan untuk menampung teks “</a:t>
            </a:r>
            <a:r>
              <a:rPr lang="en-US" b="1" smtClean="0"/>
              <a:t>Unissula</a:t>
            </a:r>
            <a:r>
              <a:rPr lang="en-US" smtClean="0"/>
              <a:t>” dan nilainya digunakan untuk ditampilkan pada layar melalui statemen </a:t>
            </a:r>
            <a:r>
              <a:rPr lang="en-US" b="1" smtClean="0"/>
              <a:t>cout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mtClean="0"/>
              <a:t>Hasilnya :</a:t>
            </a:r>
            <a:endParaRPr lang="id-ID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549" y="5454751"/>
            <a:ext cx="5249491" cy="110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>
            <a:normAutofit fontScale="90000"/>
          </a:bodyPr>
          <a:lstStyle/>
          <a:p>
            <a:r>
              <a:rPr lang="en-US" smtClean="0"/>
              <a:t>Hal yang perlu diperhatikan dalam membuat Identifier :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2" y="1639888"/>
            <a:ext cx="5819775" cy="481806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smtClean="0"/>
              <a:t>Bahasa C++ </a:t>
            </a:r>
            <a:r>
              <a:rPr lang="en-US" sz="2400" err="1" smtClean="0"/>
              <a:t>bersifat</a:t>
            </a:r>
            <a:r>
              <a:rPr lang="en-US" sz="2400" smtClean="0"/>
              <a:t> </a:t>
            </a:r>
            <a:r>
              <a:rPr lang="en-US" sz="2400" b="1" smtClean="0"/>
              <a:t>case </a:t>
            </a:r>
            <a:r>
              <a:rPr lang="en-US" sz="2400" b="1" err="1" smtClean="0"/>
              <a:t>sensititve</a:t>
            </a:r>
            <a:r>
              <a:rPr lang="en-US" sz="2400" smtClean="0"/>
              <a:t>, </a:t>
            </a:r>
            <a:r>
              <a:rPr lang="en-US" sz="2400" err="1" smtClean="0"/>
              <a:t>artinya</a:t>
            </a:r>
            <a:r>
              <a:rPr lang="en-US" sz="2400" smtClean="0"/>
              <a:t> </a:t>
            </a:r>
            <a:r>
              <a:rPr lang="en-US" sz="2400" err="1" smtClean="0"/>
              <a:t>penggunaan</a:t>
            </a:r>
            <a:r>
              <a:rPr lang="en-US" sz="2400" smtClean="0"/>
              <a:t> </a:t>
            </a:r>
            <a:r>
              <a:rPr lang="en-US" sz="2400" err="1" smtClean="0"/>
              <a:t>huruf</a:t>
            </a:r>
            <a:r>
              <a:rPr lang="en-US" sz="2400" smtClean="0"/>
              <a:t> </a:t>
            </a:r>
            <a:r>
              <a:rPr lang="en-US" sz="2400" err="1" smtClean="0"/>
              <a:t>kapital</a:t>
            </a:r>
            <a:r>
              <a:rPr lang="en-US" sz="2400" smtClean="0"/>
              <a:t> </a:t>
            </a:r>
            <a:r>
              <a:rPr lang="en-US" sz="2400" err="1" smtClean="0"/>
              <a:t>dan</a:t>
            </a:r>
            <a:r>
              <a:rPr lang="en-US" sz="2400" smtClean="0"/>
              <a:t> </a:t>
            </a:r>
            <a:r>
              <a:rPr lang="en-US" sz="2400" err="1" smtClean="0"/>
              <a:t>huruf</a:t>
            </a:r>
            <a:r>
              <a:rPr lang="en-US" sz="2400" smtClean="0"/>
              <a:t> </a:t>
            </a:r>
            <a:r>
              <a:rPr lang="en-US" sz="2400" err="1" smtClean="0"/>
              <a:t>kecil</a:t>
            </a:r>
            <a:r>
              <a:rPr lang="en-US" sz="2400" smtClean="0"/>
              <a:t> </a:t>
            </a:r>
            <a:r>
              <a:rPr lang="en-US" sz="2400" err="1" smtClean="0"/>
              <a:t>akan</a:t>
            </a:r>
            <a:r>
              <a:rPr lang="en-US" sz="2400" smtClean="0"/>
              <a:t> </a:t>
            </a:r>
            <a:r>
              <a:rPr lang="en-US" sz="2400" err="1" smtClean="0"/>
              <a:t>sangat</a:t>
            </a:r>
            <a:r>
              <a:rPr lang="en-US" sz="2400" smtClean="0"/>
              <a:t> </a:t>
            </a:r>
            <a:r>
              <a:rPr lang="en-US" sz="2400" err="1" smtClean="0"/>
              <a:t>berpengaruh</a:t>
            </a:r>
            <a:r>
              <a:rPr lang="en-US" sz="2400" smtClean="0"/>
              <a:t>. </a:t>
            </a:r>
            <a:endParaRPr lang="en-US" sz="2400"/>
          </a:p>
          <a:p>
            <a:pPr marL="0" indent="0">
              <a:buNone/>
            </a:pPr>
            <a:r>
              <a:rPr lang="en-US" sz="2400" smtClean="0"/>
              <a:t>      </a:t>
            </a:r>
            <a:r>
              <a:rPr lang="en-US" sz="2400" b="1" u="sng" err="1" smtClean="0"/>
              <a:t>Contoh</a:t>
            </a:r>
            <a:r>
              <a:rPr lang="en-US" sz="2400" b="1" u="sng" smtClean="0"/>
              <a:t> :</a:t>
            </a:r>
          </a:p>
          <a:p>
            <a:pPr marL="442913" indent="0">
              <a:buNone/>
            </a:pPr>
            <a:r>
              <a:rPr lang="en-US" sz="2400" err="1" smtClean="0"/>
              <a:t>Variabel</a:t>
            </a:r>
            <a:r>
              <a:rPr lang="en-US" sz="2400" smtClean="0"/>
              <a:t> </a:t>
            </a:r>
            <a:r>
              <a:rPr lang="en-US" sz="2400" err="1" smtClean="0"/>
              <a:t>bernama</a:t>
            </a:r>
            <a:r>
              <a:rPr lang="en-US" sz="2400" smtClean="0"/>
              <a:t> </a:t>
            </a:r>
            <a:r>
              <a:rPr lang="en-US" sz="2400" err="1" smtClean="0">
                <a:solidFill>
                  <a:srgbClr val="FF0000"/>
                </a:solidFill>
              </a:rPr>
              <a:t>Universitas</a:t>
            </a:r>
            <a:r>
              <a:rPr lang="en-US" sz="2400" smtClean="0"/>
              <a:t>, </a:t>
            </a:r>
            <a:r>
              <a:rPr lang="en-US" sz="2400" smtClean="0">
                <a:solidFill>
                  <a:srgbClr val="0070C0"/>
                </a:solidFill>
              </a:rPr>
              <a:t>UNIVERSITAS</a:t>
            </a:r>
            <a:r>
              <a:rPr lang="en-US" sz="2400" smtClean="0"/>
              <a:t>, </a:t>
            </a:r>
            <a:r>
              <a:rPr lang="en-US" sz="2400" err="1" smtClean="0"/>
              <a:t>dan</a:t>
            </a:r>
            <a:r>
              <a:rPr lang="en-US" sz="2400" smtClean="0"/>
              <a:t> </a:t>
            </a:r>
            <a:r>
              <a:rPr lang="en-US" sz="2400" err="1" smtClean="0">
                <a:solidFill>
                  <a:srgbClr val="00B050"/>
                </a:solidFill>
              </a:rPr>
              <a:t>universitas</a:t>
            </a:r>
            <a:r>
              <a:rPr lang="en-US" sz="2400" smtClean="0"/>
              <a:t> </a:t>
            </a:r>
            <a:r>
              <a:rPr lang="en-US" sz="2400" err="1" smtClean="0"/>
              <a:t>masing-masing</a:t>
            </a:r>
            <a:r>
              <a:rPr lang="en-US" sz="2400" smtClean="0"/>
              <a:t> </a:t>
            </a:r>
            <a:r>
              <a:rPr lang="en-US" sz="2400" err="1" smtClean="0"/>
              <a:t>akan</a:t>
            </a:r>
            <a:r>
              <a:rPr lang="en-US" sz="2400" smtClean="0"/>
              <a:t> </a:t>
            </a:r>
            <a:r>
              <a:rPr lang="en-US" sz="2400" err="1" smtClean="0"/>
              <a:t>dianggap</a:t>
            </a:r>
            <a:r>
              <a:rPr lang="en-US" sz="2400" smtClean="0"/>
              <a:t> </a:t>
            </a:r>
            <a:r>
              <a:rPr lang="en-US" sz="2400" err="1" smtClean="0"/>
              <a:t>berbeda</a:t>
            </a:r>
            <a:r>
              <a:rPr lang="en-US" sz="2400" smtClean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487" y="1639888"/>
            <a:ext cx="53945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Hal yang perlu diperhatikan dalam membuat Identifier :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mtClean="0"/>
              <a:t>Penamaan Identifier tidak boleh berupa angka atau diawali dengan angka </a:t>
            </a:r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95574"/>
            <a:ext cx="10766832" cy="348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9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1. Preprocessor Directive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9379"/>
            <a:ext cx="10515600" cy="4617584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Program yang </a:t>
            </a:r>
            <a:r>
              <a:rPr lang="en-US" err="1" smtClean="0"/>
              <a:t>dijalankan</a:t>
            </a:r>
            <a:r>
              <a:rPr lang="en-US" smtClean="0"/>
              <a:t> </a:t>
            </a:r>
            <a:r>
              <a:rPr lang="en-US" err="1" smtClean="0"/>
              <a:t>sebelum</a:t>
            </a:r>
            <a:r>
              <a:rPr lang="en-US" smtClean="0"/>
              <a:t> proses </a:t>
            </a:r>
            <a:r>
              <a:rPr lang="en-US" err="1" smtClean="0">
                <a:hlinkClick r:id="rId2" action="ppaction://hlinksldjump"/>
              </a:rPr>
              <a:t>kompilasi</a:t>
            </a:r>
            <a:r>
              <a:rPr lang="en-US" smtClean="0"/>
              <a:t> </a:t>
            </a:r>
            <a:r>
              <a:rPr lang="en-US" err="1" smtClean="0"/>
              <a:t>pada</a:t>
            </a:r>
            <a:r>
              <a:rPr lang="en-US" smtClean="0"/>
              <a:t> program dijalankan</a:t>
            </a:r>
          </a:p>
          <a:p>
            <a:r>
              <a:rPr lang="en-US"/>
              <a:t>Tugas preprocessor directive </a:t>
            </a:r>
            <a:r>
              <a:rPr lang="en-US">
                <a:sym typeface="Wingdings" panose="05000000000000000000" pitchFamily="2" charset="2"/>
              </a:rPr>
              <a:t> memanggil &amp; menyiapkan bahan-bahan yang diperlukan oleh program, sebelum program siap untuk </a:t>
            </a:r>
            <a:r>
              <a:rPr lang="en-US" smtClean="0">
                <a:sym typeface="Wingdings" panose="05000000000000000000" pitchFamily="2" charset="2"/>
              </a:rPr>
              <a:t>dikompilasi &amp; dieksekusi dikompilasi</a:t>
            </a:r>
            <a:endParaRPr lang="en-US" smtClean="0"/>
          </a:p>
          <a:p>
            <a:r>
              <a:rPr lang="en-US" err="1" smtClean="0"/>
              <a:t>Analogi</a:t>
            </a:r>
            <a:r>
              <a:rPr lang="en-US" smtClean="0"/>
              <a:t> :</a:t>
            </a:r>
          </a:p>
          <a:p>
            <a:pPr lvl="1"/>
            <a:r>
              <a:rPr lang="en-US" err="1" smtClean="0"/>
              <a:t>Anda</a:t>
            </a:r>
            <a:r>
              <a:rPr lang="en-US" smtClean="0"/>
              <a:t> </a:t>
            </a:r>
            <a:r>
              <a:rPr lang="en-US" err="1" smtClean="0"/>
              <a:t>ingin</a:t>
            </a:r>
            <a:r>
              <a:rPr lang="en-US" smtClean="0"/>
              <a:t> </a:t>
            </a:r>
            <a:r>
              <a:rPr lang="en-US" err="1" smtClean="0"/>
              <a:t>membuat</a:t>
            </a:r>
            <a:r>
              <a:rPr lang="en-US" smtClean="0"/>
              <a:t> </a:t>
            </a:r>
            <a:r>
              <a:rPr lang="en-US" err="1" smtClean="0"/>
              <a:t>teh</a:t>
            </a:r>
            <a:endParaRPr lang="en-US" smtClean="0"/>
          </a:p>
          <a:p>
            <a:pPr lvl="1"/>
            <a:r>
              <a:rPr lang="en-US" err="1" smtClean="0"/>
              <a:t>Sebelum</a:t>
            </a:r>
            <a:r>
              <a:rPr lang="en-US" smtClean="0"/>
              <a:t> proses </a:t>
            </a:r>
            <a:r>
              <a:rPr lang="en-US" err="1" smtClean="0"/>
              <a:t>pembuatan</a:t>
            </a:r>
            <a:r>
              <a:rPr lang="en-US" smtClean="0"/>
              <a:t> </a:t>
            </a:r>
            <a:r>
              <a:rPr lang="en-US" err="1" smtClean="0"/>
              <a:t>teh</a:t>
            </a:r>
            <a:r>
              <a:rPr lang="en-US" smtClean="0"/>
              <a:t>, </a:t>
            </a:r>
            <a:r>
              <a:rPr lang="en-US" err="1" smtClean="0"/>
              <a:t>anda</a:t>
            </a:r>
            <a:r>
              <a:rPr lang="en-US" smtClean="0"/>
              <a:t> </a:t>
            </a:r>
            <a:r>
              <a:rPr lang="en-US" err="1" smtClean="0"/>
              <a:t>menyiapkan</a:t>
            </a:r>
            <a:r>
              <a:rPr lang="en-US" smtClean="0"/>
              <a:t> : </a:t>
            </a:r>
            <a:r>
              <a:rPr lang="en-US" err="1" smtClean="0"/>
              <a:t>teh</a:t>
            </a:r>
            <a:r>
              <a:rPr lang="en-US" smtClean="0"/>
              <a:t> </a:t>
            </a:r>
            <a:r>
              <a:rPr lang="en-US" err="1" smtClean="0"/>
              <a:t>celup</a:t>
            </a:r>
            <a:r>
              <a:rPr lang="en-US" smtClean="0"/>
              <a:t>, air, </a:t>
            </a:r>
            <a:r>
              <a:rPr lang="en-US" err="1" smtClean="0"/>
              <a:t>gula</a:t>
            </a:r>
            <a:endParaRPr lang="en-US" smtClean="0"/>
          </a:p>
          <a:p>
            <a:pPr lvl="1"/>
            <a:r>
              <a:rPr lang="en-US" err="1" smtClean="0"/>
              <a:t>Menyiapkan</a:t>
            </a:r>
            <a:r>
              <a:rPr lang="en-US" smtClean="0"/>
              <a:t> </a:t>
            </a:r>
            <a:r>
              <a:rPr lang="en-US" err="1" smtClean="0"/>
              <a:t>teh</a:t>
            </a:r>
            <a:r>
              <a:rPr lang="en-US" smtClean="0"/>
              <a:t> </a:t>
            </a:r>
            <a:r>
              <a:rPr lang="en-US" err="1" smtClean="0"/>
              <a:t>celup</a:t>
            </a:r>
            <a:r>
              <a:rPr lang="en-US" smtClean="0"/>
              <a:t>, air </a:t>
            </a:r>
            <a:r>
              <a:rPr lang="en-US" err="1" smtClean="0"/>
              <a:t>dan</a:t>
            </a:r>
            <a:r>
              <a:rPr lang="en-US" smtClean="0"/>
              <a:t> </a:t>
            </a:r>
            <a:r>
              <a:rPr lang="en-US" err="1" smtClean="0"/>
              <a:t>gula</a:t>
            </a:r>
            <a:r>
              <a:rPr lang="en-US" smtClean="0"/>
              <a:t> </a:t>
            </a:r>
            <a:r>
              <a:rPr lang="en-US" err="1" smtClean="0"/>
              <a:t>bukanlah</a:t>
            </a:r>
            <a:r>
              <a:rPr lang="en-US" smtClean="0"/>
              <a:t> proses </a:t>
            </a:r>
            <a:r>
              <a:rPr lang="en-US" err="1" smtClean="0"/>
              <a:t>pembuatan</a:t>
            </a:r>
            <a:r>
              <a:rPr lang="en-US" smtClean="0"/>
              <a:t> </a:t>
            </a:r>
            <a:r>
              <a:rPr lang="en-US" err="1" smtClean="0"/>
              <a:t>teh</a:t>
            </a:r>
            <a:r>
              <a:rPr lang="en-US" smtClean="0"/>
              <a:t>, </a:t>
            </a:r>
            <a:r>
              <a:rPr lang="en-US" err="1" smtClean="0"/>
              <a:t>namun</a:t>
            </a:r>
            <a:r>
              <a:rPr lang="en-US" smtClean="0"/>
              <a:t> </a:t>
            </a:r>
            <a:r>
              <a:rPr lang="en-US" err="1" smtClean="0"/>
              <a:t>penting</a:t>
            </a:r>
            <a:r>
              <a:rPr lang="en-US" smtClean="0"/>
              <a:t> </a:t>
            </a:r>
            <a:r>
              <a:rPr lang="en-US" err="1" smtClean="0"/>
              <a:t>untuk</a:t>
            </a:r>
            <a:r>
              <a:rPr lang="en-US" smtClean="0"/>
              <a:t> </a:t>
            </a:r>
            <a:r>
              <a:rPr lang="en-US" err="1" smtClean="0"/>
              <a:t>dilakukan</a:t>
            </a:r>
            <a:r>
              <a:rPr lang="en-US" smtClean="0"/>
              <a:t> </a:t>
            </a:r>
            <a:r>
              <a:rPr lang="en-US" err="1" smtClean="0"/>
              <a:t>sebelum</a:t>
            </a:r>
            <a:r>
              <a:rPr lang="en-US" smtClean="0"/>
              <a:t> proses </a:t>
            </a:r>
            <a:r>
              <a:rPr lang="en-US" err="1" smtClean="0"/>
              <a:t>pembuatan</a:t>
            </a:r>
            <a:r>
              <a:rPr lang="en-US" smtClean="0"/>
              <a:t> </a:t>
            </a:r>
            <a:r>
              <a:rPr lang="en-US" err="1" smtClean="0"/>
              <a:t>teh</a:t>
            </a:r>
            <a:endParaRPr lang="en-US" smtClean="0"/>
          </a:p>
          <a:p>
            <a:pPr lvl="1"/>
            <a:r>
              <a:rPr lang="en-US" smtClean="0"/>
              <a:t>Proses </a:t>
            </a:r>
            <a:r>
              <a:rPr lang="en-US" err="1" smtClean="0"/>
              <a:t>pembuatan</a:t>
            </a:r>
            <a:r>
              <a:rPr lang="en-US" smtClean="0"/>
              <a:t> </a:t>
            </a:r>
            <a:r>
              <a:rPr lang="en-US" err="1" smtClean="0"/>
              <a:t>teh</a:t>
            </a:r>
            <a:r>
              <a:rPr lang="en-US" smtClean="0"/>
              <a:t> yang </a:t>
            </a:r>
            <a:r>
              <a:rPr lang="en-US" err="1" smtClean="0"/>
              <a:t>sebenarnya</a:t>
            </a:r>
            <a:r>
              <a:rPr lang="en-US" smtClean="0"/>
              <a:t> </a:t>
            </a:r>
            <a:r>
              <a:rPr lang="en-US" err="1" smtClean="0"/>
              <a:t>adalah</a:t>
            </a:r>
            <a:r>
              <a:rPr lang="en-US" smtClean="0"/>
              <a:t> </a:t>
            </a:r>
            <a:r>
              <a:rPr lang="en-US" err="1" smtClean="0"/>
              <a:t>ketika</a:t>
            </a:r>
            <a:r>
              <a:rPr lang="en-US" smtClean="0"/>
              <a:t> </a:t>
            </a:r>
            <a:r>
              <a:rPr lang="en-US" err="1" smtClean="0"/>
              <a:t>ketiga</a:t>
            </a:r>
            <a:r>
              <a:rPr lang="en-US" smtClean="0"/>
              <a:t> </a:t>
            </a:r>
            <a:r>
              <a:rPr lang="en-US" err="1" smtClean="0"/>
              <a:t>bahan</a:t>
            </a:r>
            <a:r>
              <a:rPr lang="en-US" smtClean="0"/>
              <a:t> </a:t>
            </a:r>
            <a:r>
              <a:rPr lang="en-US" err="1" smtClean="0"/>
              <a:t>tersebut</a:t>
            </a:r>
            <a:r>
              <a:rPr lang="en-US" smtClean="0"/>
              <a:t> </a:t>
            </a:r>
            <a:r>
              <a:rPr lang="en-US" err="1" smtClean="0"/>
              <a:t>disatukan</a:t>
            </a:r>
            <a:endParaRPr lang="en-US" smtClean="0"/>
          </a:p>
          <a:p>
            <a:r>
              <a:rPr lang="en-US" b="1" smtClean="0">
                <a:sym typeface="Wingdings" panose="05000000000000000000" pitchFamily="2" charset="2"/>
              </a:rPr>
              <a:t>WAJIB</a:t>
            </a:r>
            <a:r>
              <a:rPr lang="en-US" smtClean="0">
                <a:sym typeface="Wingdings" panose="05000000000000000000" pitchFamily="2" charset="2"/>
              </a:rPr>
              <a:t>, </a:t>
            </a:r>
            <a:r>
              <a:rPr lang="en-US" err="1" smtClean="0">
                <a:sym typeface="Wingdings" panose="05000000000000000000" pitchFamily="2" charset="2"/>
              </a:rPr>
              <a:t>diletakkan</a:t>
            </a:r>
            <a:r>
              <a:rPr lang="en-US" smtClean="0">
                <a:sym typeface="Wingdings" panose="05000000000000000000" pitchFamily="2" charset="2"/>
              </a:rPr>
              <a:t> di </a:t>
            </a:r>
            <a:r>
              <a:rPr lang="en-US" err="1" smtClean="0">
                <a:sym typeface="Wingdings" panose="05000000000000000000" pitchFamily="2" charset="2"/>
              </a:rPr>
              <a:t>bagian</a:t>
            </a:r>
            <a:r>
              <a:rPr lang="en-US" smtClean="0">
                <a:sym typeface="Wingdings" panose="05000000000000000000" pitchFamily="2" charset="2"/>
              </a:rPr>
              <a:t> </a:t>
            </a:r>
            <a:r>
              <a:rPr lang="en-US" err="1" smtClean="0">
                <a:sym typeface="Wingdings" panose="05000000000000000000" pitchFamily="2" charset="2"/>
              </a:rPr>
              <a:t>teratas</a:t>
            </a:r>
            <a:r>
              <a:rPr lang="en-US" smtClean="0">
                <a:sym typeface="Wingdings" panose="05000000000000000000" pitchFamily="2" charset="2"/>
              </a:rPr>
              <a:t> program</a:t>
            </a:r>
          </a:p>
          <a:p>
            <a:r>
              <a:rPr lang="en-US" smtClean="0">
                <a:sym typeface="Wingdings" panose="05000000000000000000" pitchFamily="2" charset="2"/>
              </a:rPr>
              <a:t>Preprocessor directive </a:t>
            </a:r>
            <a:r>
              <a:rPr lang="en-US" b="1" smtClean="0">
                <a:sym typeface="Wingdings" panose="05000000000000000000" pitchFamily="2" charset="2"/>
              </a:rPr>
              <a:t>#include </a:t>
            </a:r>
            <a:r>
              <a:rPr lang="en-US" smtClean="0">
                <a:sym typeface="Wingdings" panose="05000000000000000000" pitchFamily="2" charset="2"/>
              </a:rPr>
              <a:t> berfungsi untuk memanggil file header</a:t>
            </a:r>
            <a:endParaRPr lang="en-US"/>
          </a:p>
        </p:txBody>
      </p:sp>
      <p:sp>
        <p:nvSpPr>
          <p:cNvPr id="4" name="Left Arrow 3">
            <a:hlinkClick r:id="rId3" action="ppaction://hlinksldjump"/>
          </p:cNvPr>
          <p:cNvSpPr/>
          <p:nvPr/>
        </p:nvSpPr>
        <p:spPr>
          <a:xfrm>
            <a:off x="11095264" y="6098721"/>
            <a:ext cx="767443" cy="759279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Hal yang perlu diperhatikan dalam membuat Identifier :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mtClean="0"/>
              <a:t>Penamaan Identifier tidak boleh mengandung spasi</a:t>
            </a:r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2471737"/>
            <a:ext cx="9089986" cy="4029075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46294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Hal yang perlu diperhatikan dalam membuat Identifier :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smtClean="0"/>
              <a:t>Penamaan identifier tidak boleh menggunakan karakter-karakter simbol seperti : !@$%^&amp;*(), dan lain-lain</a:t>
            </a:r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2752725"/>
            <a:ext cx="4333875" cy="413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31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Hal yang perlu diperhatikan dalam membuat Identifier :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smtClean="0"/>
              <a:t>Nama identifier </a:t>
            </a:r>
            <a:r>
              <a:rPr lang="en-US" err="1" smtClean="0"/>
              <a:t>tidak</a:t>
            </a:r>
            <a:r>
              <a:rPr lang="en-US" smtClean="0"/>
              <a:t> </a:t>
            </a:r>
            <a:r>
              <a:rPr lang="en-US" err="1" smtClean="0"/>
              <a:t>boleh</a:t>
            </a:r>
            <a:r>
              <a:rPr lang="en-US" smtClean="0"/>
              <a:t> </a:t>
            </a:r>
            <a:r>
              <a:rPr lang="en-US" err="1" smtClean="0"/>
              <a:t>menggunakan</a:t>
            </a:r>
            <a:r>
              <a:rPr lang="en-US" smtClean="0"/>
              <a:t> kata </a:t>
            </a:r>
            <a:r>
              <a:rPr lang="en-US" err="1" smtClean="0"/>
              <a:t>kunci</a:t>
            </a:r>
            <a:r>
              <a:rPr lang="en-US" smtClean="0"/>
              <a:t> (keyword) yang </a:t>
            </a:r>
            <a:r>
              <a:rPr lang="en-US" err="1" smtClean="0"/>
              <a:t>terdapat</a:t>
            </a:r>
            <a:r>
              <a:rPr lang="en-US" smtClean="0"/>
              <a:t> </a:t>
            </a:r>
            <a:r>
              <a:rPr lang="en-US" err="1" smtClean="0"/>
              <a:t>pada</a:t>
            </a:r>
            <a:r>
              <a:rPr lang="en-US" smtClean="0"/>
              <a:t> C++</a:t>
            </a:r>
          </a:p>
          <a:p>
            <a:pPr marL="0" indent="0">
              <a:buNone/>
            </a:pPr>
            <a:r>
              <a:rPr lang="en-US" smtClean="0"/>
              <a:t>      </a:t>
            </a:r>
            <a:r>
              <a:rPr lang="en-US" err="1" smtClean="0"/>
              <a:t>Contoh</a:t>
            </a:r>
            <a:r>
              <a:rPr lang="en-US" smtClean="0"/>
              <a:t> 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862" y="2819399"/>
            <a:ext cx="4181476" cy="3637697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59240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Daftar Keyword pada C++ </a:t>
            </a:r>
            <a:br>
              <a:rPr lang="en-US" smtClean="0"/>
            </a:br>
            <a:r>
              <a:rPr lang="en-US" sz="4000" smtClean="0"/>
              <a:t>(tidak boleh ada identifier dengan nama yang sama)</a:t>
            </a:r>
            <a:endParaRPr lang="id-ID" sz="4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2262187"/>
            <a:ext cx="94488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4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/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857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Konstanta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74975"/>
          </a:xfrm>
        </p:spPr>
        <p:txBody>
          <a:bodyPr/>
          <a:lstStyle/>
          <a:p>
            <a:r>
              <a:rPr lang="en-US" smtClean="0"/>
              <a:t>Jenis identifier yang nilainya bersifat konstan atau tetap</a:t>
            </a:r>
          </a:p>
          <a:p>
            <a:r>
              <a:rPr lang="en-US" smtClean="0"/>
              <a:t>Artinya nilai dari konstanta di dalam program tidak dapat diubah</a:t>
            </a:r>
          </a:p>
          <a:p>
            <a:r>
              <a:rPr lang="en-US" smtClean="0"/>
              <a:t>Konstanta berguna untuk menentukan nilai yang merupakan tetapan</a:t>
            </a:r>
          </a:p>
          <a:p>
            <a:r>
              <a:rPr lang="en-US" smtClean="0"/>
              <a:t>Dengan mendefinisikan konstanta yang bersifat global, maka kita dapat menggunakannya berkali-kali di setiap bagia program</a:t>
            </a:r>
          </a:p>
          <a:p>
            <a:r>
              <a:rPr lang="en-US" smtClean="0"/>
              <a:t>Sintaks :</a:t>
            </a:r>
            <a:endParaRPr lang="id-ID"/>
          </a:p>
        </p:txBody>
      </p:sp>
      <p:sp>
        <p:nvSpPr>
          <p:cNvPr id="4" name="TextBox 3"/>
          <p:cNvSpPr txBox="1"/>
          <p:nvPr/>
        </p:nvSpPr>
        <p:spPr>
          <a:xfrm>
            <a:off x="1143000" y="4944111"/>
            <a:ext cx="9429749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BatangChe" panose="02030609000101010101" pitchFamily="49" charset="-127"/>
                <a:ea typeface="BatangChe" panose="02030609000101010101" pitchFamily="49" charset="-127"/>
              </a:rPr>
              <a:t>Const</a:t>
            </a:r>
            <a:r>
              <a:rPr lang="en-US" sz="2400" smtClean="0"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400" smtClean="0">
                <a:solidFill>
                  <a:schemeClr val="accent2">
                    <a:lumMod val="75000"/>
                  </a:schemeClr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tipe_data</a:t>
            </a:r>
            <a:r>
              <a:rPr lang="en-US" sz="2400" smtClean="0"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400" smtClean="0">
                <a:solidFill>
                  <a:schemeClr val="accent1">
                    <a:lumMod val="75000"/>
                  </a:schemeClr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nama_konstanta</a:t>
            </a:r>
            <a:r>
              <a:rPr lang="en-US" sz="2400" smtClean="0">
                <a:latin typeface="BatangChe" panose="02030609000101010101" pitchFamily="49" charset="-127"/>
                <a:ea typeface="BatangChe" panose="02030609000101010101" pitchFamily="49" charset="-127"/>
              </a:rPr>
              <a:t> = </a:t>
            </a:r>
            <a:r>
              <a:rPr lang="en-US" sz="2400" smtClean="0">
                <a:solidFill>
                  <a:srgbClr val="00B050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nilai_tetapan</a:t>
            </a:r>
            <a:r>
              <a:rPr lang="en-US" sz="2400" smtClean="0">
                <a:latin typeface="BatangChe" panose="02030609000101010101" pitchFamily="49" charset="-127"/>
                <a:ea typeface="BatangChe" panose="02030609000101010101" pitchFamily="49" charset="-127"/>
              </a:rPr>
              <a:t> ;</a:t>
            </a:r>
            <a:endParaRPr lang="id-ID" sz="2400"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226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Contoh Konstanta</a:t>
            </a:r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705850" cy="407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0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mtClean="0">
                <a:solidFill>
                  <a:srgbClr val="00B050"/>
                </a:solidFill>
              </a:rPr>
              <a:t>Konstanta :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menggunakan preprocessor directive #define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57437"/>
            <a:ext cx="10515600" cy="3819525"/>
          </a:xfrm>
        </p:spPr>
        <p:txBody>
          <a:bodyPr/>
          <a:lstStyle/>
          <a:p>
            <a:r>
              <a:rPr lang="en-US" smtClean="0"/>
              <a:t>Konstanta juga dapat dideklarasikan dengan menggunakan preprocessor directive #define</a:t>
            </a:r>
          </a:p>
          <a:p>
            <a:r>
              <a:rPr lang="en-US" smtClean="0"/>
              <a:t>Sintaks :</a:t>
            </a:r>
          </a:p>
          <a:p>
            <a:pPr marL="0" indent="0">
              <a:buNone/>
            </a:pPr>
            <a:endParaRPr lang="id-ID"/>
          </a:p>
        </p:txBody>
      </p:sp>
      <p:sp>
        <p:nvSpPr>
          <p:cNvPr id="4" name="TextBox 3"/>
          <p:cNvSpPr txBox="1"/>
          <p:nvPr/>
        </p:nvSpPr>
        <p:spPr>
          <a:xfrm>
            <a:off x="1157289" y="4005589"/>
            <a:ext cx="8901112" cy="523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BatangChe" panose="02030609000101010101" pitchFamily="49" charset="-127"/>
                <a:ea typeface="BatangChe" panose="02030609000101010101" pitchFamily="49" charset="-127"/>
              </a:rPr>
              <a:t>#define</a:t>
            </a:r>
            <a:r>
              <a:rPr lang="en-US" sz="2800" smtClean="0"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800" smtClean="0">
                <a:solidFill>
                  <a:schemeClr val="accent1">
                    <a:lumMod val="75000"/>
                  </a:schemeClr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nama_konstanta</a:t>
            </a:r>
            <a:r>
              <a:rPr lang="en-US" sz="2800" smtClean="0"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800" smtClean="0">
                <a:solidFill>
                  <a:srgbClr val="00B050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nilai_tetapan</a:t>
            </a:r>
            <a:r>
              <a:rPr lang="en-US" sz="2800" smtClean="0">
                <a:latin typeface="BatangChe" panose="02030609000101010101" pitchFamily="49" charset="-127"/>
                <a:ea typeface="BatangChe" panose="02030609000101010101" pitchFamily="49" charset="-127"/>
              </a:rPr>
              <a:t> ;</a:t>
            </a:r>
            <a:endParaRPr lang="id-ID" sz="2800"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125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Contoh konstanta menggunakan #define</a:t>
            </a:r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2190751"/>
            <a:ext cx="5762625" cy="312639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923" y="4982669"/>
            <a:ext cx="6990765" cy="1103805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7" name="Bent Arrow 6"/>
          <p:cNvSpPr/>
          <p:nvPr/>
        </p:nvSpPr>
        <p:spPr>
          <a:xfrm rot="5400000">
            <a:off x="6043613" y="3451527"/>
            <a:ext cx="1700212" cy="110013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89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VARIABEL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Berbeda dengan konstanta yang memiliki nilai tetap, variabel adalah identifier yang mempunya nilai dinamis</a:t>
            </a:r>
          </a:p>
          <a:p>
            <a:r>
              <a:rPr lang="en-US" smtClean="0"/>
              <a:t>Dinamis </a:t>
            </a:r>
            <a:r>
              <a:rPr lang="en-US" smtClean="0">
                <a:sym typeface="Wingdings" panose="05000000000000000000" pitchFamily="2" charset="2"/>
              </a:rPr>
              <a:t> nilai variabel tersebut dapat diubah sesuai dengan kebutuhan dalam program</a:t>
            </a:r>
          </a:p>
          <a:p>
            <a:r>
              <a:rPr lang="en-US" smtClean="0">
                <a:sym typeface="Wingdings" panose="05000000000000000000" pitchFamily="2" charset="2"/>
              </a:rPr>
              <a:t>Sintaks :</a:t>
            </a:r>
            <a:endParaRPr lang="id-ID"/>
          </a:p>
        </p:txBody>
      </p:sp>
      <p:sp>
        <p:nvSpPr>
          <p:cNvPr id="4" name="TextBox 3"/>
          <p:cNvSpPr txBox="1"/>
          <p:nvPr/>
        </p:nvSpPr>
        <p:spPr>
          <a:xfrm>
            <a:off x="1171576" y="4401186"/>
            <a:ext cx="5686424" cy="523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chemeClr val="accent2">
                    <a:lumMod val="75000"/>
                  </a:schemeClr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tipe_data</a:t>
            </a:r>
            <a:r>
              <a:rPr lang="en-US" sz="2800" smtClean="0"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800" smtClean="0">
                <a:solidFill>
                  <a:schemeClr val="accent1">
                    <a:lumMod val="75000"/>
                  </a:schemeClr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nama_variabel</a:t>
            </a:r>
            <a:r>
              <a:rPr lang="en-US" sz="2800" smtClean="0">
                <a:latin typeface="BatangChe" panose="02030609000101010101" pitchFamily="49" charset="-127"/>
                <a:ea typeface="BatangChe" panose="02030609000101010101" pitchFamily="49" charset="-127"/>
              </a:rPr>
              <a:t> ;</a:t>
            </a:r>
            <a:endParaRPr lang="id-ID" sz="2800"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102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Macam2 Preprocessor Directive</a:t>
            </a:r>
            <a:endParaRPr 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130" y="1446852"/>
            <a:ext cx="6940912" cy="516425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76856" y="1901952"/>
            <a:ext cx="1179576" cy="402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1678375" y="1911096"/>
            <a:ext cx="466344" cy="3840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2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Deklarasi Beberapa Variabel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Variabel dapat dideklarasikan secara bersamaan</a:t>
            </a:r>
          </a:p>
          <a:p>
            <a:r>
              <a:rPr lang="en-US" smtClean="0"/>
              <a:t>Syaratnya adalah memiliki tipe data yang sama</a:t>
            </a:r>
          </a:p>
          <a:p>
            <a:r>
              <a:rPr lang="en-US" smtClean="0"/>
              <a:t>Sintaks :</a:t>
            </a:r>
            <a:endParaRPr lang="id-ID"/>
          </a:p>
        </p:txBody>
      </p:sp>
      <p:sp>
        <p:nvSpPr>
          <p:cNvPr id="4" name="TextBox 3"/>
          <p:cNvSpPr txBox="1"/>
          <p:nvPr/>
        </p:nvSpPr>
        <p:spPr>
          <a:xfrm>
            <a:off x="1185863" y="3739684"/>
            <a:ext cx="9715500" cy="523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chemeClr val="accent2">
                    <a:lumMod val="75000"/>
                  </a:schemeClr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tipe_data</a:t>
            </a:r>
            <a:r>
              <a:rPr lang="en-US" sz="2800" smtClean="0"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800" smtClean="0">
                <a:solidFill>
                  <a:schemeClr val="accent1">
                    <a:lumMod val="75000"/>
                  </a:schemeClr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nama_variabel_1, </a:t>
            </a:r>
            <a:r>
              <a:rPr lang="en-US" sz="2800" smtClean="0">
                <a:solidFill>
                  <a:srgbClr val="00B050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nama_variabel_2</a:t>
            </a:r>
            <a:r>
              <a:rPr lang="en-US" sz="2800" smtClean="0">
                <a:solidFill>
                  <a:schemeClr val="accent1">
                    <a:lumMod val="75000"/>
                  </a:schemeClr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;</a:t>
            </a:r>
            <a:endParaRPr lang="id-ID" sz="2800"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921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Contoh Deklarasi Variabel</a:t>
            </a:r>
            <a:endParaRPr lang="id-ID"/>
          </a:p>
        </p:txBody>
      </p:sp>
      <p:sp>
        <p:nvSpPr>
          <p:cNvPr id="4" name="TextBox 3"/>
          <p:cNvSpPr txBox="1"/>
          <p:nvPr/>
        </p:nvSpPr>
        <p:spPr>
          <a:xfrm>
            <a:off x="1138237" y="2575050"/>
            <a:ext cx="5100637" cy="523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chemeClr val="accent2">
                    <a:lumMod val="75000"/>
                  </a:schemeClr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double</a:t>
            </a:r>
            <a:r>
              <a:rPr lang="en-US" sz="2800" smtClean="0"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800" smtClean="0">
                <a:solidFill>
                  <a:schemeClr val="accent1">
                    <a:lumMod val="75000"/>
                  </a:schemeClr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nilai_daspro</a:t>
            </a:r>
            <a:r>
              <a:rPr lang="en-US" sz="2800" smtClean="0">
                <a:latin typeface="BatangChe" panose="02030609000101010101" pitchFamily="49" charset="-127"/>
                <a:ea typeface="BatangChe" panose="02030609000101010101" pitchFamily="49" charset="-127"/>
              </a:rPr>
              <a:t>;</a:t>
            </a:r>
            <a:endParaRPr lang="id-ID" sz="2800"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8237" y="5139858"/>
            <a:ext cx="9715500" cy="523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chemeClr val="accent2">
                    <a:lumMod val="75000"/>
                  </a:schemeClr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double</a:t>
            </a:r>
            <a:r>
              <a:rPr lang="en-US" sz="2800" smtClean="0"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800" smtClean="0">
                <a:solidFill>
                  <a:schemeClr val="accent1">
                    <a:lumMod val="75000"/>
                  </a:schemeClr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nilai_daspro, </a:t>
            </a:r>
            <a:r>
              <a:rPr lang="en-US" sz="2800" smtClean="0">
                <a:solidFill>
                  <a:srgbClr val="00B050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nilai_basisdata</a:t>
            </a:r>
            <a:r>
              <a:rPr lang="en-US" sz="2800" smtClean="0">
                <a:solidFill>
                  <a:schemeClr val="accent1">
                    <a:lumMod val="75000"/>
                  </a:schemeClr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;</a:t>
            </a:r>
            <a:endParaRPr lang="id-ID" sz="2800"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8237" y="1739918"/>
            <a:ext cx="5595072" cy="523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chemeClr val="accent2">
                    <a:lumMod val="75000"/>
                  </a:schemeClr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tipe_data</a:t>
            </a:r>
            <a:r>
              <a:rPr lang="en-US" sz="2800" smtClean="0"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800" smtClean="0">
                <a:solidFill>
                  <a:schemeClr val="accent1">
                    <a:lumMod val="75000"/>
                  </a:schemeClr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nama_variabel</a:t>
            </a:r>
            <a:r>
              <a:rPr lang="en-US" sz="2800" smtClean="0">
                <a:latin typeface="BatangChe" panose="02030609000101010101" pitchFamily="49" charset="-127"/>
                <a:ea typeface="BatangChe" panose="02030609000101010101" pitchFamily="49" charset="-127"/>
              </a:rPr>
              <a:t> ;</a:t>
            </a:r>
            <a:endParaRPr lang="id-ID" sz="2800"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8237" y="4350252"/>
            <a:ext cx="9715500" cy="523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chemeClr val="accent2">
                    <a:lumMod val="75000"/>
                  </a:schemeClr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tipe_data</a:t>
            </a:r>
            <a:r>
              <a:rPr lang="en-US" sz="2800" smtClean="0"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800" smtClean="0">
                <a:solidFill>
                  <a:schemeClr val="accent1">
                    <a:lumMod val="75000"/>
                  </a:schemeClr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nama_variabel_1, </a:t>
            </a:r>
            <a:r>
              <a:rPr lang="en-US" sz="2800" smtClean="0">
                <a:solidFill>
                  <a:srgbClr val="00B050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nama_variabel_2</a:t>
            </a:r>
            <a:r>
              <a:rPr lang="en-US" sz="2800" smtClean="0">
                <a:solidFill>
                  <a:schemeClr val="accent1">
                    <a:lumMod val="75000"/>
                  </a:schemeClr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;</a:t>
            </a:r>
            <a:endParaRPr lang="id-ID" sz="2800"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8237" y="3409110"/>
            <a:ext cx="924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solidFill>
                  <a:srgbClr val="FF0000"/>
                </a:solidFill>
              </a:rPr>
              <a:t>atau</a:t>
            </a:r>
            <a:endParaRPr lang="id-ID" sz="320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95275" y="2743200"/>
            <a:ext cx="428625" cy="355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57175" y="5238750"/>
            <a:ext cx="381000" cy="424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9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Variabel Global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Jika kita membuat program dan membutuhkan variabel yang dapat dikenali di semua lingkungan dalam program kita, maka kita membutuhkan variabel yang sifatnya global</a:t>
            </a:r>
          </a:p>
          <a:p>
            <a:r>
              <a:rPr lang="en-US" smtClean="0"/>
              <a:t>Jika sebuah variabel dideklarasikan di luar fungsi utama ( </a:t>
            </a:r>
            <a:r>
              <a:rPr lang="en-US" smtClean="0">
                <a:solidFill>
                  <a:srgbClr val="FF0000"/>
                </a:solidFill>
              </a:rPr>
              <a:t>main() </a:t>
            </a:r>
            <a:r>
              <a:rPr lang="en-US" smtClean="0"/>
              <a:t>), maka secara otomatis variabel tersebut dianggap sebagai variabel global oleh compiler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483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Contoh variabel global</a:t>
            </a:r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9" y="1690687"/>
            <a:ext cx="5650706" cy="3767137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5391"/>
          <a:stretch/>
        </p:blipFill>
        <p:spPr>
          <a:xfrm>
            <a:off x="4638675" y="4886325"/>
            <a:ext cx="7271182" cy="1212056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6" name="Bent Arrow 5"/>
          <p:cNvSpPr/>
          <p:nvPr/>
        </p:nvSpPr>
        <p:spPr>
          <a:xfrm rot="5400000">
            <a:off x="6303168" y="3207544"/>
            <a:ext cx="1700212" cy="110013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33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Variabel Global dapat diakses di seluruh bagian program</a:t>
            </a:r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25" y="1690688"/>
            <a:ext cx="5759075" cy="466725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5" name="Right Arrow 4"/>
          <p:cNvSpPr/>
          <p:nvPr/>
        </p:nvSpPr>
        <p:spPr>
          <a:xfrm>
            <a:off x="5872163" y="3086100"/>
            <a:ext cx="600075" cy="9382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160" y="3221831"/>
            <a:ext cx="5341316" cy="907257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38598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Variabel Lokal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Berbeda dengan variabel global, variabel lokal hanya dapat dikenali oleh satu fungsi dimana variabel tersebut di deklarasikan</a:t>
            </a:r>
          </a:p>
          <a:p>
            <a:r>
              <a:rPr lang="en-US" smtClean="0"/>
              <a:t>Artinya, ketika kita memanggil variabel tersebut di luar fungsi (dimana dia dideklarasikan), variabel tersebut tidak akan dikenali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5150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rmAutofit fontScale="90000"/>
          </a:bodyPr>
          <a:lstStyle/>
          <a:p>
            <a:r>
              <a:rPr lang="en-US" smtClean="0"/>
              <a:t>Variabel Lokal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5695"/>
            <a:ext cx="10515600" cy="963757"/>
          </a:xfrm>
        </p:spPr>
        <p:txBody>
          <a:bodyPr/>
          <a:lstStyle/>
          <a:p>
            <a:r>
              <a:rPr lang="en-US" smtClean="0"/>
              <a:t>Variabel yang nilainya hanya bisa diakses di dalam fungsi dimana variable tersebut dideklarasikan</a:t>
            </a:r>
            <a:endParaRPr 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95" y="1929452"/>
            <a:ext cx="4956523" cy="2903294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52" y="5565616"/>
            <a:ext cx="4992012" cy="951346"/>
          </a:xfrm>
          <a:prstGeom prst="rect">
            <a:avLst/>
          </a:prstGeom>
        </p:spPr>
      </p:pic>
      <p:cxnSp>
        <p:nvCxnSpPr>
          <p:cNvPr id="7" name="Straight Connector 6"/>
          <p:cNvCxnSpPr>
            <a:stCxn id="3" idx="2"/>
          </p:cNvCxnSpPr>
          <p:nvPr/>
        </p:nvCxnSpPr>
        <p:spPr>
          <a:xfrm>
            <a:off x="6096000" y="1929452"/>
            <a:ext cx="0" cy="4226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98" r="42560" b="28923"/>
          <a:stretch/>
        </p:blipFill>
        <p:spPr>
          <a:xfrm>
            <a:off x="6540137" y="6006735"/>
            <a:ext cx="4945632" cy="602589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>
            <a:off x="2198255" y="4710545"/>
            <a:ext cx="1108363" cy="4895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8049886" y="5423061"/>
            <a:ext cx="1108363" cy="4895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83" y="1467043"/>
            <a:ext cx="4180549" cy="395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9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Contoh Variabel Lokal</a:t>
            </a:r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90661"/>
            <a:ext cx="6628652" cy="4895851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5" name="Right Arrow 4"/>
          <p:cNvSpPr/>
          <p:nvPr/>
        </p:nvSpPr>
        <p:spPr>
          <a:xfrm>
            <a:off x="7072313" y="3386138"/>
            <a:ext cx="928687" cy="148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8353425" y="3667423"/>
            <a:ext cx="3171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Akan menyebabkan error, karena variabel A tidak dikenali di fungsi “tampilkan”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841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Inisialisasi Variabel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705975" cy="4351338"/>
          </a:xfrm>
        </p:spPr>
        <p:txBody>
          <a:bodyPr>
            <a:normAutofit/>
          </a:bodyPr>
          <a:lstStyle/>
          <a:p>
            <a:r>
              <a:rPr lang="en-US" smtClean="0"/>
              <a:t>Adakalany kita perlu menginisialisasi nilai ke dalam sebuah variabel</a:t>
            </a:r>
          </a:p>
          <a:p>
            <a:r>
              <a:rPr lang="en-US" smtClean="0"/>
              <a:t>Artinya jika kita tidak memberikan nilai ke dalam variabel tersebut, maka variabel masih berisi nilai default</a:t>
            </a:r>
          </a:p>
          <a:p>
            <a:r>
              <a:rPr lang="en-US" smtClean="0"/>
              <a:t>Dengan code program yang sama, nilai default yang diberikan tergantung dengan compiler yang digunakan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09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2238"/>
            <a:ext cx="10515600" cy="820738"/>
          </a:xfrm>
        </p:spPr>
        <p:txBody>
          <a:bodyPr/>
          <a:lstStyle/>
          <a:p>
            <a:r>
              <a:rPr lang="en-US" smtClean="0"/>
              <a:t>Insialisasi Variabel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375" y="5331619"/>
            <a:ext cx="5157787" cy="547688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mtClean="0"/>
              <a:t>Compiler pada Codelite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6584" y="5331619"/>
            <a:ext cx="5183188" cy="547688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en-US" smtClean="0"/>
              <a:t>Compiler pada Codeblock</a:t>
            </a:r>
            <a:endParaRPr lang="id-ID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4961"/>
          <a:stretch/>
        </p:blipFill>
        <p:spPr>
          <a:xfrm>
            <a:off x="880964" y="6015038"/>
            <a:ext cx="5116611" cy="51435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13889"/>
          <a:stretch/>
        </p:blipFill>
        <p:spPr>
          <a:xfrm>
            <a:off x="6226584" y="6015038"/>
            <a:ext cx="5128804" cy="514350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708" y="942976"/>
            <a:ext cx="6557085" cy="42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57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2. Header </a:t>
            </a:r>
            <a:r>
              <a:rPr lang="en-US" b="1" dirty="0" smtClean="0"/>
              <a:t>File</a:t>
            </a:r>
            <a:endParaRPr lang="id-ID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4064"/>
            <a:ext cx="10515600" cy="499246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Merupakan file yang berisi </a:t>
            </a:r>
            <a:r>
              <a:rPr lang="en-US" dirty="0" err="1" smtClean="0"/>
              <a:t>fungsi-fungsi</a:t>
            </a:r>
            <a:r>
              <a:rPr lang="en-US" smtClean="0"/>
              <a:t> dan sudah dikompilasi sebelumnya (sehingga tinggal dipakai oleh program)</a:t>
            </a:r>
          </a:p>
          <a:p>
            <a:r>
              <a:rPr lang="en-US"/>
              <a:t>Analogi :</a:t>
            </a:r>
          </a:p>
          <a:p>
            <a:pPr lvl="1"/>
            <a:r>
              <a:rPr lang="en-US"/>
              <a:t>Kita akan makan siang</a:t>
            </a:r>
          </a:p>
          <a:p>
            <a:pPr lvl="1"/>
            <a:r>
              <a:rPr lang="en-US"/>
              <a:t>Di meja makan terdapat piring-piring berisi lauk pauk yang berbeda-beda</a:t>
            </a:r>
          </a:p>
          <a:p>
            <a:pPr lvl="2"/>
            <a:r>
              <a:rPr lang="en-US"/>
              <a:t>Piring A berisi rendang</a:t>
            </a:r>
          </a:p>
          <a:p>
            <a:pPr lvl="2"/>
            <a:r>
              <a:rPr lang="en-US"/>
              <a:t>Piring B berisi Tempe Goreng</a:t>
            </a:r>
          </a:p>
          <a:p>
            <a:pPr lvl="2"/>
            <a:r>
              <a:rPr lang="en-US"/>
              <a:t>Piring C berisi sop ayam</a:t>
            </a:r>
          </a:p>
          <a:p>
            <a:pPr lvl="2"/>
            <a:r>
              <a:rPr lang="en-US"/>
              <a:t>Semua lauk di piring sudah dimasak dan dicicipi (dikompilasi) sehingga tinggal diambil dan dimakan saja </a:t>
            </a:r>
            <a:r>
              <a:rPr lang="en-US">
                <a:sym typeface="Wingdings" panose="05000000000000000000" pitchFamily="2" charset="2"/>
              </a:rPr>
              <a:t></a:t>
            </a:r>
            <a:endParaRPr lang="en-US"/>
          </a:p>
          <a:p>
            <a:pPr lvl="1"/>
            <a:r>
              <a:rPr lang="en-US"/>
              <a:t>Kita menghadapi sebuah piring kosong, dan tinggal mengambil lauk-lauk itu dan dimasukkan ke piring kita</a:t>
            </a:r>
          </a:p>
          <a:p>
            <a:r>
              <a:rPr lang="en-US"/>
              <a:t>Inilah header file ! </a:t>
            </a:r>
            <a:r>
              <a:rPr lang="en-US">
                <a:sym typeface="Wingdings" panose="05000000000000000000" pitchFamily="2" charset="2"/>
              </a:rPr>
              <a:t> isinya program yang sudah dimasak (dikompilasi) dan tinggal dipakai sesuai fungsinya</a:t>
            </a:r>
            <a:endParaRPr lang="en-US"/>
          </a:p>
          <a:p>
            <a:endParaRPr lang="en-US" smtClean="0"/>
          </a:p>
          <a:p>
            <a:pPr lvl="1"/>
            <a:endParaRPr lang="en-US" smtClean="0"/>
          </a:p>
        </p:txBody>
      </p:sp>
      <p:sp>
        <p:nvSpPr>
          <p:cNvPr id="4" name="Left Arrow 3">
            <a:hlinkClick r:id="rId2" action="ppaction://hlinksldjump"/>
          </p:cNvPr>
          <p:cNvSpPr/>
          <p:nvPr/>
        </p:nvSpPr>
        <p:spPr>
          <a:xfrm>
            <a:off x="10970078" y="5951764"/>
            <a:ext cx="767443" cy="759279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0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013"/>
          </a:xfrm>
        </p:spPr>
        <p:txBody>
          <a:bodyPr>
            <a:normAutofit fontScale="90000"/>
          </a:bodyPr>
          <a:lstStyle/>
          <a:p>
            <a:pPr algn="ctr"/>
            <a:r>
              <a:rPr lang="en-US" smtClean="0"/>
              <a:t>Trik inisialisasi variabel pada compiler yang default value nya tidak 0 :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5" y="1457325"/>
            <a:ext cx="10515600" cy="1952625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Pada hasil sebelumnya tampak nilai default variabel I adalah sembarang nilai bilangan bulat</a:t>
            </a:r>
          </a:p>
          <a:p>
            <a:r>
              <a:rPr lang="en-US" smtClean="0"/>
              <a:t>Supaya default value dari suatu variabel bernilai 0, maka tambahkanlah deklarasi “static” sebelum menuliskan tipe data </a:t>
            </a:r>
            <a:r>
              <a:rPr lang="en-US" smtClean="0">
                <a:sym typeface="Wingdings" panose="05000000000000000000" pitchFamily="2" charset="2"/>
              </a:rPr>
              <a:t> menjadi variabel statis</a:t>
            </a:r>
          </a:p>
          <a:p>
            <a:r>
              <a:rPr lang="en-US" smtClean="0">
                <a:sym typeface="Wingdings" panose="05000000000000000000" pitchFamily="2" charset="2"/>
              </a:rPr>
              <a:t>Variabel statis default nilainya adalah 0</a:t>
            </a:r>
            <a:endParaRPr lang="en-US" smtClean="0"/>
          </a:p>
          <a:p>
            <a:r>
              <a:rPr lang="en-US" b="1" smtClean="0"/>
              <a:t>Contoh : </a:t>
            </a:r>
            <a:endParaRPr lang="id-ID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5" y="3409950"/>
            <a:ext cx="6129247" cy="3419475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5" name="Right Arrow 4"/>
          <p:cNvSpPr/>
          <p:nvPr/>
        </p:nvSpPr>
        <p:spPr>
          <a:xfrm>
            <a:off x="6519772" y="4710111"/>
            <a:ext cx="338231" cy="985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4961"/>
          <a:stretch/>
        </p:blipFill>
        <p:spPr>
          <a:xfrm>
            <a:off x="6958012" y="4929188"/>
            <a:ext cx="5083925" cy="514350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26328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Variabel Global VS Variabel Lokal</a:t>
            </a:r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3999"/>
            <a:ext cx="6593838" cy="3705225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543" y="5626097"/>
            <a:ext cx="6468148" cy="762001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6" name="Bent Arrow 5"/>
          <p:cNvSpPr/>
          <p:nvPr/>
        </p:nvSpPr>
        <p:spPr>
          <a:xfrm rot="5400000">
            <a:off x="6598601" y="4225922"/>
            <a:ext cx="1700212" cy="110013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17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VARIABEL STATIS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Merupakan variabel yang menempati ruang memori komputer secara permanen</a:t>
            </a:r>
          </a:p>
          <a:p>
            <a:r>
              <a:rPr lang="en-US" smtClean="0"/>
              <a:t>Artinya, nilai terakhir dari variabel ini akan terus disimpan</a:t>
            </a:r>
          </a:p>
          <a:p>
            <a:r>
              <a:rPr lang="en-US" smtClean="0"/>
              <a:t>Untuk menyatakan variabel merupakan variabel statis adalah dengan menggunakan keyword “static”</a:t>
            </a:r>
          </a:p>
          <a:p>
            <a:r>
              <a:rPr lang="en-US" smtClean="0"/>
              <a:t>Default nilai dari variabel static tanpa inisialisasi adalah 0 (nol)</a:t>
            </a:r>
          </a:p>
          <a:p>
            <a:r>
              <a:rPr lang="en-US" smtClean="0"/>
              <a:t>Sintaks :</a:t>
            </a:r>
            <a:endParaRPr lang="id-ID"/>
          </a:p>
        </p:txBody>
      </p:sp>
      <p:sp>
        <p:nvSpPr>
          <p:cNvPr id="4" name="TextBox 3"/>
          <p:cNvSpPr txBox="1"/>
          <p:nvPr/>
        </p:nvSpPr>
        <p:spPr>
          <a:xfrm>
            <a:off x="1238250" y="5311309"/>
            <a:ext cx="9715500" cy="523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chemeClr val="accent2">
                    <a:lumMod val="75000"/>
                  </a:schemeClr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static</a:t>
            </a:r>
            <a:r>
              <a:rPr lang="en-US" sz="2800" smtClean="0"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r>
              <a:rPr lang="en-US" sz="2800" smtClean="0">
                <a:solidFill>
                  <a:schemeClr val="accent1">
                    <a:lumMod val="75000"/>
                  </a:schemeClr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tipe_data </a:t>
            </a:r>
            <a:r>
              <a:rPr lang="en-US" sz="2800" smtClean="0">
                <a:solidFill>
                  <a:srgbClr val="00B050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nama_variabel</a:t>
            </a:r>
            <a:r>
              <a:rPr lang="en-US" sz="2800" smtClean="0">
                <a:solidFill>
                  <a:schemeClr val="accent1">
                    <a:lumMod val="75000"/>
                  </a:schemeClr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 ;</a:t>
            </a:r>
            <a:endParaRPr lang="id-ID" sz="2800"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262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/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458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Variabel Statis Lokal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Seperti variabel lokal biasa, variabel statis lokal akan hanya dikenali pada satu fungsi saja</a:t>
            </a:r>
          </a:p>
          <a:p>
            <a:r>
              <a:rPr lang="en-US" smtClean="0"/>
              <a:t>Namun perlu diperhatikan bahwa nilai terakhir yang dihasilkan akan disimpan</a:t>
            </a:r>
          </a:p>
          <a:p>
            <a:r>
              <a:rPr lang="en-US" smtClean="0"/>
              <a:t>Dengan demikian, setiap pemanggilan fungsi yang sama pasti akan memberikan hasil/nilai yang berbeda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5918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179389"/>
            <a:ext cx="10515600" cy="592138"/>
          </a:xfrm>
        </p:spPr>
        <p:txBody>
          <a:bodyPr>
            <a:normAutofit fontScale="90000"/>
          </a:bodyPr>
          <a:lstStyle/>
          <a:p>
            <a:r>
              <a:rPr lang="en-US" smtClean="0"/>
              <a:t>Contoh Bukan Variable Statis</a:t>
            </a:r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995362"/>
            <a:ext cx="6398026" cy="5248275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2795587"/>
            <a:ext cx="5805080" cy="847726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189064" y="2314338"/>
            <a:ext cx="1480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Hasilnya  :</a:t>
            </a:r>
            <a:endParaRPr lang="id-ID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41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3675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en-US" smtClean="0"/>
              <a:t>Contoh Menggunakan Variabel Statis</a:t>
            </a:r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917"/>
          <a:stretch/>
        </p:blipFill>
        <p:spPr>
          <a:xfrm>
            <a:off x="404812" y="1471613"/>
            <a:ext cx="6376915" cy="51434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0" y="2867024"/>
            <a:ext cx="5248382" cy="776288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000750" y="2195511"/>
            <a:ext cx="1480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Hasilnya  :</a:t>
            </a:r>
            <a:endParaRPr lang="id-ID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07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Variabel Statis Global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Selayaknya variabel global biasa, variabel statis global akan dapat diakses di seluruh bagian kode program kita</a:t>
            </a:r>
          </a:p>
          <a:p>
            <a:r>
              <a:rPr lang="en-US" smtClean="0"/>
              <a:t>Bedanya adalah, variabel statis global akan menyimpan nilai terakhir dari variabel tersebut. Sehingga ketika diakses kembali, nilainya akan berbeda dengan nilai ketika pertama kali diakses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068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10515600" cy="677863"/>
          </a:xfrm>
        </p:spPr>
        <p:txBody>
          <a:bodyPr>
            <a:normAutofit fontScale="90000"/>
          </a:bodyPr>
          <a:lstStyle/>
          <a:p>
            <a:r>
              <a:rPr lang="en-US" smtClean="0"/>
              <a:t>Contoh Variabel Statis Global</a:t>
            </a:r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425"/>
          <a:stretch/>
        </p:blipFill>
        <p:spPr>
          <a:xfrm>
            <a:off x="962024" y="928688"/>
            <a:ext cx="5464954" cy="5929312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715126" y="2671763"/>
            <a:ext cx="51292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Berapa nilai Z ketika pertama, kedua dan ketiga kalinya diakses ? </a:t>
            </a:r>
            <a:endParaRPr lang="id-ID" sz="2800"/>
          </a:p>
        </p:txBody>
      </p:sp>
    </p:spTree>
    <p:extLst>
      <p:ext uri="{BB962C8B-B14F-4D97-AF65-F5344CB8AC3E}">
        <p14:creationId xmlns:p14="http://schemas.microsoft.com/office/powerpoint/2010/main" val="5056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Hasilnya</a:t>
            </a:r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6" y="1690688"/>
            <a:ext cx="7649965" cy="10525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3016251"/>
            <a:ext cx="4524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/>
              <a:t>Mengapa demikian ?</a:t>
            </a:r>
            <a:endParaRPr lang="id-ID" sz="4000"/>
          </a:p>
        </p:txBody>
      </p:sp>
      <p:sp>
        <p:nvSpPr>
          <p:cNvPr id="6" name="TextBox 5"/>
          <p:cNvSpPr txBox="1"/>
          <p:nvPr/>
        </p:nvSpPr>
        <p:spPr>
          <a:xfrm>
            <a:off x="838200" y="3772427"/>
            <a:ext cx="103489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smtClean="0"/>
              <a:t>Ketika pertama kali diakses, nilai Z masih bernilai default. Ingat, nilai default variabel statis adalah 0 (nol). Sehingga hasil dari pengaksesan variabel Z pertama kali adalah : 0 (nol)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smtClean="0"/>
              <a:t>Ketika diakses kedua kalinya melalui </a:t>
            </a:r>
            <a:r>
              <a:rPr lang="en-US" sz="2000" b="1" smtClean="0"/>
              <a:t>fungsi set_nilai_Z </a:t>
            </a:r>
            <a:r>
              <a:rPr lang="en-US" sz="2000" smtClean="0"/>
              <a:t>yang terlebih dahulu telah dilakukan proses inisialisasi nilai sebesar 5 di fungsi utama, nilai Z yang awalnya bernilai 0 akan berubah menjadi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smtClean="0"/>
              <a:t>Sebelum diakses ketiga kalinya, nilai Z sudah bernilai 5 (hasil dari sebelumnya). Pada </a:t>
            </a:r>
            <a:r>
              <a:rPr lang="en-US" sz="2000" b="1" smtClean="0"/>
              <a:t>fungsi get_nilai_Z</a:t>
            </a:r>
            <a:r>
              <a:rPr lang="en-US" sz="2000" smtClean="0"/>
              <a:t>, </a:t>
            </a:r>
            <a:r>
              <a:rPr lang="en-US" sz="2000" u="sng" smtClean="0"/>
              <a:t>nilai Z akan ditambahkan dengan nilai 10</a:t>
            </a:r>
            <a:r>
              <a:rPr lang="en-US" sz="2000" smtClean="0"/>
              <a:t>. Sehingga nilai Z yang terakhir bernilai 5 akan ditambahkan dengan nilai 10. Hasil akhir dari pengaksesan nilai Z adalah 15</a:t>
            </a:r>
            <a:endParaRPr lang="id-ID" sz="2000"/>
          </a:p>
        </p:txBody>
      </p:sp>
    </p:spTree>
    <p:extLst>
      <p:ext uri="{BB962C8B-B14F-4D97-AF65-F5344CB8AC3E}">
        <p14:creationId xmlns:p14="http://schemas.microsoft.com/office/powerpoint/2010/main" val="173367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2. Header File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Apabila kita ingin menggunakan file header tertentu pada program (contoh : iostream), maka kita harus mendaftarkannya melalui </a:t>
            </a:r>
            <a:r>
              <a:rPr lang="en-US" smtClean="0"/>
              <a:t>processor directive. Contoh : </a:t>
            </a:r>
            <a:r>
              <a:rPr lang="en-US" b="1" smtClean="0"/>
              <a:t>#include</a:t>
            </a:r>
            <a:endParaRPr lang="en-US" b="1"/>
          </a:p>
          <a:p>
            <a:r>
              <a:rPr lang="en-US"/>
              <a:t>Sebagai contoh, di dalam program kita akan menggunakan deklarasi “</a:t>
            </a:r>
            <a:r>
              <a:rPr lang="en-US" b="1"/>
              <a:t>cout</a:t>
            </a:r>
            <a:r>
              <a:rPr lang="en-US"/>
              <a:t>” atau “</a:t>
            </a:r>
            <a:r>
              <a:rPr lang="en-US" b="1"/>
              <a:t>cin</a:t>
            </a:r>
            <a:r>
              <a:rPr lang="en-US"/>
              <a:t>” untuk proses input dan output, maka header file “</a:t>
            </a:r>
            <a:r>
              <a:rPr lang="en-US" b="1"/>
              <a:t>iostream</a:t>
            </a:r>
            <a:r>
              <a:rPr lang="en-US"/>
              <a:t>” harus dipanggil menggunakan “</a:t>
            </a:r>
            <a:r>
              <a:rPr lang="en-US" b="1"/>
              <a:t>#include</a:t>
            </a:r>
            <a:r>
              <a:rPr lang="en-US"/>
              <a:t>”</a:t>
            </a:r>
          </a:p>
          <a:p>
            <a:r>
              <a:rPr lang="en-US"/>
              <a:t>File iostream berisi fungsi-fungsi yang berhubungan dengan input dan output</a:t>
            </a:r>
          </a:p>
          <a:p>
            <a:r>
              <a:rPr lang="en-US"/>
              <a:t>Tanpa file iostream tersebut dipanggil, kita tidak akan bisa menggunakan “cout” dan “cin”</a:t>
            </a:r>
            <a:endParaRPr lang="id-ID"/>
          </a:p>
          <a:p>
            <a:endParaRPr lang="en-US"/>
          </a:p>
        </p:txBody>
      </p:sp>
      <p:sp>
        <p:nvSpPr>
          <p:cNvPr id="4" name="Left Arrow 3">
            <a:hlinkClick r:id="rId2" action="ppaction://hlinksldjump"/>
          </p:cNvPr>
          <p:cNvSpPr/>
          <p:nvPr/>
        </p:nvSpPr>
        <p:spPr>
          <a:xfrm>
            <a:off x="10970078" y="5951764"/>
            <a:ext cx="767443" cy="759279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5345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Cara menangkap Inputan user dari keyboard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Perintah yang digunakan : CIN</a:t>
            </a:r>
          </a:p>
          <a:p>
            <a:r>
              <a:rPr lang="en-US" smtClean="0"/>
              <a:t>Contoh :</a:t>
            </a:r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41" y="3159906"/>
            <a:ext cx="7170525" cy="27288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051" y="3555485"/>
            <a:ext cx="2552921" cy="891617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429" y="5468241"/>
            <a:ext cx="2126164" cy="708721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7708392" y="3758184"/>
            <a:ext cx="694944" cy="576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9811512" y="4608576"/>
            <a:ext cx="768096" cy="512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656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Contoh kasus input / output</a:t>
            </a:r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12" y="1487314"/>
            <a:ext cx="5842412" cy="5208163"/>
          </a:xfrm>
        </p:spPr>
      </p:pic>
    </p:spTree>
    <p:extLst>
      <p:ext uri="{BB962C8B-B14F-4D97-AF65-F5344CB8AC3E}">
        <p14:creationId xmlns:p14="http://schemas.microsoft.com/office/powerpoint/2010/main" val="425068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5570"/>
            <a:ext cx="10515600" cy="1325563"/>
          </a:xfrm>
        </p:spPr>
        <p:txBody>
          <a:bodyPr/>
          <a:lstStyle/>
          <a:p>
            <a:r>
              <a:rPr lang="en-US" smtClean="0"/>
              <a:t>Header VS tanpa header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04812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Menggunakan Header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04812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Tanpa Header</a:t>
            </a:r>
            <a:endParaRPr lang="id-ID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8046"/>
          <a:stretch/>
        </p:blipFill>
        <p:spPr>
          <a:xfrm>
            <a:off x="6172200" y="2085975"/>
            <a:ext cx="4003675" cy="22407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669" y="5233194"/>
            <a:ext cx="5048250" cy="1339055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8174037" y="4571999"/>
            <a:ext cx="1270001" cy="5572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2544" t="36179" b="15364"/>
          <a:stretch/>
        </p:blipFill>
        <p:spPr>
          <a:xfrm>
            <a:off x="442912" y="5233194"/>
            <a:ext cx="5448341" cy="9961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t="3281"/>
          <a:stretch/>
        </p:blipFill>
        <p:spPr>
          <a:xfrm>
            <a:off x="897896" y="2142727"/>
            <a:ext cx="4517067" cy="2184003"/>
          </a:xfrm>
          <a:prstGeom prst="rect">
            <a:avLst/>
          </a:prstGeom>
        </p:spPr>
      </p:pic>
      <p:sp>
        <p:nvSpPr>
          <p:cNvPr id="12" name="Down Arrow 11"/>
          <p:cNvSpPr/>
          <p:nvPr/>
        </p:nvSpPr>
        <p:spPr>
          <a:xfrm>
            <a:off x="2532081" y="4501356"/>
            <a:ext cx="1270001" cy="5572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Left Arrow 12">
            <a:hlinkClick r:id="rId6" action="ppaction://hlinksldjump"/>
          </p:cNvPr>
          <p:cNvSpPr/>
          <p:nvPr/>
        </p:nvSpPr>
        <p:spPr>
          <a:xfrm>
            <a:off x="11215007" y="105570"/>
            <a:ext cx="767443" cy="759279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7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1" y="300040"/>
            <a:ext cx="10515600" cy="485774"/>
          </a:xfrm>
        </p:spPr>
        <p:txBody>
          <a:bodyPr>
            <a:normAutofit fontScale="90000"/>
          </a:bodyPr>
          <a:lstStyle/>
          <a:p>
            <a:r>
              <a:rPr lang="en-US" smtClean="0"/>
              <a:t>C++ memiliki banyak header file</a:t>
            </a:r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68223"/>
          <a:stretch/>
        </p:blipFill>
        <p:spPr>
          <a:xfrm>
            <a:off x="266701" y="1490664"/>
            <a:ext cx="2333626" cy="4248150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9264" y="542927"/>
            <a:ext cx="2333625" cy="5857875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914" y="1759745"/>
            <a:ext cx="1981200" cy="4448175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2" y="978695"/>
            <a:ext cx="1981200" cy="5229225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1290" y="1778795"/>
            <a:ext cx="2762250" cy="4429125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66701" y="6443664"/>
            <a:ext cx="6024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Sumber lengkap : </a:t>
            </a:r>
            <a:r>
              <a:rPr lang="en-US" b="1" smtClean="0">
                <a:solidFill>
                  <a:srgbClr val="FF0000"/>
                </a:solidFill>
              </a:rPr>
              <a:t>http://en.cppreference.com/w/cpp/header</a:t>
            </a:r>
            <a:endParaRPr lang="id-ID" b="1">
              <a:solidFill>
                <a:srgbClr val="FF0000"/>
              </a:solidFill>
            </a:endParaRPr>
          </a:p>
        </p:txBody>
      </p:sp>
      <p:sp>
        <p:nvSpPr>
          <p:cNvPr id="10" name="Left Arrow 9">
            <a:hlinkClick r:id="rId7" action="ppaction://hlinksldjump"/>
          </p:cNvPr>
          <p:cNvSpPr/>
          <p:nvPr/>
        </p:nvSpPr>
        <p:spPr>
          <a:xfrm>
            <a:off x="11231335" y="6098721"/>
            <a:ext cx="767443" cy="759279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2689</Words>
  <Application>Microsoft Office PowerPoint</Application>
  <PresentationFormat>Widescreen</PresentationFormat>
  <Paragraphs>323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7" baseType="lpstr">
      <vt:lpstr>Arial</vt:lpstr>
      <vt:lpstr>BatangChe</vt:lpstr>
      <vt:lpstr>Calibri</vt:lpstr>
      <vt:lpstr>Calibri Light</vt:lpstr>
      <vt:lpstr>Wingdings</vt:lpstr>
      <vt:lpstr>Office Theme</vt:lpstr>
      <vt:lpstr>Dasar Sintaks C++</vt:lpstr>
      <vt:lpstr>Kerangka Program C++</vt:lpstr>
      <vt:lpstr>Kerangka Program (sederhana)</vt:lpstr>
      <vt:lpstr>1. Preprocessor Directive</vt:lpstr>
      <vt:lpstr>Macam2 Preprocessor Directive</vt:lpstr>
      <vt:lpstr>2. Header File</vt:lpstr>
      <vt:lpstr>2. Header File</vt:lpstr>
      <vt:lpstr>Header VS tanpa header</vt:lpstr>
      <vt:lpstr>C++ memiliki banyak header file</vt:lpstr>
      <vt:lpstr>iostream</vt:lpstr>
      <vt:lpstr>3. Namespace</vt:lpstr>
      <vt:lpstr>Namespace (Cont.)</vt:lpstr>
      <vt:lpstr>Cara memanggil Namespace</vt:lpstr>
      <vt:lpstr>Cara memanggil Namespace (Cont.)</vt:lpstr>
      <vt:lpstr>Hubungan antara File Header &amp;  Standard Namespace</vt:lpstr>
      <vt:lpstr>Hubungan antara File Header &amp;  Standard Namespace</vt:lpstr>
      <vt:lpstr>Hubungan antara File Header &amp;  Standard Namespace</vt:lpstr>
      <vt:lpstr>Cara membuat namespace</vt:lpstr>
      <vt:lpstr>Bagaimana Namespace Bekerja</vt:lpstr>
      <vt:lpstr>Langkah-langkah supaya program bisa dieksekusi computer (dijalankan)</vt:lpstr>
      <vt:lpstr>Preprocessing</vt:lpstr>
      <vt:lpstr>Compilation (kompilasi)</vt:lpstr>
      <vt:lpstr>Linking</vt:lpstr>
      <vt:lpstr>KOMENTAR</vt:lpstr>
      <vt:lpstr>Komentar</vt:lpstr>
      <vt:lpstr>Komentar</vt:lpstr>
      <vt:lpstr>Ada 2 cara menuliskan komentar :</vt:lpstr>
      <vt:lpstr>Komentar dengan tanda //</vt:lpstr>
      <vt:lpstr>Contoh komentar //</vt:lpstr>
      <vt:lpstr>Komentar // tidak boleh difungsikan sebagai sisipan</vt:lpstr>
      <vt:lpstr>Bagaimana seharusnya yang benar ?</vt:lpstr>
      <vt:lpstr>Komentar dengan tanda /*…*/</vt:lpstr>
      <vt:lpstr>Komentar /*…*/ dapat dijadikan sisipan</vt:lpstr>
      <vt:lpstr>Komentar /*..*/ tidak dapat dilakukan secara beruntun (nested)</vt:lpstr>
      <vt:lpstr>Cara menampilkan output</vt:lpstr>
      <vt:lpstr>IDENTIFIER</vt:lpstr>
      <vt:lpstr>Identifier</vt:lpstr>
      <vt:lpstr>Hal yang perlu diperhatikan dalam membuat Identifier :</vt:lpstr>
      <vt:lpstr>Hal yang perlu diperhatikan dalam membuat Identifier :</vt:lpstr>
      <vt:lpstr>Hal yang perlu diperhatikan dalam membuat Identifier :</vt:lpstr>
      <vt:lpstr>Hal yang perlu diperhatikan dalam membuat Identifier :</vt:lpstr>
      <vt:lpstr>Hal yang perlu diperhatikan dalam membuat Identifier :</vt:lpstr>
      <vt:lpstr>Daftar Keyword pada C++  (tidak boleh ada identifier dengan nama yang sama)</vt:lpstr>
      <vt:lpstr>PowerPoint Presentation</vt:lpstr>
      <vt:lpstr>Konstanta</vt:lpstr>
      <vt:lpstr>Contoh Konstanta</vt:lpstr>
      <vt:lpstr>Konstanta :  menggunakan preprocessor directive #define</vt:lpstr>
      <vt:lpstr>Contoh konstanta menggunakan #define</vt:lpstr>
      <vt:lpstr>VARIABEL</vt:lpstr>
      <vt:lpstr>Deklarasi Beberapa Variabel</vt:lpstr>
      <vt:lpstr>Contoh Deklarasi Variabel</vt:lpstr>
      <vt:lpstr>Variabel Global</vt:lpstr>
      <vt:lpstr>Contoh variabel global</vt:lpstr>
      <vt:lpstr>Variabel Global dapat diakses di seluruh bagian program</vt:lpstr>
      <vt:lpstr>Variabel Lokal</vt:lpstr>
      <vt:lpstr>Variabel Lokal</vt:lpstr>
      <vt:lpstr>Contoh Variabel Lokal</vt:lpstr>
      <vt:lpstr>Inisialisasi Variabel</vt:lpstr>
      <vt:lpstr>Insialisasi Variabel</vt:lpstr>
      <vt:lpstr>Trik inisialisasi variabel pada compiler yang default value nya tidak 0 :</vt:lpstr>
      <vt:lpstr>Variabel Global VS Variabel Lokal</vt:lpstr>
      <vt:lpstr>VARIABEL STATIS</vt:lpstr>
      <vt:lpstr>PowerPoint Presentation</vt:lpstr>
      <vt:lpstr>Variabel Statis Lokal</vt:lpstr>
      <vt:lpstr>Contoh Bukan Variable Statis</vt:lpstr>
      <vt:lpstr>Contoh Menggunakan Variabel Statis</vt:lpstr>
      <vt:lpstr>Variabel Statis Global</vt:lpstr>
      <vt:lpstr>Contoh Variabel Statis Global</vt:lpstr>
      <vt:lpstr>Hasilnya</vt:lpstr>
      <vt:lpstr>Cara menangkap Inputan user dari keyboard</vt:lpstr>
      <vt:lpstr>Contoh kasus input /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24</cp:revision>
  <dcterms:created xsi:type="dcterms:W3CDTF">2020-02-23T10:45:14Z</dcterms:created>
  <dcterms:modified xsi:type="dcterms:W3CDTF">2020-03-11T05:28:25Z</dcterms:modified>
</cp:coreProperties>
</file>