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7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58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0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8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18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95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97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35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64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1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414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E12-3DFD-4B5F-A814-0BBD50A27890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AAE8-9B87-476A-9CDA-845995BD47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85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Percabangan</a:t>
            </a:r>
            <a:br>
              <a:rPr lang="en-US" smtClean="0"/>
            </a:br>
            <a:r>
              <a:rPr lang="en-US" smtClean="0"/>
              <a:t>(Switch-Case)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5</a:t>
            </a:r>
          </a:p>
          <a:p>
            <a:endParaRPr lang="en-US" dirty="0"/>
          </a:p>
          <a:p>
            <a:r>
              <a:rPr lang="en-US" dirty="0" err="1" smtClean="0"/>
              <a:t>Badie’ah</a:t>
            </a:r>
            <a:r>
              <a:rPr lang="en-US" dirty="0" smtClean="0"/>
              <a:t>, ST, </a:t>
            </a:r>
            <a:r>
              <a:rPr lang="en-US" dirty="0" err="1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329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smtClean="0"/>
              <a:t>Tugas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054099"/>
            <a:ext cx="6234113" cy="5546725"/>
          </a:xfrm>
        </p:spPr>
        <p:txBody>
          <a:bodyPr>
            <a:normAutofit/>
          </a:bodyPr>
          <a:lstStyle/>
          <a:p>
            <a:r>
              <a:rPr lang="en-US" smtClean="0"/>
              <a:t>Buatlah kode program untuk memilih menu untuk menghitung luas bangun datar : segitiga, persegi panjang, bujur sangkar, lingkaran</a:t>
            </a:r>
          </a:p>
          <a:p>
            <a:r>
              <a:rPr lang="en-US" smtClean="0"/>
              <a:t>Pada setiap pilihan, user akan diperintahkan untuk memasukkan variabel hitung. Contoh : untuk menghitung persegi panjang, user harus menginputkan variabel panjang dan variabel </a:t>
            </a:r>
            <a:r>
              <a:rPr lang="en-US" smtClean="0"/>
              <a:t>lebar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972301" y="1054099"/>
            <a:ext cx="4943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smtClean="0">
                <a:solidFill>
                  <a:srgbClr val="FF0000"/>
                </a:solidFill>
              </a:rPr>
              <a:t>RUMUS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Segitiga </a:t>
            </a: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smtClean="0">
                <a:solidFill>
                  <a:srgbClr val="FF0000"/>
                </a:solidFill>
              </a:rPr>
              <a:t> ½ x Alas x Tinggi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Persegi Panjang </a:t>
            </a: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 panjang x </a:t>
            </a: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lebar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Bujur sangkar  sisi x sisi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lingkaran phi x r x r</a:t>
            </a:r>
            <a:endParaRPr lang="id-ID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9313"/>
          </a:xfrm>
        </p:spPr>
        <p:txBody>
          <a:bodyPr/>
          <a:lstStyle/>
          <a:p>
            <a:r>
              <a:rPr lang="en-US" smtClean="0"/>
              <a:t>Bentuk Umum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52425" y="1042987"/>
            <a:ext cx="5391150" cy="5629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Switch (ekspresi) {</a:t>
            </a:r>
          </a:p>
          <a:p>
            <a:pPr algn="just"/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Case </a:t>
            </a:r>
            <a:r>
              <a:rPr lang="en-US" sz="2400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nilai_konstan1 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statement;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</a:t>
            </a:r>
            <a:r>
              <a:rPr lang="en-US" sz="2400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nilai_konstan2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statement;</a:t>
            </a:r>
          </a:p>
          <a:p>
            <a:pPr algn="just"/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break;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…….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</a:t>
            </a:r>
            <a:r>
              <a:rPr lang="en-US" sz="2400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nilai_konstanN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statement;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default :</a:t>
            </a:r>
          </a:p>
          <a:p>
            <a:pPr algn="just"/>
            <a:r>
              <a:rPr lang="en-US" sz="24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statement_alternatif;</a:t>
            </a:r>
            <a:endParaRPr lang="en-US" sz="2400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400" b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2400" b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id-ID" sz="1400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214438"/>
            <a:ext cx="5691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Tipe data dari ekspresi haruslah bilangan bulat atau karakter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Selain tipe data tersebut, C++ tidak mengijinkan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Statement default berguna untuk mengeksekusi statement alternatif, yakni jika nilai yang kita masukkan ternyata tidak sesuai dengan nilai-nilai konstan yang didefinisikan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Kita dapat mendefiniskan nilai konstan tersebut dengan menggunakan statement case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0833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LOGIKA Switch Case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8721"/>
            <a:ext cx="4810418" cy="6399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4725" y="2530925"/>
            <a:ext cx="284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statement </a:t>
            </a:r>
            <a:r>
              <a:rPr lang="en-US" dirty="0" err="1" smtClean="0"/>
              <a:t>pada</a:t>
            </a:r>
            <a:r>
              <a:rPr lang="en-US" dirty="0" smtClean="0"/>
              <a:t> case,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keyword “BREAK”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5396593" y="2326821"/>
            <a:ext cx="2032907" cy="1331539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 “Break”. Untuk apa?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break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“</a:t>
            </a:r>
            <a:r>
              <a:rPr lang="en-US" dirty="0" err="1" smtClean="0"/>
              <a:t>mengeluarkan</a:t>
            </a:r>
            <a:r>
              <a:rPr lang="en-US" dirty="0" smtClean="0"/>
              <a:t>” </a:t>
            </a:r>
            <a:r>
              <a:rPr lang="en-US" dirty="0" err="1" smtClean="0"/>
              <a:t>eksekusi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“</a:t>
            </a:r>
            <a:r>
              <a:rPr lang="en-US" dirty="0" err="1" smtClean="0"/>
              <a:t>keluar</a:t>
            </a:r>
            <a:r>
              <a:rPr lang="en-US" dirty="0" smtClean="0"/>
              <a:t>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case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maksudnya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Kita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program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Tanpa</a:t>
            </a:r>
            <a:r>
              <a:rPr lang="en-US" dirty="0" smtClean="0"/>
              <a:t> break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case, </a:t>
            </a:r>
            <a:r>
              <a:rPr lang="en-US" dirty="0" err="1" smtClean="0"/>
              <a:t>maka</a:t>
            </a:r>
            <a:r>
              <a:rPr lang="en-US" dirty="0" smtClean="0"/>
              <a:t> compiler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case yang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case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break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case,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case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0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r>
              <a:rPr lang="en-US" smtClean="0"/>
              <a:t>Contoh Case tanpa Break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50" y="2752695"/>
            <a:ext cx="4381274" cy="59057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2" y="1052232"/>
            <a:ext cx="6385388" cy="55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" y="409233"/>
            <a:ext cx="5877521" cy="632018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56" y="2414562"/>
            <a:ext cx="5108004" cy="557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356" y="409233"/>
            <a:ext cx="553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Kode</a:t>
            </a:r>
            <a:r>
              <a:rPr lang="en-US" sz="2400" dirty="0" smtClean="0">
                <a:solidFill>
                  <a:srgbClr val="FF0000"/>
                </a:solidFill>
              </a:rPr>
              <a:t> Program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menentukan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hari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berdasarkan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angka</a:t>
            </a:r>
            <a:r>
              <a:rPr lang="en-US" sz="2400" dirty="0" smtClean="0">
                <a:solidFill>
                  <a:srgbClr val="FF0000"/>
                </a:solidFill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dipilih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1367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Switch – Case tidak dapat digunakan menggunakan kondisi layaknya menggunakan 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Buat program untuk menentukan channel televisi !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ketentuannya :</a:t>
            </a:r>
          </a:p>
          <a:p>
            <a:r>
              <a:rPr lang="en-US" smtClean="0"/>
              <a:t>1 </a:t>
            </a:r>
            <a:r>
              <a:rPr lang="en-US" smtClean="0">
                <a:sym typeface="Wingdings" panose="05000000000000000000" pitchFamily="2" charset="2"/>
              </a:rPr>
              <a:t> Indosiar</a:t>
            </a:r>
          </a:p>
          <a:p>
            <a:r>
              <a:rPr lang="en-US" smtClean="0">
                <a:sym typeface="Wingdings" panose="05000000000000000000" pitchFamily="2" charset="2"/>
              </a:rPr>
              <a:t>2  TransTV</a:t>
            </a:r>
          </a:p>
          <a:p>
            <a:r>
              <a:rPr lang="en-US" smtClean="0">
                <a:sym typeface="Wingdings" panose="05000000000000000000" pitchFamily="2" charset="2"/>
              </a:rPr>
              <a:t>3  SCTV</a:t>
            </a:r>
          </a:p>
          <a:p>
            <a:r>
              <a:rPr lang="en-US" smtClean="0">
                <a:sym typeface="Wingdings" panose="05000000000000000000" pitchFamily="2" charset="2"/>
              </a:rPr>
              <a:t>4  MNC TV</a:t>
            </a:r>
          </a:p>
          <a:p>
            <a:r>
              <a:rPr lang="en-US" smtClean="0">
                <a:sym typeface="Wingdings" panose="05000000000000000000" pitchFamily="2" charset="2"/>
              </a:rPr>
              <a:t>5  TVRI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8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Buatlah program untuk perhitungan matematika, dengan ketentuan sebagai berikut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memasukkan dua buah nilai integer dengan range 1-10</a:t>
            </a:r>
          </a:p>
          <a:p>
            <a:r>
              <a:rPr lang="en-US" smtClean="0"/>
              <a:t>User kemudian  harus memilih perhitungan yang akan dilakukan</a:t>
            </a:r>
          </a:p>
          <a:p>
            <a:r>
              <a:rPr lang="en-US" smtClean="0"/>
              <a:t>Ketentuan :</a:t>
            </a:r>
          </a:p>
          <a:p>
            <a:pPr lvl="1"/>
            <a:r>
              <a:rPr lang="en-US" smtClean="0"/>
              <a:t>Jika memilih 1 </a:t>
            </a:r>
            <a:r>
              <a:rPr lang="en-US" smtClean="0">
                <a:sym typeface="Wingdings" panose="05000000000000000000" pitchFamily="2" charset="2"/>
              </a:rPr>
              <a:t> penambahan (+)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Jika memilih 2  pengurangan (-)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Jika memilih 3  perkalian (*)</a:t>
            </a:r>
          </a:p>
          <a:p>
            <a:r>
              <a:rPr lang="en-US" smtClean="0">
                <a:sym typeface="Wingdings" panose="05000000000000000000" pitchFamily="2" charset="2"/>
              </a:rPr>
              <a:t>Tampilkan hasil dari perhitungan matematika nya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343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Percabangan (Switch-Case)</vt:lpstr>
      <vt:lpstr>Bentuk Umum</vt:lpstr>
      <vt:lpstr>LOGIKA Switch Case</vt:lpstr>
      <vt:lpstr>Statement “Break”. Untuk apa?</vt:lpstr>
      <vt:lpstr>Contoh Case tanpa Break</vt:lpstr>
      <vt:lpstr>PowerPoint Presentation</vt:lpstr>
      <vt:lpstr>Switch – Case tidak dapat digunakan menggunakan kondisi layaknya menggunakan IF</vt:lpstr>
      <vt:lpstr>Buat program untuk menentukan channel televisi !</vt:lpstr>
      <vt:lpstr>Buatlah program untuk perhitungan matematika, dengan ketentuan sebagai berikut :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Badie'ah</dc:creator>
  <cp:lastModifiedBy>Badieah Assegaf</cp:lastModifiedBy>
  <cp:revision>26</cp:revision>
  <dcterms:created xsi:type="dcterms:W3CDTF">2017-05-02T05:27:37Z</dcterms:created>
  <dcterms:modified xsi:type="dcterms:W3CDTF">2019-05-02T05:08:37Z</dcterms:modified>
</cp:coreProperties>
</file>