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9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08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1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30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2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65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36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2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484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76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CB15-9546-47CE-8B54-3329B563D265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9C3B-2628-4A51-BBC5-C48661DD6B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476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Perulangan (Looping)</a:t>
            </a:r>
            <a:br>
              <a:rPr lang="en-US" smtClean="0"/>
            </a:br>
            <a:r>
              <a:rPr lang="en-US" sz="4800" smtClean="0"/>
              <a:t>Statement For</a:t>
            </a:r>
            <a:endParaRPr lang="id-ID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Badie’ah</a:t>
            </a:r>
            <a:r>
              <a:rPr lang="en-US" dirty="0" smtClean="0"/>
              <a:t>, ST, </a:t>
            </a:r>
            <a:r>
              <a:rPr lang="en-US" dirty="0" err="1" smtClean="0"/>
              <a:t>M.Kom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Materi</a:t>
            </a:r>
            <a:r>
              <a:rPr lang="en-US" dirty="0" smtClean="0"/>
              <a:t>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6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Bagaimana jika kita ingin menaikkan index lebih dari 1?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Secara default, struktur for akan menaikkan atau menurunkan nilai dari variabel indeks dengan nilai 1</a:t>
            </a:r>
          </a:p>
          <a:p>
            <a:r>
              <a:rPr lang="en-US" smtClean="0"/>
              <a:t>Jika kita ingin menaikkan lebih dari 1, maka kita bisa menggunakan statement increment/decrement yang kita definisikan sendiri</a:t>
            </a:r>
          </a:p>
          <a:p>
            <a:r>
              <a:rPr lang="en-US" smtClean="0"/>
              <a:t>Misalnya :</a:t>
            </a:r>
          </a:p>
          <a:p>
            <a:pPr lvl="1"/>
            <a:r>
              <a:rPr lang="en-US" smtClean="0"/>
              <a:t>C++ </a:t>
            </a:r>
            <a:r>
              <a:rPr lang="en-US" smtClean="0">
                <a:sym typeface="Wingdings" panose="05000000000000000000" pitchFamily="2" charset="2"/>
              </a:rPr>
              <a:t> menaikkan nilai dengan nilai 1 (1,2,3,4,5,..)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C=C+2  menaikkan nilai dengan nilai 2 (2,4,6,8,10,..)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C=C+5  Menaikkan nilai dengan nilai 5  (5,10,15,20,..)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dst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45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mendefinisikan statement increment sendiri 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6" y="2238254"/>
            <a:ext cx="9818673" cy="404824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5" y="2424069"/>
            <a:ext cx="3758047" cy="11906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72325" y="2543175"/>
            <a:ext cx="500063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mendefinisikan statement Decrement sendiri 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"/>
          <a:stretch/>
        </p:blipFill>
        <p:spPr>
          <a:xfrm>
            <a:off x="414038" y="2000249"/>
            <a:ext cx="9331337" cy="402907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09" y="2243086"/>
            <a:ext cx="4640723" cy="16574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86500" y="2471738"/>
            <a:ext cx="614363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smtClean="0"/>
              <a:t>Definisi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4351338"/>
          </a:xfrm>
        </p:spPr>
        <p:txBody>
          <a:bodyPr/>
          <a:lstStyle/>
          <a:p>
            <a:r>
              <a:rPr lang="en-US" smtClean="0"/>
              <a:t>Perulangan adalah suatu proses yang melakukan statement-statement dalam sebuah program secara terus menerus sampai terdapat kondisi untuk menghentikannya</a:t>
            </a:r>
          </a:p>
          <a:p>
            <a:r>
              <a:rPr lang="en-US" smtClean="0"/>
              <a:t>Analogi perulangan : </a:t>
            </a:r>
          </a:p>
          <a:p>
            <a:pPr lvl="1"/>
            <a:r>
              <a:rPr lang="en-US" smtClean="0"/>
              <a:t>Bumi berevolusi mengelilingi matahari</a:t>
            </a:r>
          </a:p>
          <a:p>
            <a:pPr lvl="1"/>
            <a:r>
              <a:rPr lang="en-US" smtClean="0"/>
              <a:t>Sambil berevolusi, bumi juga melakukan rotasi</a:t>
            </a:r>
          </a:p>
          <a:p>
            <a:pPr lvl="1"/>
            <a:r>
              <a:rPr lang="en-US" smtClean="0"/>
              <a:t>Sampai kapan bumi akan berevolusi ? Sampai kondisi ini terpenuhi : kiamat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id-ID"/>
          </a:p>
        </p:txBody>
      </p:sp>
      <p:pic>
        <p:nvPicPr>
          <p:cNvPr id="1026" name="Picture 2" descr="Image result for earth rotation and revolu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265614"/>
            <a:ext cx="601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720725"/>
          </a:xfrm>
        </p:spPr>
        <p:txBody>
          <a:bodyPr/>
          <a:lstStyle/>
          <a:p>
            <a:r>
              <a:rPr lang="en-US" smtClean="0"/>
              <a:t>Perulangan = efisiensi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4351338"/>
          </a:xfrm>
        </p:spPr>
        <p:txBody>
          <a:bodyPr/>
          <a:lstStyle/>
          <a:p>
            <a:r>
              <a:rPr lang="en-US" smtClean="0"/>
              <a:t>Struktur perulangan akan sangat membantu dalam efisiensi program</a:t>
            </a:r>
          </a:p>
          <a:p>
            <a:r>
              <a:rPr lang="en-US" smtClean="0"/>
              <a:t>Jika kita ingin mengulang-ngulang sebuah statement yang sama sebanyak yang kita inginkan, akan tidak efisien jika statement tersebut ditulis secara manual seperti berikut :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" y="2593542"/>
            <a:ext cx="7086829" cy="426445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358188" y="4010322"/>
            <a:ext cx="576262" cy="22190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9148763" y="4515147"/>
            <a:ext cx="252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Bagaimana jika kita ingin menuliskannya sebanyak 1000 kali ?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id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Perulangan di C++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Struktur FOR</a:t>
            </a:r>
          </a:p>
          <a:p>
            <a:r>
              <a:rPr lang="en-US" smtClean="0"/>
              <a:t>Struktur While..do</a:t>
            </a:r>
          </a:p>
          <a:p>
            <a:r>
              <a:rPr lang="en-US" smtClean="0"/>
              <a:t>Struktur Do..While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0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FOR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endParaRPr lang="en-US" dirty="0" smtClean="0"/>
          </a:p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yang paling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indeksnya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melabeli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“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indexnya</a:t>
            </a:r>
            <a:r>
              <a:rPr lang="en-US" dirty="0" smtClean="0"/>
              <a:t> </a:t>
            </a:r>
            <a:r>
              <a:rPr lang="en-US" dirty="0" err="1" smtClean="0"/>
              <a:t>haruslah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yang </a:t>
            </a:r>
            <a:r>
              <a:rPr lang="en-US" dirty="0" err="1" smtClean="0"/>
              <a:t>teratur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int</a:t>
            </a:r>
            <a:r>
              <a:rPr lang="en-US" dirty="0" smtClean="0"/>
              <a:t>(0,1,2,3…) </a:t>
            </a:r>
            <a:r>
              <a:rPr lang="en-US" dirty="0" err="1" smtClean="0"/>
              <a:t>atau</a:t>
            </a:r>
            <a:r>
              <a:rPr lang="en-US" dirty="0" smtClean="0"/>
              <a:t> char(‘</a:t>
            </a:r>
            <a:r>
              <a:rPr lang="en-US" dirty="0" err="1" smtClean="0"/>
              <a:t>a’,’b’,’c</a:t>
            </a:r>
            <a:r>
              <a:rPr lang="en-US" dirty="0" smtClean="0"/>
              <a:t>’,…)</a:t>
            </a:r>
          </a:p>
        </p:txBody>
      </p:sp>
    </p:spTree>
    <p:extLst>
      <p:ext uri="{BB962C8B-B14F-4D97-AF65-F5344CB8AC3E}">
        <p14:creationId xmlns:p14="http://schemas.microsoft.com/office/powerpoint/2010/main" val="18446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Bentuk umum struktur FOR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690688"/>
            <a:ext cx="10515600" cy="43513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smtClean="0">
                <a:latin typeface="Batang" panose="02030600000101010101" pitchFamily="18" charset="-127"/>
                <a:ea typeface="Batang" panose="02030600000101010101" pitchFamily="18" charset="-127"/>
              </a:rPr>
              <a:t>//Untuk perulangan yang sifatnya menaik (increment)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or(variabel=nilai 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awal;kondisi_berhenti;variabel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++){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statement_yang_akan_diulang;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i="1" smtClean="0">
                <a:latin typeface="Batang" panose="02030600000101010101" pitchFamily="18" charset="-127"/>
                <a:ea typeface="Batang" panose="02030600000101010101" pitchFamily="18" charset="-127"/>
              </a:rPr>
              <a:t>//untuk perulangan yang sifatnya menurun (decrement)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or(variabel=nilai 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awal;kondisi_berhenti;variabel-</a:t>
            </a: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-){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statement_yang_akan_diulang;</a:t>
            </a:r>
            <a:endParaRPr lang="en-US" b="1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endParaRPr lang="en-US" b="1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720725"/>
          </a:xfrm>
        </p:spPr>
        <p:txBody>
          <a:bodyPr/>
          <a:lstStyle/>
          <a:p>
            <a:r>
              <a:rPr lang="en-US" smtClean="0"/>
              <a:t>Perulangan yang menaik (increment)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4351338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yang </a:t>
            </a:r>
            <a:r>
              <a:rPr lang="en-US" dirty="0" err="1" smtClean="0"/>
              <a:t>menaik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u="sng" dirty="0" err="1" smtClean="0"/>
              <a:t>nilai</a:t>
            </a:r>
            <a:r>
              <a:rPr lang="en-US" u="sng" dirty="0" smtClean="0"/>
              <a:t> </a:t>
            </a:r>
            <a:r>
              <a:rPr lang="en-US" u="sng" dirty="0" err="1" smtClean="0"/>
              <a:t>awal</a:t>
            </a:r>
            <a:r>
              <a:rPr lang="en-US" u="sng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haruslah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lebih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u="sng" dirty="0" err="1" smtClean="0"/>
              <a:t>nilai</a:t>
            </a:r>
            <a:r>
              <a:rPr lang="en-US" u="sng" dirty="0" smtClean="0"/>
              <a:t> </a:t>
            </a:r>
            <a:r>
              <a:rPr lang="en-US" u="sng" dirty="0" err="1" smtClean="0"/>
              <a:t>akhir</a:t>
            </a:r>
            <a:r>
              <a:rPr lang="en-US" u="sng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</a:t>
            </a:r>
            <a:r>
              <a:rPr lang="en-US" dirty="0" err="1" smtClean="0"/>
              <a:t>ekspresi</a:t>
            </a:r>
            <a:r>
              <a:rPr lang="en-US" dirty="0" smtClean="0"/>
              <a:t>)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0" y="2700218"/>
            <a:ext cx="5829545" cy="285140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14" y="3128843"/>
            <a:ext cx="4713956" cy="198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1743" y="261332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OUTPUT :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509249" y="3736121"/>
            <a:ext cx="657225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8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-242888"/>
            <a:ext cx="10515600" cy="1325563"/>
          </a:xfrm>
        </p:spPr>
        <p:txBody>
          <a:bodyPr/>
          <a:lstStyle/>
          <a:p>
            <a:r>
              <a:rPr lang="en-US" smtClean="0"/>
              <a:t>Perulangan Menurun (Decrement)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825500"/>
            <a:ext cx="10515600" cy="4351338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 (decrement),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u="sng" dirty="0" err="1" smtClean="0"/>
              <a:t>nilai</a:t>
            </a:r>
            <a:r>
              <a:rPr lang="en-US" u="sng" dirty="0" smtClean="0"/>
              <a:t> </a:t>
            </a:r>
            <a:r>
              <a:rPr lang="en-US" u="sng" dirty="0" err="1" smtClean="0"/>
              <a:t>awal</a:t>
            </a:r>
            <a:r>
              <a:rPr lang="en-US" u="sng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haruslah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lebih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besar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u="sng" dirty="0" err="1" smtClean="0"/>
              <a:t>nilai</a:t>
            </a:r>
            <a:r>
              <a:rPr lang="en-US" u="sng" dirty="0" smtClean="0"/>
              <a:t> </a:t>
            </a:r>
            <a:r>
              <a:rPr lang="en-US" u="sng" dirty="0" err="1" smtClean="0"/>
              <a:t>akhir</a:t>
            </a:r>
            <a:endParaRPr lang="id-ID" u="sn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5" y="2257308"/>
            <a:ext cx="6772523" cy="32310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29" y="2719986"/>
            <a:ext cx="4020862" cy="171381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00888" y="3067820"/>
            <a:ext cx="514350" cy="1018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Down Arrow 6"/>
          <p:cNvSpPr/>
          <p:nvPr/>
        </p:nvSpPr>
        <p:spPr>
          <a:xfrm>
            <a:off x="9286875" y="4614863"/>
            <a:ext cx="985838" cy="561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606372" y="5357904"/>
            <a:ext cx="254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Hasilnya sama dengan yang increment</a:t>
            </a:r>
            <a:endParaRPr lang="id-ID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Perbedaan For Menaik &amp; Menurun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1" y="2352475"/>
            <a:ext cx="6809064" cy="35768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92" y="2602551"/>
            <a:ext cx="3725384" cy="30766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350005" y="3043237"/>
            <a:ext cx="542925" cy="84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7350005" y="4652962"/>
            <a:ext cx="542925" cy="84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1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363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Batang</vt:lpstr>
      <vt:lpstr>Calibri</vt:lpstr>
      <vt:lpstr>Calibri Light</vt:lpstr>
      <vt:lpstr>Wingdings</vt:lpstr>
      <vt:lpstr>Office Theme</vt:lpstr>
      <vt:lpstr>Perulangan (Looping) Statement For</vt:lpstr>
      <vt:lpstr>Definisi</vt:lpstr>
      <vt:lpstr>Perulangan = efisiensi</vt:lpstr>
      <vt:lpstr>Jenis Perulangan di C++</vt:lpstr>
      <vt:lpstr>Struktur FOR</vt:lpstr>
      <vt:lpstr>Bentuk umum struktur FOR</vt:lpstr>
      <vt:lpstr>Perulangan yang menaik (increment)</vt:lpstr>
      <vt:lpstr>Perulangan Menurun (Decrement)</vt:lpstr>
      <vt:lpstr>Perbedaan For Menaik &amp; Menurun</vt:lpstr>
      <vt:lpstr>Bagaimana jika kita ingin menaikkan index lebih dari 1?</vt:lpstr>
      <vt:lpstr>Contoh mendefinisikan statement increment sendiri </vt:lpstr>
      <vt:lpstr>Contoh mendefinisikan statement Decrement sendiri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 Statement For</dc:title>
  <dc:creator>Badie'ah</dc:creator>
  <cp:lastModifiedBy>Badieah Assegaf</cp:lastModifiedBy>
  <cp:revision>27</cp:revision>
  <dcterms:created xsi:type="dcterms:W3CDTF">2017-05-15T04:35:41Z</dcterms:created>
  <dcterms:modified xsi:type="dcterms:W3CDTF">2019-05-16T04:35:31Z</dcterms:modified>
</cp:coreProperties>
</file>