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602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484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848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57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433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93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169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623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822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81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8666-7012-46A5-9FD0-C28215615B02}" type="datetimeFigureOut">
              <a:rPr lang="id-ID" smtClean="0"/>
              <a:t>16/05/2019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CFC0C-1C48-44B1-8A86-864CFAC950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61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Perulangan</a:t>
            </a:r>
            <a:br>
              <a:rPr lang="en-US" smtClean="0"/>
            </a:br>
            <a:r>
              <a:rPr lang="en-US" smtClean="0"/>
              <a:t>(Struktur While)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Badie’ah,ST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 smtClean="0"/>
          </a:p>
          <a:p>
            <a:r>
              <a:rPr lang="en-US" dirty="0" err="1" smtClean="0"/>
              <a:t>Materi</a:t>
            </a:r>
            <a:r>
              <a:rPr lang="en-US" smtClean="0"/>
              <a:t> 7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49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Do-While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Berbeda dengan perulangan While yang melakukan penecekan kondisi di awal blok perulangan (sehingga jika tidak memenuhi kondisi, perulangan tidak akan dilakukan sama sekali)</a:t>
            </a:r>
          </a:p>
          <a:p>
            <a:r>
              <a:rPr lang="en-US" smtClean="0"/>
              <a:t>Perulangan while-do, melakukan pengecekan pada akhir perulangan</a:t>
            </a:r>
          </a:p>
          <a:p>
            <a:r>
              <a:rPr lang="en-US" smtClean="0"/>
              <a:t>sehingga struktur perulangan ini minimal akan melakukan perulangan sebanyak 1 kali proses, meskipun kondisi yang didefinisikan tidak terpenuhi (bernilai salah)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Bentuk umum Do-While</a:t>
            </a:r>
            <a:endParaRPr lang="id-ID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597150"/>
            <a:ext cx="10515600" cy="274637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smtClean="0">
                <a:solidFill>
                  <a:schemeClr val="bg1">
                    <a:lumMod val="8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do{</a:t>
            </a:r>
          </a:p>
          <a:p>
            <a:pPr marL="0" indent="0">
              <a:buNone/>
            </a:pPr>
            <a:endParaRPr lang="en-US" sz="3600">
              <a:solidFill>
                <a:schemeClr val="bg1">
                  <a:lumMod val="8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sz="3600" smtClean="0">
                <a:solidFill>
                  <a:schemeClr val="bg1">
                    <a:lumMod val="8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statement_statement_yang akan diulang ;</a:t>
            </a:r>
          </a:p>
          <a:p>
            <a:pPr marL="0" indent="0">
              <a:buNone/>
            </a:pPr>
            <a:endParaRPr lang="en-US" sz="3600" smtClean="0">
              <a:solidFill>
                <a:schemeClr val="bg1">
                  <a:lumMod val="8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sz="3600">
                <a:solidFill>
                  <a:schemeClr val="bg1">
                    <a:lumMod val="8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 While (kondisi) </a:t>
            </a:r>
            <a:r>
              <a:rPr lang="en-US" sz="3600" smtClean="0">
                <a:solidFill>
                  <a:schemeClr val="bg1">
                    <a:lumMod val="8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</a:p>
          <a:p>
            <a:pPr marL="0" indent="0">
              <a:buNone/>
            </a:pPr>
            <a:endParaRPr lang="id-ID" sz="3600">
              <a:solidFill>
                <a:schemeClr val="bg1">
                  <a:lumMod val="8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1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3676"/>
            <a:ext cx="10515600" cy="706438"/>
          </a:xfrm>
        </p:spPr>
        <p:txBody>
          <a:bodyPr/>
          <a:lstStyle/>
          <a:p>
            <a:r>
              <a:rPr lang="en-US" smtClean="0"/>
              <a:t>Contoh Do-While dengan Kondisi Salah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987" y="1633121"/>
            <a:ext cx="6172201" cy="4351338"/>
          </a:xfrm>
        </p:spPr>
        <p:txBody>
          <a:bodyPr/>
          <a:lstStyle/>
          <a:p>
            <a:r>
              <a:rPr lang="en-US" smtClean="0"/>
              <a:t>Pada potongan program di samping, nilai </a:t>
            </a:r>
            <a:r>
              <a:rPr lang="en-US" smtClean="0">
                <a:solidFill>
                  <a:srgbClr val="FF0000"/>
                </a:solidFill>
              </a:rPr>
              <a:t>i=5</a:t>
            </a:r>
          </a:p>
          <a:p>
            <a:r>
              <a:rPr lang="en-US" smtClean="0"/>
              <a:t>Program akan menjalankan statement yang ada di blok </a:t>
            </a:r>
            <a:r>
              <a:rPr lang="en-US" smtClean="0">
                <a:solidFill>
                  <a:srgbClr val="FF0000"/>
                </a:solidFill>
              </a:rPr>
              <a:t>do { } </a:t>
            </a:r>
            <a:r>
              <a:rPr lang="en-US" smtClean="0"/>
              <a:t>terlebih dahulu baru mengecek kondisi</a:t>
            </a:r>
          </a:p>
          <a:p>
            <a:r>
              <a:rPr lang="en-US" smtClean="0"/>
              <a:t>Setelah sampai di statement kondisi, ternyata kondisi tidak memenuhi (</a:t>
            </a:r>
            <a:r>
              <a:rPr lang="en-US" smtClean="0">
                <a:solidFill>
                  <a:srgbClr val="FF0000"/>
                </a:solidFill>
              </a:rPr>
              <a:t>i&lt;5</a:t>
            </a:r>
            <a:r>
              <a:rPr lang="en-US" smtClean="0"/>
              <a:t>)</a:t>
            </a:r>
          </a:p>
          <a:p>
            <a:r>
              <a:rPr lang="en-US" smtClean="0"/>
              <a:t>Meskipun kondisi tidak terpenuhi, statement2 sebelumnya sudah terlanjur dieksekusi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5" y="1042989"/>
            <a:ext cx="4033993" cy="391331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5" y="5425243"/>
            <a:ext cx="3980862" cy="11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Do-While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98" y="2057240"/>
            <a:ext cx="6677277" cy="42395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57413" y="4743450"/>
            <a:ext cx="642937" cy="40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>
            <a:off x="2800350" y="4943475"/>
            <a:ext cx="427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15200" y="4529137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PENTING ! Tanpa i++, maka nilai i akan selalu bernilai 0 (nol).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Karena 0 (nol) sesuai dengan kondisi, maka program akan dieksekusi terus menerus tanpa berhenti </a:t>
            </a:r>
            <a:endParaRPr lang="id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Statement Peloncatan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Terkadang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perulangan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butuh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peloncatan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statement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statement </a:t>
            </a:r>
            <a:r>
              <a:rPr lang="en-US" sz="3200" dirty="0" err="1" smtClean="0"/>
              <a:t>lainnya</a:t>
            </a:r>
            <a:endParaRPr lang="en-US" sz="3200" dirty="0" smtClean="0"/>
          </a:p>
          <a:p>
            <a:r>
              <a:rPr lang="en-US" sz="3200" dirty="0" smtClean="0"/>
              <a:t>Ada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struktur</a:t>
            </a:r>
            <a:r>
              <a:rPr lang="en-US" sz="3200" dirty="0" smtClean="0"/>
              <a:t> </a:t>
            </a:r>
            <a:r>
              <a:rPr lang="en-US" sz="3200" dirty="0" err="1" smtClean="0"/>
              <a:t>peloncatan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lakukan</a:t>
            </a:r>
            <a:r>
              <a:rPr lang="en-US" sz="3200" dirty="0" smtClean="0"/>
              <a:t>, </a:t>
            </a:r>
            <a:r>
              <a:rPr lang="en-US" sz="3200" dirty="0" err="1" smtClean="0"/>
              <a:t>yakni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keyword :</a:t>
            </a:r>
          </a:p>
          <a:p>
            <a:pPr lvl="1"/>
            <a:r>
              <a:rPr lang="en-US" sz="2800" dirty="0" smtClean="0"/>
              <a:t>Break</a:t>
            </a:r>
          </a:p>
          <a:p>
            <a:pPr lvl="1"/>
            <a:r>
              <a:rPr lang="en-US" sz="2800" dirty="0" smtClean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9792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Keyword </a:t>
            </a:r>
            <a:r>
              <a:rPr lang="en-US" b="1" smtClean="0">
                <a:solidFill>
                  <a:srgbClr val="FF0000"/>
                </a:solidFill>
              </a:rPr>
              <a:t>Break</a:t>
            </a:r>
            <a:endParaRPr lang="id-ID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Keyword ini berfungsi untuk menghentikan proses perulangan dan program akan langsung meloncat ke statement yang berada di </a:t>
            </a:r>
            <a:r>
              <a:rPr lang="en-US" smtClean="0"/>
              <a:t>luar perulangan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5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Penggunaan Keyword Break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6817"/>
            <a:ext cx="8819563" cy="45382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57863" y="2514600"/>
            <a:ext cx="514350" cy="88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72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Keyword </a:t>
            </a:r>
            <a:r>
              <a:rPr lang="en-US" b="1" smtClean="0">
                <a:solidFill>
                  <a:srgbClr val="FF0000"/>
                </a:solidFill>
              </a:rPr>
              <a:t>Continue</a:t>
            </a:r>
            <a:endParaRPr lang="id-ID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Berkebalikan dengan fungsi dari keyword break, maka fungsi dari keyword continue adalah untuk melanjutkan proses perulangan</a:t>
            </a:r>
          </a:p>
          <a:p>
            <a:r>
              <a:rPr lang="en-US" smtClean="0"/>
              <a:t>Keyword ini akan menyebabkan program meloncat ke statement awal yang terdapat pada blok perulangan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77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2" y="165100"/>
            <a:ext cx="10515600" cy="563563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Contoh penggunaan Keyword Continue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70" y="1038003"/>
            <a:ext cx="7839405" cy="527895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29263" y="2657475"/>
            <a:ext cx="552449" cy="700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0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Perulangan jenis ini adalah pengulangan yang melakukan pengecekan kondisi di awal blok struktur</a:t>
            </a:r>
          </a:p>
          <a:p>
            <a:r>
              <a:rPr lang="en-US" smtClean="0"/>
              <a:t>Pengulangan hanya akan dilakukan jika kondisi yang didefinisikan di dalamnya terpenuhi (bernilai benar / true)</a:t>
            </a:r>
          </a:p>
          <a:p>
            <a:r>
              <a:rPr lang="en-US" smtClean="0"/>
              <a:t>Namun jika kondisi yang didefiniskan tidak terpenuhi (bernilai salah), maka statement-statement yang terdapat dalam blok pengulangan pun tidak akan pernah dieksekusi oleh compiler (diabaikan)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5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Bentuk Umum (sintaks)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7150"/>
            <a:ext cx="10515600" cy="274637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smtClean="0">
                <a:solidFill>
                  <a:schemeClr val="bg1">
                    <a:lumMod val="8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While (kondisi) {</a:t>
            </a:r>
          </a:p>
          <a:p>
            <a:pPr marL="0" indent="0">
              <a:buNone/>
            </a:pPr>
            <a:endParaRPr lang="en-US" sz="3600">
              <a:solidFill>
                <a:schemeClr val="bg1">
                  <a:lumMod val="8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sz="3600" smtClean="0">
                <a:solidFill>
                  <a:schemeClr val="bg1">
                    <a:lumMod val="8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statement_statement_yang akan diulang ;</a:t>
            </a:r>
          </a:p>
          <a:p>
            <a:pPr marL="0" indent="0">
              <a:buNone/>
            </a:pPr>
            <a:r>
              <a:rPr lang="en-US" sz="3600">
                <a:solidFill>
                  <a:schemeClr val="bg1">
                    <a:lumMod val="8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  <a:endParaRPr lang="en-US" sz="3600" smtClean="0">
              <a:solidFill>
                <a:schemeClr val="bg1">
                  <a:lumMod val="8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id-ID" sz="3600">
              <a:solidFill>
                <a:schemeClr val="bg1">
                  <a:lumMod val="8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program menggunakan While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11"/>
          <a:stretch/>
        </p:blipFill>
        <p:spPr>
          <a:xfrm>
            <a:off x="447139" y="1690688"/>
            <a:ext cx="9825573" cy="494657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443663" y="2243138"/>
            <a:ext cx="742950" cy="130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68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melakukan perulangan dengan menggunakan struktur while, kita harus berhati-hati dalam menentukan inisialisasi nilai awal dan memanipulasi nilai tersebut supaya pengulangan akan berhenti sesuai yang diinginkan</a:t>
            </a:r>
          </a:p>
          <a:p>
            <a:r>
              <a:rPr lang="en-US" smtClean="0"/>
              <a:t>Tanpa kondisi perulangan yang benar, maka perulangan bisa jadi akan dilakukan terus menerus, karena tidak ada poin yang menunjukkan kapan perulangan tersebut akan berhenti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6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perulangan yang salah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3" y="1690688"/>
            <a:ext cx="8873245" cy="48869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386512" y="3128963"/>
            <a:ext cx="785813" cy="1243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9992167" y="3549391"/>
            <a:ext cx="2199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MENGAPA ?</a:t>
            </a:r>
            <a:endParaRPr lang="id-ID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Bandingkan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r="59316"/>
          <a:stretch/>
        </p:blipFill>
        <p:spPr>
          <a:xfrm>
            <a:off x="717857" y="2311174"/>
            <a:ext cx="5195344" cy="430257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r="39266" b="17986"/>
          <a:stretch/>
        </p:blipFill>
        <p:spPr>
          <a:xfrm>
            <a:off x="6392636" y="2245860"/>
            <a:ext cx="5339444" cy="40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8"/>
          <a:stretch/>
        </p:blipFill>
        <p:spPr>
          <a:xfrm>
            <a:off x="427918" y="719139"/>
            <a:ext cx="5387095" cy="48869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585913" y="3829051"/>
            <a:ext cx="5643563" cy="57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47857" y="652774"/>
            <a:ext cx="4200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statement yang </a:t>
            </a:r>
            <a:r>
              <a:rPr lang="en-US" sz="2400" dirty="0" err="1" smtClean="0"/>
              <a:t>mengubah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C.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di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menginisialisasikan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C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0, 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C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statement C++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C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1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366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Decrement pada struktur perulangan while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56" y="1690688"/>
            <a:ext cx="8320369" cy="50748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843588" y="2857500"/>
            <a:ext cx="914400" cy="1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7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438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Batang</vt:lpstr>
      <vt:lpstr>Calibri</vt:lpstr>
      <vt:lpstr>Calibri Light</vt:lpstr>
      <vt:lpstr>Office Theme</vt:lpstr>
      <vt:lpstr>Perulangan (Struktur While)</vt:lpstr>
      <vt:lpstr>While</vt:lpstr>
      <vt:lpstr>Bentuk Umum (sintaks)</vt:lpstr>
      <vt:lpstr>Contoh program menggunakan While</vt:lpstr>
      <vt:lpstr>PowerPoint Presentation</vt:lpstr>
      <vt:lpstr>Contoh perulangan yang salah</vt:lpstr>
      <vt:lpstr>Bandingkan</vt:lpstr>
      <vt:lpstr>PowerPoint Presentation</vt:lpstr>
      <vt:lpstr>Decrement pada struktur perulangan while</vt:lpstr>
      <vt:lpstr>Do-While</vt:lpstr>
      <vt:lpstr>Bentuk umum Do-While</vt:lpstr>
      <vt:lpstr>Contoh Do-While dengan Kondisi Salah</vt:lpstr>
      <vt:lpstr>Contoh Do-While</vt:lpstr>
      <vt:lpstr>Statement Peloncatan</vt:lpstr>
      <vt:lpstr>Keyword Break</vt:lpstr>
      <vt:lpstr>Contoh Penggunaan Keyword Break</vt:lpstr>
      <vt:lpstr>Keyword Continue</vt:lpstr>
      <vt:lpstr>Contoh penggunaan Keyword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Badie'ah</dc:creator>
  <cp:lastModifiedBy>Badieah Assegaf</cp:lastModifiedBy>
  <cp:revision>33</cp:revision>
  <dcterms:created xsi:type="dcterms:W3CDTF">2017-05-27T13:42:45Z</dcterms:created>
  <dcterms:modified xsi:type="dcterms:W3CDTF">2019-05-16T06:52:57Z</dcterms:modified>
</cp:coreProperties>
</file>