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CA38-D0DD-4622-93C2-2E7F107F9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CF61-312D-4A64-95AF-F5CF914AB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1F857-AA42-42CD-8B64-1393BD43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0352-0DD0-43C8-BC84-66C3C438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FD85-FB33-4F64-A23D-A84B4B6A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91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33B9-0006-4639-B219-E9F22D7FF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9D82D-79BF-4CB3-A899-F3C7FDAB8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E282-264E-484B-A4D8-E9A30F8A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4C0C2-C92E-4C7C-AF5C-8006149A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48318-4B97-4EDF-80C2-E95BC9B8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224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C23479-9DC5-421B-A231-1DF39335F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C05F5-E422-4344-A02C-B212599F1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F56F6-839F-463D-979F-DC8E7AB08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A77A4-F7CE-4214-9C4F-5C2A3AC05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44A6-D349-41FF-B84E-935A7549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549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AFB40-D620-4EC6-AEF0-F5C802FD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1AE61-B50E-4C92-951B-670E5E828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8BD1-6BB9-42A6-83DF-1D09F75D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5DBD0-33A4-4A4D-8C0C-4B8F4671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BE0F-8D98-4FD8-B1C2-E312C97D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76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708A-A893-4EFA-8C9B-A22B0B42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D83FD-2DD9-43B0-920D-B55655990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5A67-ED5E-404C-B90C-81BF4AAA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591F-211B-4C68-9AB9-1C927E17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73F72-4554-4F3E-8011-164E0325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15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737F-C3A6-4127-AF92-3240BD4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001B3-5A0B-4F41-86DE-4FA34C3C2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55180-D6A0-4E09-879C-8645635F0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61E8F-C3C1-4623-A3D5-6D7B73BD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EA96-B1E6-46E0-88C3-F939FCB4F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F8143-DACF-4DD1-8697-1860D32C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6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5E742-093F-45E3-88E6-431A21B7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5F6B8-A6E6-4D98-B677-3F22F059C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A57AC-B18D-4F85-A51F-FFA573E9A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268816-1977-4F79-80CB-1EF5B2155D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7B12-7DB5-4735-9779-957AB8C2A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1552B-3D0B-4D58-9825-0915F184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EAF210-9FA1-4FBA-B58E-E513F6B57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1F88A-8DC3-43FB-8FA6-3A743D5C6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665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84C4-A2CF-4A02-8E4E-C4762607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1C4C32-4BA3-46CF-A5A5-E5B28F60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A8BE3-3929-4BC4-8BE6-468D850C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7CDE0-4FB1-4B54-AA9F-144F95F6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95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D7240-C869-4612-9C82-ADCCB1EB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7FD9B-95AB-4DCB-B086-A2ADE99C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D2831-6DD8-46E1-9149-B3D6FB0A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70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37A3-38BC-41E1-8D87-E6468548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4598-E83C-49B3-8F2A-9AD1952D4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407C8-E7DD-484E-AA4B-D82DBB6F4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5A896-C28B-44FC-8EAB-C40F0BDE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EC58C-2837-4D7F-96CB-00A123A0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A91EE-F356-4E64-A44F-C59A69B4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31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9568-CA5E-4BB4-98B6-B145B901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CA120-7BD2-4233-BDBF-3D3FE162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E52AD-FE5E-4608-8D03-7FC48CF9C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77526-A6D6-4132-81D3-C541FA5E2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DA9C3-0327-4974-A2D3-970D84A8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4F3FF-2262-4E55-BC7A-562D78E62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22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7BA72-BF62-4426-8A9C-9A9922AC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267E-6D58-4784-8DBE-29F61757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9B176-00EC-4EC4-A5DC-C65F5B9C5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752F-8F2E-4D6B-863F-9BA76CB813CD}" type="datetimeFigureOut">
              <a:rPr lang="de-DE" smtClean="0"/>
              <a:t>09.11.2020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066C0-267E-4C03-A1B7-04B3E0FC6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0266-F5E4-4A17-9B19-27D37AB24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B87D5-94A2-4E92-9ABB-4C8A1C22FB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327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44C9-321A-4DC5-AF49-8EE342AA1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BD7D6-CC33-4990-A42C-298F0C7FE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21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Timter Johannes (inf19220)</dc:creator>
  <cp:lastModifiedBy>Timter Johannes (inf19220)</cp:lastModifiedBy>
  <cp:revision>1</cp:revision>
  <dcterms:created xsi:type="dcterms:W3CDTF">2020-11-09T17:58:13Z</dcterms:created>
  <dcterms:modified xsi:type="dcterms:W3CDTF">2020-11-09T17:58:49Z</dcterms:modified>
</cp:coreProperties>
</file>