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16" r:id="rId2"/>
    <p:sldId id="585" r:id="rId3"/>
    <p:sldId id="787" r:id="rId4"/>
    <p:sldId id="283" r:id="rId5"/>
    <p:sldId id="602" r:id="rId6"/>
    <p:sldId id="788" r:id="rId7"/>
    <p:sldId id="793" r:id="rId8"/>
    <p:sldId id="794" r:id="rId9"/>
    <p:sldId id="790" r:id="rId10"/>
    <p:sldId id="310" r:id="rId11"/>
    <p:sldId id="797" r:id="rId12"/>
    <p:sldId id="539" r:id="rId13"/>
    <p:sldId id="789" r:id="rId14"/>
    <p:sldId id="795" r:id="rId15"/>
    <p:sldId id="796" r:id="rId16"/>
    <p:sldId id="79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414"/>
    <a:srgbClr val="282F39"/>
    <a:srgbClr val="007A7D"/>
    <a:srgbClr val="CB1B4A"/>
    <a:srgbClr val="074D67"/>
    <a:srgbClr val="42AFB6"/>
    <a:srgbClr val="C2C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52" autoAdjust="0"/>
    <p:restoredTop sz="71016" autoAdjust="0"/>
  </p:normalViewPr>
  <p:slideViewPr>
    <p:cSldViewPr snapToGrid="0">
      <p:cViewPr varScale="1">
        <p:scale>
          <a:sx n="115" d="100"/>
          <a:sy n="115" d="100"/>
        </p:scale>
        <p:origin x="155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6479C-8DCF-1F4A-8A6A-A1021E2550DC}" type="datetimeFigureOut">
              <a:rPr lang="de-DE" smtClean="0"/>
              <a:t>22.09.2021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7B9DE-C85D-AA4B-A947-B906D2F09F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3847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7B9DE-C85D-AA4B-A947-B906D2F09F9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4647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7B9DE-C85D-AA4B-A947-B906D2F09F9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3271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7B9DE-C85D-AA4B-A947-B906D2F09F9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9318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7B9DE-C85D-AA4B-A947-B906D2F09F9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84491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Corona</a:t>
            </a:r>
          </a:p>
          <a:p>
            <a:r>
              <a:rPr lang="de-DE" dirty="0"/>
              <a:t>Mehr </a:t>
            </a:r>
            <a:r>
              <a:rPr lang="de-DE" dirty="0" err="1"/>
              <a:t>fokus</a:t>
            </a:r>
            <a:r>
              <a:rPr lang="de-DE" dirty="0"/>
              <a:t> </a:t>
            </a:r>
            <a:r>
              <a:rPr lang="de-DE" dirty="0" err="1"/>
              <a:t>ki</a:t>
            </a:r>
            <a:endParaRPr lang="de-DE" dirty="0"/>
          </a:p>
          <a:p>
            <a:r>
              <a:rPr lang="de-DE" dirty="0"/>
              <a:t>KI suchen demonstrieren</a:t>
            </a:r>
          </a:p>
          <a:p>
            <a:r>
              <a:rPr lang="de-DE" dirty="0"/>
              <a:t>Responsive nicht in </a:t>
            </a:r>
            <a:r>
              <a:rPr lang="de-DE" dirty="0" err="1"/>
              <a:t>db</a:t>
            </a:r>
            <a:r>
              <a:rPr lang="de-DE" dirty="0"/>
              <a:t> vorhanden</a:t>
            </a:r>
          </a:p>
          <a:p>
            <a:r>
              <a:rPr lang="de-DE" dirty="0"/>
              <a:t>Übersetzungen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7B9DE-C85D-AA4B-A947-B906D2F09F9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1070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7B9DE-C85D-AA4B-A947-B906D2F09F9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2649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7B9DE-C85D-AA4B-A947-B906D2F09F9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03527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7B9DE-C85D-AA4B-A947-B906D2F09F9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0358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7B9DE-C85D-AA4B-A947-B906D2F09F9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412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7B9DE-C85D-AA4B-A947-B906D2F09F9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5696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7B9DE-C85D-AA4B-A947-B906D2F09F9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8957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7B9DE-C85D-AA4B-A947-B906D2F09F9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2147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7B9DE-C85D-AA4B-A947-B906D2F09F9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008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7B9DE-C85D-AA4B-A947-B906D2F09F9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727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7B9DE-C85D-AA4B-A947-B906D2F09F9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2669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7B9DE-C85D-AA4B-A947-B906D2F09F9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6166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7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305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A5C26726-44AA-4421-AE12-C89E7D928E71}"/>
              </a:ext>
            </a:extLst>
          </p:cNvPr>
          <p:cNvGrpSpPr/>
          <p:nvPr userDrawn="1"/>
        </p:nvGrpSpPr>
        <p:grpSpPr>
          <a:xfrm>
            <a:off x="-267418" y="4737099"/>
            <a:ext cx="12459418" cy="3211180"/>
            <a:chOff x="-267418" y="4737099"/>
            <a:chExt cx="12459418" cy="3211180"/>
          </a:xfrm>
        </p:grpSpPr>
        <p:pic>
          <p:nvPicPr>
            <p:cNvPr id="9" name="Picture 4" descr="https://www.evia.de/wp-content/uploads/2018/02/background_content_grey.png">
              <a:extLst>
                <a:ext uri="{FF2B5EF4-FFF2-40B4-BE49-F238E27FC236}">
                  <a16:creationId xmlns:a16="http://schemas.microsoft.com/office/drawing/2014/main" id="{8C91E779-C655-42D6-AE60-39C6808AE29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049672"/>
              <a:ext cx="12192000" cy="18083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https://www.evia.de/wp-content/uploads/2018/02/evia_overlaywhite_1.png">
              <a:extLst>
                <a:ext uri="{FF2B5EF4-FFF2-40B4-BE49-F238E27FC236}">
                  <a16:creationId xmlns:a16="http://schemas.microsoft.com/office/drawing/2014/main" id="{3B753090-5A1A-4A2A-9985-461F03FFF9C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duotone>
                <a:prstClr val="black"/>
                <a:srgbClr val="DDE226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50" y="5418569"/>
              <a:ext cx="3943350" cy="1302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https://www.evia.de/wp-content/uploads/2018/02/evia_overlaywhite_2.png">
              <a:extLst>
                <a:ext uri="{FF2B5EF4-FFF2-40B4-BE49-F238E27FC236}">
                  <a16:creationId xmlns:a16="http://schemas.microsoft.com/office/drawing/2014/main" id="{9008C52E-A39C-4C7A-84D0-6D11CE26A94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>
              <a:duotone>
                <a:prstClr val="black"/>
                <a:srgbClr val="DDE226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6325" y="5671804"/>
              <a:ext cx="3495675" cy="2276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https://www.evia.de/wp-content/uploads/2018/02/background_content_yellow.png">
              <a:extLst>
                <a:ext uri="{FF2B5EF4-FFF2-40B4-BE49-F238E27FC236}">
                  <a16:creationId xmlns:a16="http://schemas.microsoft.com/office/drawing/2014/main" id="{48827315-5578-4205-8F01-50B2E4B9B3E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5299509" y="13529"/>
              <a:ext cx="1325563" cy="12459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https://www.evia.de/wp-content/uploads/2018/02/background_content_yellow.png">
              <a:extLst>
                <a:ext uri="{FF2B5EF4-FFF2-40B4-BE49-F238E27FC236}">
                  <a16:creationId xmlns:a16="http://schemas.microsoft.com/office/drawing/2014/main" id="{51332FD1-90EF-4177-A012-DD0043D4E64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4916487" y="-363539"/>
              <a:ext cx="2155826" cy="12357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4992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15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1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0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4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3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25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jp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2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21.JP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22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01E210A4-DC64-46D5-925F-0A2974550BDA}"/>
              </a:ext>
            </a:extLst>
          </p:cNvPr>
          <p:cNvSpPr/>
          <p:nvPr/>
        </p:nvSpPr>
        <p:spPr>
          <a:xfrm>
            <a:off x="0" y="0"/>
            <a:ext cx="12115800" cy="6858001"/>
          </a:xfrm>
          <a:custGeom>
            <a:avLst/>
            <a:gdLst>
              <a:gd name="connsiteX0" fmla="*/ 0 w 5132407"/>
              <a:gd name="connsiteY0" fmla="*/ 0 h 6858000"/>
              <a:gd name="connsiteX1" fmla="*/ 5132407 w 5132407"/>
              <a:gd name="connsiteY1" fmla="*/ 0 h 6858000"/>
              <a:gd name="connsiteX2" fmla="*/ 5132407 w 5132407"/>
              <a:gd name="connsiteY2" fmla="*/ 6858000 h 6858000"/>
              <a:gd name="connsiteX3" fmla="*/ 0 w 5132407"/>
              <a:gd name="connsiteY3" fmla="*/ 6858000 h 6858000"/>
              <a:gd name="connsiteX4" fmla="*/ 0 w 5132407"/>
              <a:gd name="connsiteY4" fmla="*/ 0 h 6858000"/>
              <a:gd name="connsiteX0" fmla="*/ 2095500 w 7227907"/>
              <a:gd name="connsiteY0" fmla="*/ 0 h 6858000"/>
              <a:gd name="connsiteX1" fmla="*/ 7227907 w 7227907"/>
              <a:gd name="connsiteY1" fmla="*/ 0 h 6858000"/>
              <a:gd name="connsiteX2" fmla="*/ 7227907 w 7227907"/>
              <a:gd name="connsiteY2" fmla="*/ 6858000 h 6858000"/>
              <a:gd name="connsiteX3" fmla="*/ 0 w 7227907"/>
              <a:gd name="connsiteY3" fmla="*/ 6858000 h 6858000"/>
              <a:gd name="connsiteX4" fmla="*/ 2095500 w 7227907"/>
              <a:gd name="connsiteY4" fmla="*/ 0 h 6858000"/>
              <a:gd name="connsiteX0" fmla="*/ 3286125 w 7227907"/>
              <a:gd name="connsiteY0" fmla="*/ 0 h 6858000"/>
              <a:gd name="connsiteX1" fmla="*/ 7227907 w 7227907"/>
              <a:gd name="connsiteY1" fmla="*/ 0 h 6858000"/>
              <a:gd name="connsiteX2" fmla="*/ 7227907 w 7227907"/>
              <a:gd name="connsiteY2" fmla="*/ 6858000 h 6858000"/>
              <a:gd name="connsiteX3" fmla="*/ 0 w 7227907"/>
              <a:gd name="connsiteY3" fmla="*/ 6858000 h 6858000"/>
              <a:gd name="connsiteX4" fmla="*/ 3286125 w 7227907"/>
              <a:gd name="connsiteY4" fmla="*/ 0 h 6858000"/>
              <a:gd name="connsiteX0" fmla="*/ 2781300 w 6723082"/>
              <a:gd name="connsiteY0" fmla="*/ 0 h 6858000"/>
              <a:gd name="connsiteX1" fmla="*/ 6723082 w 6723082"/>
              <a:gd name="connsiteY1" fmla="*/ 0 h 6858000"/>
              <a:gd name="connsiteX2" fmla="*/ 6723082 w 6723082"/>
              <a:gd name="connsiteY2" fmla="*/ 6858000 h 6858000"/>
              <a:gd name="connsiteX3" fmla="*/ 0 w 6723082"/>
              <a:gd name="connsiteY3" fmla="*/ 6838950 h 6858000"/>
              <a:gd name="connsiteX4" fmla="*/ 2781300 w 6723082"/>
              <a:gd name="connsiteY4" fmla="*/ 0 h 6858000"/>
              <a:gd name="connsiteX0" fmla="*/ 2714625 w 6656407"/>
              <a:gd name="connsiteY0" fmla="*/ 0 h 6858000"/>
              <a:gd name="connsiteX1" fmla="*/ 6656407 w 6656407"/>
              <a:gd name="connsiteY1" fmla="*/ 0 h 6858000"/>
              <a:gd name="connsiteX2" fmla="*/ 6656407 w 6656407"/>
              <a:gd name="connsiteY2" fmla="*/ 6858000 h 6858000"/>
              <a:gd name="connsiteX3" fmla="*/ 0 w 6656407"/>
              <a:gd name="connsiteY3" fmla="*/ 6838950 h 6858000"/>
              <a:gd name="connsiteX4" fmla="*/ 2714625 w 6656407"/>
              <a:gd name="connsiteY4" fmla="*/ 0 h 6858000"/>
              <a:gd name="connsiteX0" fmla="*/ 2714625 w 6656407"/>
              <a:gd name="connsiteY0" fmla="*/ 0 h 6905625"/>
              <a:gd name="connsiteX1" fmla="*/ 6656407 w 6656407"/>
              <a:gd name="connsiteY1" fmla="*/ 0 h 6905625"/>
              <a:gd name="connsiteX2" fmla="*/ 6656407 w 6656407"/>
              <a:gd name="connsiteY2" fmla="*/ 6905625 h 6905625"/>
              <a:gd name="connsiteX3" fmla="*/ 0 w 6656407"/>
              <a:gd name="connsiteY3" fmla="*/ 6838950 h 6905625"/>
              <a:gd name="connsiteX4" fmla="*/ 2714625 w 6656407"/>
              <a:gd name="connsiteY4" fmla="*/ 0 h 6905625"/>
              <a:gd name="connsiteX0" fmla="*/ 2733675 w 6675457"/>
              <a:gd name="connsiteY0" fmla="*/ 0 h 6905625"/>
              <a:gd name="connsiteX1" fmla="*/ 6675457 w 6675457"/>
              <a:gd name="connsiteY1" fmla="*/ 0 h 6905625"/>
              <a:gd name="connsiteX2" fmla="*/ 6675457 w 6675457"/>
              <a:gd name="connsiteY2" fmla="*/ 6905625 h 6905625"/>
              <a:gd name="connsiteX3" fmla="*/ 0 w 6675457"/>
              <a:gd name="connsiteY3" fmla="*/ 6905625 h 6905625"/>
              <a:gd name="connsiteX4" fmla="*/ 2733675 w 6675457"/>
              <a:gd name="connsiteY4" fmla="*/ 0 h 6905625"/>
              <a:gd name="connsiteX0" fmla="*/ 2752725 w 6694507"/>
              <a:gd name="connsiteY0" fmla="*/ 0 h 6924675"/>
              <a:gd name="connsiteX1" fmla="*/ 6694507 w 6694507"/>
              <a:gd name="connsiteY1" fmla="*/ 0 h 6924675"/>
              <a:gd name="connsiteX2" fmla="*/ 6694507 w 6694507"/>
              <a:gd name="connsiteY2" fmla="*/ 6905625 h 6924675"/>
              <a:gd name="connsiteX3" fmla="*/ 0 w 6694507"/>
              <a:gd name="connsiteY3" fmla="*/ 6924675 h 6924675"/>
              <a:gd name="connsiteX4" fmla="*/ 2752725 w 6694507"/>
              <a:gd name="connsiteY4" fmla="*/ 0 h 6924675"/>
              <a:gd name="connsiteX0" fmla="*/ 2752725 w 6694507"/>
              <a:gd name="connsiteY0" fmla="*/ 0 h 6924675"/>
              <a:gd name="connsiteX1" fmla="*/ 5789632 w 6694507"/>
              <a:gd name="connsiteY1" fmla="*/ 0 h 6924675"/>
              <a:gd name="connsiteX2" fmla="*/ 6694507 w 6694507"/>
              <a:gd name="connsiteY2" fmla="*/ 6905625 h 6924675"/>
              <a:gd name="connsiteX3" fmla="*/ 0 w 6694507"/>
              <a:gd name="connsiteY3" fmla="*/ 6924675 h 6924675"/>
              <a:gd name="connsiteX4" fmla="*/ 2752725 w 6694507"/>
              <a:gd name="connsiteY4" fmla="*/ 0 h 6924675"/>
              <a:gd name="connsiteX0" fmla="*/ 2752725 w 5789632"/>
              <a:gd name="connsiteY0" fmla="*/ 0 h 6924675"/>
              <a:gd name="connsiteX1" fmla="*/ 5789632 w 5789632"/>
              <a:gd name="connsiteY1" fmla="*/ 0 h 6924675"/>
              <a:gd name="connsiteX2" fmla="*/ 5761057 w 5789632"/>
              <a:gd name="connsiteY2" fmla="*/ 6896100 h 6924675"/>
              <a:gd name="connsiteX3" fmla="*/ 0 w 5789632"/>
              <a:gd name="connsiteY3" fmla="*/ 6924675 h 6924675"/>
              <a:gd name="connsiteX4" fmla="*/ 2752725 w 5789632"/>
              <a:gd name="connsiteY4" fmla="*/ 0 h 6924675"/>
              <a:gd name="connsiteX0" fmla="*/ 2752725 w 5770582"/>
              <a:gd name="connsiteY0" fmla="*/ 0 h 6924675"/>
              <a:gd name="connsiteX1" fmla="*/ 5770582 w 5770582"/>
              <a:gd name="connsiteY1" fmla="*/ 0 h 6924675"/>
              <a:gd name="connsiteX2" fmla="*/ 5761057 w 5770582"/>
              <a:gd name="connsiteY2" fmla="*/ 6896100 h 6924675"/>
              <a:gd name="connsiteX3" fmla="*/ 0 w 5770582"/>
              <a:gd name="connsiteY3" fmla="*/ 6924675 h 6924675"/>
              <a:gd name="connsiteX4" fmla="*/ 2752725 w 5770582"/>
              <a:gd name="connsiteY4" fmla="*/ 0 h 6924675"/>
              <a:gd name="connsiteX0" fmla="*/ 2733675 w 5751532"/>
              <a:gd name="connsiteY0" fmla="*/ 0 h 6896100"/>
              <a:gd name="connsiteX1" fmla="*/ 5751532 w 5751532"/>
              <a:gd name="connsiteY1" fmla="*/ 0 h 6896100"/>
              <a:gd name="connsiteX2" fmla="*/ 5742007 w 5751532"/>
              <a:gd name="connsiteY2" fmla="*/ 6896100 h 6896100"/>
              <a:gd name="connsiteX3" fmla="*/ 0 w 5751532"/>
              <a:gd name="connsiteY3" fmla="*/ 6877050 h 6896100"/>
              <a:gd name="connsiteX4" fmla="*/ 2733675 w 5751532"/>
              <a:gd name="connsiteY4" fmla="*/ 0 h 6896100"/>
              <a:gd name="connsiteX0" fmla="*/ 2733675 w 5751532"/>
              <a:gd name="connsiteY0" fmla="*/ 0 h 6877050"/>
              <a:gd name="connsiteX1" fmla="*/ 5751532 w 5751532"/>
              <a:gd name="connsiteY1" fmla="*/ 0 h 6877050"/>
              <a:gd name="connsiteX2" fmla="*/ 5742007 w 5751532"/>
              <a:gd name="connsiteY2" fmla="*/ 6858000 h 6877050"/>
              <a:gd name="connsiteX3" fmla="*/ 0 w 5751532"/>
              <a:gd name="connsiteY3" fmla="*/ 6877050 h 6877050"/>
              <a:gd name="connsiteX4" fmla="*/ 2733675 w 5751532"/>
              <a:gd name="connsiteY4" fmla="*/ 0 h 6877050"/>
              <a:gd name="connsiteX0" fmla="*/ 2733675 w 5751532"/>
              <a:gd name="connsiteY0" fmla="*/ 0 h 6877050"/>
              <a:gd name="connsiteX1" fmla="*/ 5751532 w 5751532"/>
              <a:gd name="connsiteY1" fmla="*/ 0 h 6877050"/>
              <a:gd name="connsiteX2" fmla="*/ 5742007 w 5751532"/>
              <a:gd name="connsiteY2" fmla="*/ 6877050 h 6877050"/>
              <a:gd name="connsiteX3" fmla="*/ 0 w 5751532"/>
              <a:gd name="connsiteY3" fmla="*/ 6877050 h 6877050"/>
              <a:gd name="connsiteX4" fmla="*/ 2733675 w 5751532"/>
              <a:gd name="connsiteY4" fmla="*/ 0 h 6877050"/>
              <a:gd name="connsiteX0" fmla="*/ 2733675 w 9028132"/>
              <a:gd name="connsiteY0" fmla="*/ 0 h 6877050"/>
              <a:gd name="connsiteX1" fmla="*/ 9028132 w 9028132"/>
              <a:gd name="connsiteY1" fmla="*/ 0 h 6877050"/>
              <a:gd name="connsiteX2" fmla="*/ 5742007 w 9028132"/>
              <a:gd name="connsiteY2" fmla="*/ 6877050 h 6877050"/>
              <a:gd name="connsiteX3" fmla="*/ 0 w 9028132"/>
              <a:gd name="connsiteY3" fmla="*/ 6877050 h 6877050"/>
              <a:gd name="connsiteX4" fmla="*/ 2733675 w 9028132"/>
              <a:gd name="connsiteY4" fmla="*/ 0 h 6877050"/>
              <a:gd name="connsiteX0" fmla="*/ 2733675 w 9028132"/>
              <a:gd name="connsiteY0" fmla="*/ 0 h 6877050"/>
              <a:gd name="connsiteX1" fmla="*/ 9028132 w 9028132"/>
              <a:gd name="connsiteY1" fmla="*/ 0 h 6877050"/>
              <a:gd name="connsiteX2" fmla="*/ 6265882 w 9028132"/>
              <a:gd name="connsiteY2" fmla="*/ 6858000 h 6877050"/>
              <a:gd name="connsiteX3" fmla="*/ 0 w 9028132"/>
              <a:gd name="connsiteY3" fmla="*/ 6877050 h 6877050"/>
              <a:gd name="connsiteX4" fmla="*/ 2733675 w 9028132"/>
              <a:gd name="connsiteY4" fmla="*/ 0 h 6877050"/>
              <a:gd name="connsiteX0" fmla="*/ 2733675 w 9028132"/>
              <a:gd name="connsiteY0" fmla="*/ 0 h 6877050"/>
              <a:gd name="connsiteX1" fmla="*/ 9028132 w 9028132"/>
              <a:gd name="connsiteY1" fmla="*/ 0 h 6877050"/>
              <a:gd name="connsiteX2" fmla="*/ 6265882 w 9028132"/>
              <a:gd name="connsiteY2" fmla="*/ 6829425 h 6877050"/>
              <a:gd name="connsiteX3" fmla="*/ 0 w 9028132"/>
              <a:gd name="connsiteY3" fmla="*/ 6877050 h 6877050"/>
              <a:gd name="connsiteX4" fmla="*/ 2733675 w 9028132"/>
              <a:gd name="connsiteY4" fmla="*/ 0 h 6877050"/>
              <a:gd name="connsiteX0" fmla="*/ 2733675 w 9028132"/>
              <a:gd name="connsiteY0" fmla="*/ 0 h 6877050"/>
              <a:gd name="connsiteX1" fmla="*/ 9028132 w 9028132"/>
              <a:gd name="connsiteY1" fmla="*/ 0 h 6877050"/>
              <a:gd name="connsiteX2" fmla="*/ 6180157 w 9028132"/>
              <a:gd name="connsiteY2" fmla="*/ 6838950 h 6877050"/>
              <a:gd name="connsiteX3" fmla="*/ 0 w 9028132"/>
              <a:gd name="connsiteY3" fmla="*/ 6877050 h 6877050"/>
              <a:gd name="connsiteX4" fmla="*/ 2733675 w 9028132"/>
              <a:gd name="connsiteY4" fmla="*/ 0 h 6877050"/>
              <a:gd name="connsiteX0" fmla="*/ 2733675 w 9028132"/>
              <a:gd name="connsiteY0" fmla="*/ 0 h 6877050"/>
              <a:gd name="connsiteX1" fmla="*/ 9028132 w 9028132"/>
              <a:gd name="connsiteY1" fmla="*/ 0 h 6877050"/>
              <a:gd name="connsiteX2" fmla="*/ 6151582 w 9028132"/>
              <a:gd name="connsiteY2" fmla="*/ 6858000 h 6877050"/>
              <a:gd name="connsiteX3" fmla="*/ 0 w 9028132"/>
              <a:gd name="connsiteY3" fmla="*/ 6877050 h 6877050"/>
              <a:gd name="connsiteX4" fmla="*/ 2733675 w 9028132"/>
              <a:gd name="connsiteY4" fmla="*/ 0 h 6877050"/>
              <a:gd name="connsiteX0" fmla="*/ 2733675 w 9028132"/>
              <a:gd name="connsiteY0" fmla="*/ 0 h 6877050"/>
              <a:gd name="connsiteX1" fmla="*/ 9028132 w 9028132"/>
              <a:gd name="connsiteY1" fmla="*/ 0 h 6877050"/>
              <a:gd name="connsiteX2" fmla="*/ 6113482 w 9028132"/>
              <a:gd name="connsiteY2" fmla="*/ 6877050 h 6877050"/>
              <a:gd name="connsiteX3" fmla="*/ 0 w 9028132"/>
              <a:gd name="connsiteY3" fmla="*/ 6877050 h 6877050"/>
              <a:gd name="connsiteX4" fmla="*/ 2733675 w 9028132"/>
              <a:gd name="connsiteY4" fmla="*/ 0 h 6877050"/>
              <a:gd name="connsiteX0" fmla="*/ 2733675 w 9028132"/>
              <a:gd name="connsiteY0" fmla="*/ 0 h 6877050"/>
              <a:gd name="connsiteX1" fmla="*/ 9028132 w 9028132"/>
              <a:gd name="connsiteY1" fmla="*/ 0 h 6877050"/>
              <a:gd name="connsiteX2" fmla="*/ 6275407 w 9028132"/>
              <a:gd name="connsiteY2" fmla="*/ 6877050 h 6877050"/>
              <a:gd name="connsiteX3" fmla="*/ 0 w 9028132"/>
              <a:gd name="connsiteY3" fmla="*/ 6877050 h 6877050"/>
              <a:gd name="connsiteX4" fmla="*/ 2733675 w 9028132"/>
              <a:gd name="connsiteY4" fmla="*/ 0 h 6877050"/>
              <a:gd name="connsiteX0" fmla="*/ 2524125 w 9028132"/>
              <a:gd name="connsiteY0" fmla="*/ 0 h 6877050"/>
              <a:gd name="connsiteX1" fmla="*/ 9028132 w 9028132"/>
              <a:gd name="connsiteY1" fmla="*/ 0 h 6877050"/>
              <a:gd name="connsiteX2" fmla="*/ 6275407 w 9028132"/>
              <a:gd name="connsiteY2" fmla="*/ 6877050 h 6877050"/>
              <a:gd name="connsiteX3" fmla="*/ 0 w 9028132"/>
              <a:gd name="connsiteY3" fmla="*/ 6877050 h 6877050"/>
              <a:gd name="connsiteX4" fmla="*/ 2524125 w 9028132"/>
              <a:gd name="connsiteY4" fmla="*/ 0 h 6877050"/>
              <a:gd name="connsiteX0" fmla="*/ 161925 w 6665932"/>
              <a:gd name="connsiteY0" fmla="*/ 0 h 6877050"/>
              <a:gd name="connsiteX1" fmla="*/ 6665932 w 6665932"/>
              <a:gd name="connsiteY1" fmla="*/ 0 h 6877050"/>
              <a:gd name="connsiteX2" fmla="*/ 3913207 w 6665932"/>
              <a:gd name="connsiteY2" fmla="*/ 6877050 h 6877050"/>
              <a:gd name="connsiteX3" fmla="*/ 0 w 6665932"/>
              <a:gd name="connsiteY3" fmla="*/ 6867525 h 6877050"/>
              <a:gd name="connsiteX4" fmla="*/ 161925 w 6665932"/>
              <a:gd name="connsiteY4" fmla="*/ 0 h 6877050"/>
              <a:gd name="connsiteX0" fmla="*/ 95250 w 6599257"/>
              <a:gd name="connsiteY0" fmla="*/ 0 h 6877050"/>
              <a:gd name="connsiteX1" fmla="*/ 6599257 w 6599257"/>
              <a:gd name="connsiteY1" fmla="*/ 0 h 6877050"/>
              <a:gd name="connsiteX2" fmla="*/ 3846532 w 6599257"/>
              <a:gd name="connsiteY2" fmla="*/ 6877050 h 6877050"/>
              <a:gd name="connsiteX3" fmla="*/ 0 w 6599257"/>
              <a:gd name="connsiteY3" fmla="*/ 6867525 h 6877050"/>
              <a:gd name="connsiteX4" fmla="*/ 95250 w 6599257"/>
              <a:gd name="connsiteY4" fmla="*/ 0 h 6877050"/>
              <a:gd name="connsiteX0" fmla="*/ 28575 w 6532582"/>
              <a:gd name="connsiteY0" fmla="*/ 0 h 6886575"/>
              <a:gd name="connsiteX1" fmla="*/ 6532582 w 6532582"/>
              <a:gd name="connsiteY1" fmla="*/ 0 h 6886575"/>
              <a:gd name="connsiteX2" fmla="*/ 3779857 w 6532582"/>
              <a:gd name="connsiteY2" fmla="*/ 6877050 h 6886575"/>
              <a:gd name="connsiteX3" fmla="*/ 0 w 6532582"/>
              <a:gd name="connsiteY3" fmla="*/ 6886575 h 6886575"/>
              <a:gd name="connsiteX4" fmla="*/ 28575 w 6532582"/>
              <a:gd name="connsiteY4" fmla="*/ 0 h 6886575"/>
              <a:gd name="connsiteX0" fmla="*/ 0 w 6504007"/>
              <a:gd name="connsiteY0" fmla="*/ 0 h 6886575"/>
              <a:gd name="connsiteX1" fmla="*/ 6504007 w 6504007"/>
              <a:gd name="connsiteY1" fmla="*/ 0 h 6886575"/>
              <a:gd name="connsiteX2" fmla="*/ 3751282 w 6504007"/>
              <a:gd name="connsiteY2" fmla="*/ 6877050 h 6886575"/>
              <a:gd name="connsiteX3" fmla="*/ 9525 w 6504007"/>
              <a:gd name="connsiteY3" fmla="*/ 6886575 h 6886575"/>
              <a:gd name="connsiteX4" fmla="*/ 0 w 6504007"/>
              <a:gd name="connsiteY4" fmla="*/ 0 h 6886575"/>
              <a:gd name="connsiteX0" fmla="*/ 0 w 6504007"/>
              <a:gd name="connsiteY0" fmla="*/ 0 h 6886575"/>
              <a:gd name="connsiteX1" fmla="*/ 6504007 w 6504007"/>
              <a:gd name="connsiteY1" fmla="*/ 0 h 6886575"/>
              <a:gd name="connsiteX2" fmla="*/ 3751282 w 6504007"/>
              <a:gd name="connsiteY2" fmla="*/ 6864049 h 6886575"/>
              <a:gd name="connsiteX3" fmla="*/ 9525 w 6504007"/>
              <a:gd name="connsiteY3" fmla="*/ 6886575 h 6886575"/>
              <a:gd name="connsiteX4" fmla="*/ 0 w 6504007"/>
              <a:gd name="connsiteY4" fmla="*/ 0 h 6886575"/>
              <a:gd name="connsiteX0" fmla="*/ 0 w 6504007"/>
              <a:gd name="connsiteY0" fmla="*/ 0 h 6864907"/>
              <a:gd name="connsiteX1" fmla="*/ 6504007 w 6504007"/>
              <a:gd name="connsiteY1" fmla="*/ 0 h 6864907"/>
              <a:gd name="connsiteX2" fmla="*/ 3751282 w 6504007"/>
              <a:gd name="connsiteY2" fmla="*/ 6864049 h 6864907"/>
              <a:gd name="connsiteX3" fmla="*/ 858 w 6504007"/>
              <a:gd name="connsiteY3" fmla="*/ 6864907 h 6864907"/>
              <a:gd name="connsiteX4" fmla="*/ 0 w 6504007"/>
              <a:gd name="connsiteY4" fmla="*/ 0 h 6864907"/>
              <a:gd name="connsiteX0" fmla="*/ 0 w 6504007"/>
              <a:gd name="connsiteY0" fmla="*/ 0 h 6872716"/>
              <a:gd name="connsiteX1" fmla="*/ 6504007 w 6504007"/>
              <a:gd name="connsiteY1" fmla="*/ 0 h 6872716"/>
              <a:gd name="connsiteX2" fmla="*/ 3751282 w 6504007"/>
              <a:gd name="connsiteY2" fmla="*/ 6872716 h 6872716"/>
              <a:gd name="connsiteX3" fmla="*/ 858 w 6504007"/>
              <a:gd name="connsiteY3" fmla="*/ 6864907 h 6872716"/>
              <a:gd name="connsiteX4" fmla="*/ 0 w 6504007"/>
              <a:gd name="connsiteY4" fmla="*/ 0 h 6872716"/>
              <a:gd name="connsiteX0" fmla="*/ 0 w 6504007"/>
              <a:gd name="connsiteY0" fmla="*/ 0 h 6867953"/>
              <a:gd name="connsiteX1" fmla="*/ 6504007 w 6504007"/>
              <a:gd name="connsiteY1" fmla="*/ 0 h 6867953"/>
              <a:gd name="connsiteX2" fmla="*/ 3751282 w 6504007"/>
              <a:gd name="connsiteY2" fmla="*/ 6867953 h 6867953"/>
              <a:gd name="connsiteX3" fmla="*/ 858 w 6504007"/>
              <a:gd name="connsiteY3" fmla="*/ 6864907 h 6867953"/>
              <a:gd name="connsiteX4" fmla="*/ 0 w 6504007"/>
              <a:gd name="connsiteY4" fmla="*/ 0 h 6867953"/>
              <a:gd name="connsiteX0" fmla="*/ 0 w 6504007"/>
              <a:gd name="connsiteY0" fmla="*/ 0 h 6864907"/>
              <a:gd name="connsiteX1" fmla="*/ 6504007 w 6504007"/>
              <a:gd name="connsiteY1" fmla="*/ 0 h 6864907"/>
              <a:gd name="connsiteX2" fmla="*/ 3751282 w 6504007"/>
              <a:gd name="connsiteY2" fmla="*/ 6863190 h 6864907"/>
              <a:gd name="connsiteX3" fmla="*/ 858 w 6504007"/>
              <a:gd name="connsiteY3" fmla="*/ 6864907 h 6864907"/>
              <a:gd name="connsiteX4" fmla="*/ 0 w 6504007"/>
              <a:gd name="connsiteY4" fmla="*/ 0 h 6864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04007" h="6864907">
                <a:moveTo>
                  <a:pt x="0" y="0"/>
                </a:moveTo>
                <a:lnTo>
                  <a:pt x="6504007" y="0"/>
                </a:lnTo>
                <a:lnTo>
                  <a:pt x="3751282" y="6863190"/>
                </a:lnTo>
                <a:lnTo>
                  <a:pt x="858" y="686490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921ACCB-60AB-4879-881F-0BE66770E2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4" y="4554313"/>
            <a:ext cx="1600755" cy="525347"/>
          </a:xfrm>
          <a:prstGeom prst="rect">
            <a:avLst/>
          </a:prstGeom>
        </p:spPr>
      </p:pic>
      <p:sp>
        <p:nvSpPr>
          <p:cNvPr id="5" name="Untertitel 2">
            <a:extLst>
              <a:ext uri="{FF2B5EF4-FFF2-40B4-BE49-F238E27FC236}">
                <a16:creationId xmlns:a16="http://schemas.microsoft.com/office/drawing/2014/main" id="{F3228F18-CBEA-45CF-B7DF-53208A87B206}"/>
              </a:ext>
            </a:extLst>
          </p:cNvPr>
          <p:cNvSpPr txBox="1">
            <a:spLocks/>
          </p:cNvSpPr>
          <p:nvPr/>
        </p:nvSpPr>
        <p:spPr>
          <a:xfrm>
            <a:off x="304799" y="2216732"/>
            <a:ext cx="10029825" cy="18920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200" dirty="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Konzeptionierung und Realisierung eines</a:t>
            </a:r>
            <a:br>
              <a:rPr lang="de-DE" sz="3200" dirty="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de-DE" sz="3200" dirty="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Bürgerportals mit intelligenter Suche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D6095F8-4E2E-47E9-A607-DE3CE9C181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02" y="287614"/>
            <a:ext cx="7716467" cy="1929118"/>
          </a:xfrm>
          <a:prstGeom prst="rect">
            <a:avLst/>
          </a:prstGeom>
        </p:spPr>
      </p:pic>
      <p:sp>
        <p:nvSpPr>
          <p:cNvPr id="7" name="Untertitel 2">
            <a:extLst>
              <a:ext uri="{FF2B5EF4-FFF2-40B4-BE49-F238E27FC236}">
                <a16:creationId xmlns:a16="http://schemas.microsoft.com/office/drawing/2014/main" id="{D5758EC8-6A77-4AC2-B67E-E86A86425FF2}"/>
              </a:ext>
            </a:extLst>
          </p:cNvPr>
          <p:cNvSpPr txBox="1">
            <a:spLocks/>
          </p:cNvSpPr>
          <p:nvPr/>
        </p:nvSpPr>
        <p:spPr>
          <a:xfrm>
            <a:off x="304799" y="5114436"/>
            <a:ext cx="8597340" cy="18920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de-DE" sz="1400" dirty="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Nils-Christopher Wiesenauer</a:t>
            </a:r>
          </a:p>
          <a:p>
            <a:pPr algn="l">
              <a:lnSpc>
                <a:spcPct val="100000"/>
              </a:lnSpc>
            </a:pPr>
            <a:r>
              <a:rPr lang="de-DE" sz="1400" dirty="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inf19161@lehre.dhbw-stuttgart.de</a:t>
            </a:r>
          </a:p>
          <a:p>
            <a:pPr algn="l">
              <a:lnSpc>
                <a:spcPct val="100000"/>
              </a:lnSpc>
            </a:pPr>
            <a:r>
              <a:rPr lang="de-DE" sz="1400" dirty="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Matr.-Nr.: 7344312</a:t>
            </a:r>
          </a:p>
          <a:p>
            <a:pPr algn="l">
              <a:lnSpc>
                <a:spcPct val="100000"/>
              </a:lnSpc>
            </a:pPr>
            <a:r>
              <a:rPr lang="de-DE" sz="1400" dirty="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Datum: 22.09.2021</a:t>
            </a:r>
          </a:p>
        </p:txBody>
      </p:sp>
      <p:sp>
        <p:nvSpPr>
          <p:cNvPr id="9" name="Oval 57">
            <a:extLst>
              <a:ext uri="{FF2B5EF4-FFF2-40B4-BE49-F238E27FC236}">
                <a16:creationId xmlns:a16="http://schemas.microsoft.com/office/drawing/2014/main" id="{E2238C83-10AE-4F66-9916-8A8371E926F7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fld id="{EE9D7D96-225F-6C46-B867-434E1C18409F}" type="slidenum">
              <a:rPr lang="ru-RU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pPr algn="ctr"/>
              <a:t>1</a:t>
            </a:fld>
            <a:endParaRPr lang="en-GB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FD858A9-A172-D043-949A-5B138F7AA0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171" y="4557551"/>
            <a:ext cx="1244290" cy="51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58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3C86B39B-027F-4A49-8AE8-A6F0F120CAA1}"/>
              </a:ext>
            </a:extLst>
          </p:cNvPr>
          <p:cNvSpPr>
            <a:spLocks noEditPoints="1"/>
          </p:cNvSpPr>
          <p:nvPr/>
        </p:nvSpPr>
        <p:spPr bwMode="auto">
          <a:xfrm>
            <a:off x="1095301" y="1978782"/>
            <a:ext cx="4679857" cy="3753418"/>
          </a:xfrm>
          <a:custGeom>
            <a:avLst/>
            <a:gdLst>
              <a:gd name="T0" fmla="*/ 673 w 783"/>
              <a:gd name="T1" fmla="*/ 98 h 628"/>
              <a:gd name="T2" fmla="*/ 388 w 783"/>
              <a:gd name="T3" fmla="*/ 1 h 628"/>
              <a:gd name="T4" fmla="*/ 69 w 783"/>
              <a:gd name="T5" fmla="*/ 118 h 628"/>
              <a:gd name="T6" fmla="*/ 137 w 783"/>
              <a:gd name="T7" fmla="*/ 433 h 628"/>
              <a:gd name="T8" fmla="*/ 481 w 783"/>
              <a:gd name="T9" fmla="*/ 593 h 628"/>
              <a:gd name="T10" fmla="*/ 720 w 783"/>
              <a:gd name="T11" fmla="*/ 425 h 628"/>
              <a:gd name="T12" fmla="*/ 599 w 783"/>
              <a:gd name="T13" fmla="*/ 84 h 628"/>
              <a:gd name="T14" fmla="*/ 539 w 783"/>
              <a:gd name="T15" fmla="*/ 145 h 628"/>
              <a:gd name="T16" fmla="*/ 553 w 783"/>
              <a:gd name="T17" fmla="*/ 157 h 628"/>
              <a:gd name="T18" fmla="*/ 419 w 783"/>
              <a:gd name="T19" fmla="*/ 88 h 628"/>
              <a:gd name="T20" fmla="*/ 291 w 783"/>
              <a:gd name="T21" fmla="*/ 50 h 628"/>
              <a:gd name="T22" fmla="*/ 416 w 783"/>
              <a:gd name="T23" fmla="*/ 235 h 628"/>
              <a:gd name="T24" fmla="*/ 383 w 783"/>
              <a:gd name="T25" fmla="*/ 316 h 628"/>
              <a:gd name="T26" fmla="*/ 337 w 783"/>
              <a:gd name="T27" fmla="*/ 246 h 628"/>
              <a:gd name="T28" fmla="*/ 278 w 783"/>
              <a:gd name="T29" fmla="*/ 123 h 628"/>
              <a:gd name="T30" fmla="*/ 356 w 783"/>
              <a:gd name="T31" fmla="*/ 223 h 628"/>
              <a:gd name="T32" fmla="*/ 257 w 783"/>
              <a:gd name="T33" fmla="*/ 121 h 628"/>
              <a:gd name="T34" fmla="*/ 62 w 783"/>
              <a:gd name="T35" fmla="*/ 162 h 628"/>
              <a:gd name="T36" fmla="*/ 129 w 783"/>
              <a:gd name="T37" fmla="*/ 195 h 628"/>
              <a:gd name="T38" fmla="*/ 164 w 783"/>
              <a:gd name="T39" fmla="*/ 322 h 628"/>
              <a:gd name="T40" fmla="*/ 89 w 783"/>
              <a:gd name="T41" fmla="*/ 272 h 628"/>
              <a:gd name="T42" fmla="*/ 75 w 783"/>
              <a:gd name="T43" fmla="*/ 310 h 628"/>
              <a:gd name="T44" fmla="*/ 198 w 783"/>
              <a:gd name="T45" fmla="*/ 314 h 628"/>
              <a:gd name="T46" fmla="*/ 71 w 783"/>
              <a:gd name="T47" fmla="*/ 249 h 628"/>
              <a:gd name="T48" fmla="*/ 146 w 783"/>
              <a:gd name="T49" fmla="*/ 405 h 628"/>
              <a:gd name="T50" fmla="*/ 161 w 783"/>
              <a:gd name="T51" fmla="*/ 306 h 628"/>
              <a:gd name="T52" fmla="*/ 97 w 783"/>
              <a:gd name="T53" fmla="*/ 121 h 628"/>
              <a:gd name="T54" fmla="*/ 204 w 783"/>
              <a:gd name="T55" fmla="*/ 205 h 628"/>
              <a:gd name="T56" fmla="*/ 224 w 783"/>
              <a:gd name="T57" fmla="*/ 379 h 628"/>
              <a:gd name="T58" fmla="*/ 237 w 783"/>
              <a:gd name="T59" fmla="*/ 455 h 628"/>
              <a:gd name="T60" fmla="*/ 316 w 783"/>
              <a:gd name="T61" fmla="*/ 469 h 628"/>
              <a:gd name="T62" fmla="*/ 342 w 783"/>
              <a:gd name="T63" fmla="*/ 455 h 628"/>
              <a:gd name="T64" fmla="*/ 327 w 783"/>
              <a:gd name="T65" fmla="*/ 452 h 628"/>
              <a:gd name="T66" fmla="*/ 266 w 783"/>
              <a:gd name="T67" fmla="*/ 244 h 628"/>
              <a:gd name="T68" fmla="*/ 169 w 783"/>
              <a:gd name="T69" fmla="*/ 85 h 628"/>
              <a:gd name="T70" fmla="*/ 257 w 783"/>
              <a:gd name="T71" fmla="*/ 135 h 628"/>
              <a:gd name="T72" fmla="*/ 372 w 783"/>
              <a:gd name="T73" fmla="*/ 431 h 628"/>
              <a:gd name="T74" fmla="*/ 438 w 783"/>
              <a:gd name="T75" fmla="*/ 511 h 628"/>
              <a:gd name="T76" fmla="*/ 477 w 783"/>
              <a:gd name="T77" fmla="*/ 272 h 628"/>
              <a:gd name="T78" fmla="*/ 462 w 783"/>
              <a:gd name="T79" fmla="*/ 266 h 628"/>
              <a:gd name="T80" fmla="*/ 467 w 783"/>
              <a:gd name="T81" fmla="*/ 68 h 628"/>
              <a:gd name="T82" fmla="*/ 531 w 783"/>
              <a:gd name="T83" fmla="*/ 158 h 628"/>
              <a:gd name="T84" fmla="*/ 501 w 783"/>
              <a:gd name="T85" fmla="*/ 396 h 628"/>
              <a:gd name="T86" fmla="*/ 479 w 783"/>
              <a:gd name="T87" fmla="*/ 524 h 628"/>
              <a:gd name="T88" fmla="*/ 533 w 783"/>
              <a:gd name="T89" fmla="*/ 576 h 628"/>
              <a:gd name="T90" fmla="*/ 503 w 783"/>
              <a:gd name="T91" fmla="*/ 535 h 628"/>
              <a:gd name="T92" fmla="*/ 523 w 783"/>
              <a:gd name="T93" fmla="*/ 541 h 628"/>
              <a:gd name="T94" fmla="*/ 667 w 783"/>
              <a:gd name="T95" fmla="*/ 512 h 628"/>
              <a:gd name="T96" fmla="*/ 599 w 783"/>
              <a:gd name="T97" fmla="*/ 469 h 628"/>
              <a:gd name="T98" fmla="*/ 639 w 783"/>
              <a:gd name="T99" fmla="*/ 316 h 628"/>
              <a:gd name="T100" fmla="*/ 592 w 783"/>
              <a:gd name="T101" fmla="*/ 379 h 628"/>
              <a:gd name="T102" fmla="*/ 541 w 783"/>
              <a:gd name="T103" fmla="*/ 354 h 628"/>
              <a:gd name="T104" fmla="*/ 484 w 783"/>
              <a:gd name="T105" fmla="*/ 497 h 628"/>
              <a:gd name="T106" fmla="*/ 558 w 783"/>
              <a:gd name="T107" fmla="*/ 253 h 628"/>
              <a:gd name="T108" fmla="*/ 604 w 783"/>
              <a:gd name="T109" fmla="*/ 148 h 628"/>
              <a:gd name="T110" fmla="*/ 673 w 783"/>
              <a:gd name="T111" fmla="*/ 291 h 628"/>
              <a:gd name="T112" fmla="*/ 625 w 783"/>
              <a:gd name="T113" fmla="*/ 316 h 628"/>
              <a:gd name="T114" fmla="*/ 691 w 783"/>
              <a:gd name="T115" fmla="*/ 268 h 628"/>
              <a:gd name="T116" fmla="*/ 696 w 783"/>
              <a:gd name="T117" fmla="*/ 249 h 628"/>
              <a:gd name="T118" fmla="*/ 621 w 783"/>
              <a:gd name="T119" fmla="*/ 129 h 628"/>
              <a:gd name="T120" fmla="*/ 733 w 783"/>
              <a:gd name="T121" fmla="*/ 224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83" h="628">
                <a:moveTo>
                  <a:pt x="770" y="294"/>
                </a:moveTo>
                <a:cubicBezTo>
                  <a:pt x="769" y="292"/>
                  <a:pt x="768" y="289"/>
                  <a:pt x="769" y="287"/>
                </a:cubicBezTo>
                <a:cubicBezTo>
                  <a:pt x="770" y="272"/>
                  <a:pt x="770" y="258"/>
                  <a:pt x="765" y="244"/>
                </a:cubicBezTo>
                <a:cubicBezTo>
                  <a:pt x="758" y="218"/>
                  <a:pt x="745" y="195"/>
                  <a:pt x="723" y="179"/>
                </a:cubicBezTo>
                <a:cubicBezTo>
                  <a:pt x="720" y="177"/>
                  <a:pt x="720" y="175"/>
                  <a:pt x="720" y="172"/>
                </a:cubicBezTo>
                <a:cubicBezTo>
                  <a:pt x="719" y="157"/>
                  <a:pt x="715" y="144"/>
                  <a:pt x="707" y="131"/>
                </a:cubicBezTo>
                <a:cubicBezTo>
                  <a:pt x="698" y="118"/>
                  <a:pt x="686" y="107"/>
                  <a:pt x="673" y="98"/>
                </a:cubicBezTo>
                <a:cubicBezTo>
                  <a:pt x="673" y="98"/>
                  <a:pt x="673" y="98"/>
                  <a:pt x="673" y="98"/>
                </a:cubicBezTo>
                <a:cubicBezTo>
                  <a:pt x="661" y="90"/>
                  <a:pt x="637" y="77"/>
                  <a:pt x="632" y="74"/>
                </a:cubicBezTo>
                <a:cubicBezTo>
                  <a:pt x="621" y="67"/>
                  <a:pt x="607" y="64"/>
                  <a:pt x="597" y="54"/>
                </a:cubicBezTo>
                <a:cubicBezTo>
                  <a:pt x="584" y="41"/>
                  <a:pt x="567" y="32"/>
                  <a:pt x="549" y="26"/>
                </a:cubicBezTo>
                <a:cubicBezTo>
                  <a:pt x="536" y="21"/>
                  <a:pt x="522" y="17"/>
                  <a:pt x="508" y="13"/>
                </a:cubicBezTo>
                <a:cubicBezTo>
                  <a:pt x="499" y="11"/>
                  <a:pt x="490" y="10"/>
                  <a:pt x="481" y="9"/>
                </a:cubicBezTo>
                <a:cubicBezTo>
                  <a:pt x="469" y="9"/>
                  <a:pt x="457" y="9"/>
                  <a:pt x="445" y="9"/>
                </a:cubicBezTo>
                <a:cubicBezTo>
                  <a:pt x="440" y="9"/>
                  <a:pt x="435" y="12"/>
                  <a:pt x="431" y="10"/>
                </a:cubicBezTo>
                <a:cubicBezTo>
                  <a:pt x="417" y="4"/>
                  <a:pt x="403" y="2"/>
                  <a:pt x="388" y="1"/>
                </a:cubicBezTo>
                <a:cubicBezTo>
                  <a:pt x="366" y="0"/>
                  <a:pt x="345" y="3"/>
                  <a:pt x="324" y="8"/>
                </a:cubicBezTo>
                <a:cubicBezTo>
                  <a:pt x="311" y="12"/>
                  <a:pt x="298" y="16"/>
                  <a:pt x="287" y="24"/>
                </a:cubicBezTo>
                <a:cubicBezTo>
                  <a:pt x="286" y="25"/>
                  <a:pt x="283" y="25"/>
                  <a:pt x="282" y="25"/>
                </a:cubicBezTo>
                <a:cubicBezTo>
                  <a:pt x="259" y="19"/>
                  <a:pt x="236" y="21"/>
                  <a:pt x="214" y="29"/>
                </a:cubicBezTo>
                <a:cubicBezTo>
                  <a:pt x="191" y="37"/>
                  <a:pt x="171" y="50"/>
                  <a:pt x="152" y="66"/>
                </a:cubicBezTo>
                <a:cubicBezTo>
                  <a:pt x="150" y="68"/>
                  <a:pt x="147" y="69"/>
                  <a:pt x="145" y="70"/>
                </a:cubicBezTo>
                <a:cubicBezTo>
                  <a:pt x="139" y="71"/>
                  <a:pt x="133" y="70"/>
                  <a:pt x="127" y="72"/>
                </a:cubicBezTo>
                <a:cubicBezTo>
                  <a:pt x="101" y="78"/>
                  <a:pt x="82" y="94"/>
                  <a:pt x="69" y="118"/>
                </a:cubicBezTo>
                <a:cubicBezTo>
                  <a:pt x="64" y="127"/>
                  <a:pt x="62" y="136"/>
                  <a:pt x="52" y="142"/>
                </a:cubicBezTo>
                <a:cubicBezTo>
                  <a:pt x="15" y="169"/>
                  <a:pt x="0" y="218"/>
                  <a:pt x="14" y="261"/>
                </a:cubicBezTo>
                <a:cubicBezTo>
                  <a:pt x="18" y="273"/>
                  <a:pt x="20" y="284"/>
                  <a:pt x="19" y="297"/>
                </a:cubicBezTo>
                <a:cubicBezTo>
                  <a:pt x="18" y="315"/>
                  <a:pt x="23" y="332"/>
                  <a:pt x="29" y="349"/>
                </a:cubicBezTo>
                <a:cubicBezTo>
                  <a:pt x="38" y="366"/>
                  <a:pt x="38" y="366"/>
                  <a:pt x="38" y="366"/>
                </a:cubicBezTo>
                <a:cubicBezTo>
                  <a:pt x="43" y="374"/>
                  <a:pt x="47" y="381"/>
                  <a:pt x="53" y="388"/>
                </a:cubicBezTo>
                <a:cubicBezTo>
                  <a:pt x="74" y="411"/>
                  <a:pt x="100" y="424"/>
                  <a:pt x="130" y="429"/>
                </a:cubicBezTo>
                <a:cubicBezTo>
                  <a:pt x="133" y="429"/>
                  <a:pt x="136" y="431"/>
                  <a:pt x="137" y="433"/>
                </a:cubicBezTo>
                <a:cubicBezTo>
                  <a:pt x="153" y="459"/>
                  <a:pt x="177" y="472"/>
                  <a:pt x="207" y="473"/>
                </a:cubicBezTo>
                <a:cubicBezTo>
                  <a:pt x="217" y="473"/>
                  <a:pt x="224" y="475"/>
                  <a:pt x="233" y="480"/>
                </a:cubicBezTo>
                <a:cubicBezTo>
                  <a:pt x="256" y="492"/>
                  <a:pt x="295" y="498"/>
                  <a:pt x="321" y="493"/>
                </a:cubicBezTo>
                <a:cubicBezTo>
                  <a:pt x="325" y="493"/>
                  <a:pt x="328" y="493"/>
                  <a:pt x="332" y="497"/>
                </a:cubicBezTo>
                <a:cubicBezTo>
                  <a:pt x="346" y="513"/>
                  <a:pt x="363" y="524"/>
                  <a:pt x="384" y="530"/>
                </a:cubicBezTo>
                <a:cubicBezTo>
                  <a:pt x="399" y="535"/>
                  <a:pt x="414" y="536"/>
                  <a:pt x="429" y="535"/>
                </a:cubicBezTo>
                <a:cubicBezTo>
                  <a:pt x="432" y="535"/>
                  <a:pt x="434" y="535"/>
                  <a:pt x="436" y="538"/>
                </a:cubicBezTo>
                <a:cubicBezTo>
                  <a:pt x="451" y="556"/>
                  <a:pt x="466" y="575"/>
                  <a:pt x="481" y="593"/>
                </a:cubicBezTo>
                <a:cubicBezTo>
                  <a:pt x="489" y="603"/>
                  <a:pt x="497" y="614"/>
                  <a:pt x="509" y="620"/>
                </a:cubicBezTo>
                <a:cubicBezTo>
                  <a:pt x="520" y="626"/>
                  <a:pt x="531" y="628"/>
                  <a:pt x="543" y="622"/>
                </a:cubicBezTo>
                <a:cubicBezTo>
                  <a:pt x="554" y="616"/>
                  <a:pt x="559" y="606"/>
                  <a:pt x="560" y="594"/>
                </a:cubicBezTo>
                <a:cubicBezTo>
                  <a:pt x="560" y="591"/>
                  <a:pt x="561" y="588"/>
                  <a:pt x="565" y="588"/>
                </a:cubicBezTo>
                <a:cubicBezTo>
                  <a:pt x="578" y="588"/>
                  <a:pt x="591" y="585"/>
                  <a:pt x="603" y="581"/>
                </a:cubicBezTo>
                <a:cubicBezTo>
                  <a:pt x="623" y="575"/>
                  <a:pt x="641" y="566"/>
                  <a:pt x="657" y="554"/>
                </a:cubicBezTo>
                <a:cubicBezTo>
                  <a:pt x="696" y="522"/>
                  <a:pt x="715" y="480"/>
                  <a:pt x="717" y="430"/>
                </a:cubicBezTo>
                <a:cubicBezTo>
                  <a:pt x="717" y="427"/>
                  <a:pt x="717" y="426"/>
                  <a:pt x="720" y="425"/>
                </a:cubicBezTo>
                <a:cubicBezTo>
                  <a:pt x="723" y="424"/>
                  <a:pt x="726" y="423"/>
                  <a:pt x="728" y="422"/>
                </a:cubicBezTo>
                <a:cubicBezTo>
                  <a:pt x="755" y="407"/>
                  <a:pt x="772" y="385"/>
                  <a:pt x="778" y="355"/>
                </a:cubicBezTo>
                <a:cubicBezTo>
                  <a:pt x="783" y="334"/>
                  <a:pt x="780" y="313"/>
                  <a:pt x="770" y="294"/>
                </a:cubicBezTo>
                <a:close/>
                <a:moveTo>
                  <a:pt x="523" y="59"/>
                </a:moveTo>
                <a:cubicBezTo>
                  <a:pt x="523" y="53"/>
                  <a:pt x="524" y="47"/>
                  <a:pt x="524" y="40"/>
                </a:cubicBezTo>
                <a:cubicBezTo>
                  <a:pt x="534" y="44"/>
                  <a:pt x="543" y="47"/>
                  <a:pt x="552" y="51"/>
                </a:cubicBezTo>
                <a:cubicBezTo>
                  <a:pt x="566" y="58"/>
                  <a:pt x="579" y="64"/>
                  <a:pt x="588" y="77"/>
                </a:cubicBezTo>
                <a:cubicBezTo>
                  <a:pt x="591" y="81"/>
                  <a:pt x="594" y="83"/>
                  <a:pt x="599" y="84"/>
                </a:cubicBezTo>
                <a:cubicBezTo>
                  <a:pt x="607" y="87"/>
                  <a:pt x="607" y="87"/>
                  <a:pt x="607" y="96"/>
                </a:cubicBezTo>
                <a:cubicBezTo>
                  <a:pt x="607" y="101"/>
                  <a:pt x="607" y="119"/>
                  <a:pt x="606" y="130"/>
                </a:cubicBezTo>
                <a:cubicBezTo>
                  <a:pt x="605" y="130"/>
                  <a:pt x="604" y="131"/>
                  <a:pt x="604" y="131"/>
                </a:cubicBezTo>
                <a:cubicBezTo>
                  <a:pt x="593" y="137"/>
                  <a:pt x="582" y="143"/>
                  <a:pt x="572" y="148"/>
                </a:cubicBezTo>
                <a:cubicBezTo>
                  <a:pt x="571" y="149"/>
                  <a:pt x="569" y="149"/>
                  <a:pt x="568" y="149"/>
                </a:cubicBezTo>
                <a:cubicBezTo>
                  <a:pt x="564" y="146"/>
                  <a:pt x="559" y="144"/>
                  <a:pt x="553" y="144"/>
                </a:cubicBezTo>
                <a:cubicBezTo>
                  <a:pt x="550" y="144"/>
                  <a:pt x="546" y="144"/>
                  <a:pt x="543" y="146"/>
                </a:cubicBezTo>
                <a:cubicBezTo>
                  <a:pt x="542" y="146"/>
                  <a:pt x="540" y="145"/>
                  <a:pt x="539" y="145"/>
                </a:cubicBezTo>
                <a:cubicBezTo>
                  <a:pt x="534" y="140"/>
                  <a:pt x="529" y="136"/>
                  <a:pt x="523" y="131"/>
                </a:cubicBezTo>
                <a:cubicBezTo>
                  <a:pt x="522" y="130"/>
                  <a:pt x="521" y="128"/>
                  <a:pt x="521" y="126"/>
                </a:cubicBezTo>
                <a:cubicBezTo>
                  <a:pt x="522" y="104"/>
                  <a:pt x="522" y="81"/>
                  <a:pt x="523" y="59"/>
                </a:cubicBezTo>
                <a:close/>
                <a:moveTo>
                  <a:pt x="553" y="157"/>
                </a:moveTo>
                <a:cubicBezTo>
                  <a:pt x="559" y="157"/>
                  <a:pt x="564" y="162"/>
                  <a:pt x="564" y="168"/>
                </a:cubicBezTo>
                <a:cubicBezTo>
                  <a:pt x="564" y="174"/>
                  <a:pt x="559" y="179"/>
                  <a:pt x="553" y="179"/>
                </a:cubicBezTo>
                <a:cubicBezTo>
                  <a:pt x="547" y="179"/>
                  <a:pt x="542" y="174"/>
                  <a:pt x="542" y="168"/>
                </a:cubicBezTo>
                <a:cubicBezTo>
                  <a:pt x="542" y="162"/>
                  <a:pt x="547" y="157"/>
                  <a:pt x="553" y="157"/>
                </a:cubicBezTo>
                <a:close/>
                <a:moveTo>
                  <a:pt x="387" y="27"/>
                </a:moveTo>
                <a:cubicBezTo>
                  <a:pt x="387" y="24"/>
                  <a:pt x="388" y="23"/>
                  <a:pt x="391" y="23"/>
                </a:cubicBezTo>
                <a:cubicBezTo>
                  <a:pt x="403" y="25"/>
                  <a:pt x="416" y="25"/>
                  <a:pt x="427" y="34"/>
                </a:cubicBezTo>
                <a:cubicBezTo>
                  <a:pt x="428" y="35"/>
                  <a:pt x="430" y="35"/>
                  <a:pt x="432" y="34"/>
                </a:cubicBezTo>
                <a:cubicBezTo>
                  <a:pt x="439" y="32"/>
                  <a:pt x="446" y="30"/>
                  <a:pt x="454" y="31"/>
                </a:cubicBezTo>
                <a:cubicBezTo>
                  <a:pt x="454" y="42"/>
                  <a:pt x="453" y="52"/>
                  <a:pt x="453" y="63"/>
                </a:cubicBezTo>
                <a:cubicBezTo>
                  <a:pt x="453" y="64"/>
                  <a:pt x="451" y="65"/>
                  <a:pt x="450" y="66"/>
                </a:cubicBezTo>
                <a:cubicBezTo>
                  <a:pt x="440" y="73"/>
                  <a:pt x="430" y="81"/>
                  <a:pt x="419" y="88"/>
                </a:cubicBezTo>
                <a:cubicBezTo>
                  <a:pt x="417" y="90"/>
                  <a:pt x="416" y="92"/>
                  <a:pt x="416" y="95"/>
                </a:cubicBezTo>
                <a:cubicBezTo>
                  <a:pt x="416" y="130"/>
                  <a:pt x="416" y="165"/>
                  <a:pt x="416" y="201"/>
                </a:cubicBezTo>
                <a:cubicBezTo>
                  <a:pt x="416" y="203"/>
                  <a:pt x="416" y="208"/>
                  <a:pt x="416" y="209"/>
                </a:cubicBezTo>
                <a:cubicBezTo>
                  <a:pt x="416" y="209"/>
                  <a:pt x="396" y="188"/>
                  <a:pt x="391" y="182"/>
                </a:cubicBezTo>
                <a:cubicBezTo>
                  <a:pt x="388" y="179"/>
                  <a:pt x="387" y="177"/>
                  <a:pt x="387" y="173"/>
                </a:cubicBezTo>
                <a:cubicBezTo>
                  <a:pt x="387" y="124"/>
                  <a:pt x="387" y="76"/>
                  <a:pt x="387" y="27"/>
                </a:cubicBezTo>
                <a:close/>
                <a:moveTo>
                  <a:pt x="268" y="44"/>
                </a:moveTo>
                <a:cubicBezTo>
                  <a:pt x="275" y="46"/>
                  <a:pt x="283" y="48"/>
                  <a:pt x="291" y="50"/>
                </a:cubicBezTo>
                <a:cubicBezTo>
                  <a:pt x="304" y="35"/>
                  <a:pt x="322" y="31"/>
                  <a:pt x="340" y="28"/>
                </a:cubicBezTo>
                <a:cubicBezTo>
                  <a:pt x="348" y="26"/>
                  <a:pt x="356" y="25"/>
                  <a:pt x="365" y="24"/>
                </a:cubicBezTo>
                <a:cubicBezTo>
                  <a:pt x="367" y="24"/>
                  <a:pt x="369" y="24"/>
                  <a:pt x="372" y="24"/>
                </a:cubicBezTo>
                <a:cubicBezTo>
                  <a:pt x="372" y="26"/>
                  <a:pt x="372" y="28"/>
                  <a:pt x="372" y="30"/>
                </a:cubicBezTo>
                <a:cubicBezTo>
                  <a:pt x="372" y="80"/>
                  <a:pt x="372" y="130"/>
                  <a:pt x="372" y="179"/>
                </a:cubicBezTo>
                <a:cubicBezTo>
                  <a:pt x="372" y="183"/>
                  <a:pt x="373" y="185"/>
                  <a:pt x="375" y="188"/>
                </a:cubicBezTo>
                <a:cubicBezTo>
                  <a:pt x="388" y="201"/>
                  <a:pt x="401" y="214"/>
                  <a:pt x="413" y="227"/>
                </a:cubicBezTo>
                <a:cubicBezTo>
                  <a:pt x="415" y="229"/>
                  <a:pt x="416" y="232"/>
                  <a:pt x="416" y="235"/>
                </a:cubicBezTo>
                <a:cubicBezTo>
                  <a:pt x="416" y="267"/>
                  <a:pt x="416" y="299"/>
                  <a:pt x="416" y="332"/>
                </a:cubicBezTo>
                <a:cubicBezTo>
                  <a:pt x="416" y="351"/>
                  <a:pt x="416" y="371"/>
                  <a:pt x="416" y="390"/>
                </a:cubicBezTo>
                <a:cubicBezTo>
                  <a:pt x="416" y="394"/>
                  <a:pt x="415" y="396"/>
                  <a:pt x="413" y="399"/>
                </a:cubicBezTo>
                <a:cubicBezTo>
                  <a:pt x="405" y="405"/>
                  <a:pt x="398" y="411"/>
                  <a:pt x="391" y="418"/>
                </a:cubicBezTo>
                <a:cubicBezTo>
                  <a:pt x="390" y="419"/>
                  <a:pt x="389" y="419"/>
                  <a:pt x="387" y="421"/>
                </a:cubicBezTo>
                <a:cubicBezTo>
                  <a:pt x="387" y="418"/>
                  <a:pt x="387" y="416"/>
                  <a:pt x="387" y="414"/>
                </a:cubicBezTo>
                <a:cubicBezTo>
                  <a:pt x="387" y="384"/>
                  <a:pt x="387" y="355"/>
                  <a:pt x="387" y="325"/>
                </a:cubicBezTo>
                <a:cubicBezTo>
                  <a:pt x="387" y="321"/>
                  <a:pt x="386" y="318"/>
                  <a:pt x="383" y="316"/>
                </a:cubicBezTo>
                <a:cubicBezTo>
                  <a:pt x="373" y="307"/>
                  <a:pt x="364" y="299"/>
                  <a:pt x="355" y="290"/>
                </a:cubicBezTo>
                <a:cubicBezTo>
                  <a:pt x="354" y="289"/>
                  <a:pt x="352" y="286"/>
                  <a:pt x="352" y="284"/>
                </a:cubicBezTo>
                <a:cubicBezTo>
                  <a:pt x="352" y="272"/>
                  <a:pt x="352" y="261"/>
                  <a:pt x="352" y="249"/>
                </a:cubicBezTo>
                <a:cubicBezTo>
                  <a:pt x="352" y="248"/>
                  <a:pt x="352" y="247"/>
                  <a:pt x="352" y="246"/>
                </a:cubicBezTo>
                <a:cubicBezTo>
                  <a:pt x="362" y="243"/>
                  <a:pt x="369" y="234"/>
                  <a:pt x="369" y="223"/>
                </a:cubicBezTo>
                <a:cubicBezTo>
                  <a:pt x="369" y="210"/>
                  <a:pt x="358" y="199"/>
                  <a:pt x="345" y="199"/>
                </a:cubicBezTo>
                <a:cubicBezTo>
                  <a:pt x="331" y="199"/>
                  <a:pt x="320" y="210"/>
                  <a:pt x="320" y="223"/>
                </a:cubicBezTo>
                <a:cubicBezTo>
                  <a:pt x="320" y="234"/>
                  <a:pt x="327" y="243"/>
                  <a:pt x="337" y="246"/>
                </a:cubicBezTo>
                <a:cubicBezTo>
                  <a:pt x="337" y="248"/>
                  <a:pt x="337" y="249"/>
                  <a:pt x="337" y="251"/>
                </a:cubicBezTo>
                <a:cubicBezTo>
                  <a:pt x="337" y="258"/>
                  <a:pt x="337" y="265"/>
                  <a:pt x="337" y="274"/>
                </a:cubicBezTo>
                <a:cubicBezTo>
                  <a:pt x="326" y="264"/>
                  <a:pt x="316" y="255"/>
                  <a:pt x="306" y="245"/>
                </a:cubicBezTo>
                <a:cubicBezTo>
                  <a:pt x="305" y="244"/>
                  <a:pt x="304" y="241"/>
                  <a:pt x="304" y="238"/>
                </a:cubicBezTo>
                <a:cubicBezTo>
                  <a:pt x="304" y="211"/>
                  <a:pt x="304" y="184"/>
                  <a:pt x="304" y="156"/>
                </a:cubicBezTo>
                <a:cubicBezTo>
                  <a:pt x="304" y="152"/>
                  <a:pt x="303" y="149"/>
                  <a:pt x="300" y="146"/>
                </a:cubicBezTo>
                <a:cubicBezTo>
                  <a:pt x="292" y="139"/>
                  <a:pt x="285" y="131"/>
                  <a:pt x="278" y="123"/>
                </a:cubicBezTo>
                <a:cubicBezTo>
                  <a:pt x="278" y="123"/>
                  <a:pt x="278" y="123"/>
                  <a:pt x="278" y="123"/>
                </a:cubicBezTo>
                <a:cubicBezTo>
                  <a:pt x="280" y="119"/>
                  <a:pt x="281" y="115"/>
                  <a:pt x="281" y="110"/>
                </a:cubicBezTo>
                <a:cubicBezTo>
                  <a:pt x="281" y="100"/>
                  <a:pt x="275" y="91"/>
                  <a:pt x="266" y="88"/>
                </a:cubicBezTo>
                <a:cubicBezTo>
                  <a:pt x="264" y="87"/>
                  <a:pt x="263" y="85"/>
                  <a:pt x="263" y="84"/>
                </a:cubicBezTo>
                <a:cubicBezTo>
                  <a:pt x="263" y="72"/>
                  <a:pt x="263" y="60"/>
                  <a:pt x="262" y="48"/>
                </a:cubicBezTo>
                <a:cubicBezTo>
                  <a:pt x="262" y="44"/>
                  <a:pt x="264" y="43"/>
                  <a:pt x="268" y="44"/>
                </a:cubicBezTo>
                <a:close/>
                <a:moveTo>
                  <a:pt x="337" y="215"/>
                </a:moveTo>
                <a:cubicBezTo>
                  <a:pt x="339" y="213"/>
                  <a:pt x="342" y="212"/>
                  <a:pt x="345" y="212"/>
                </a:cubicBezTo>
                <a:cubicBezTo>
                  <a:pt x="351" y="212"/>
                  <a:pt x="356" y="217"/>
                  <a:pt x="356" y="223"/>
                </a:cubicBezTo>
                <a:cubicBezTo>
                  <a:pt x="356" y="229"/>
                  <a:pt x="351" y="234"/>
                  <a:pt x="345" y="234"/>
                </a:cubicBezTo>
                <a:cubicBezTo>
                  <a:pt x="339" y="234"/>
                  <a:pt x="334" y="230"/>
                  <a:pt x="334" y="224"/>
                </a:cubicBezTo>
                <a:cubicBezTo>
                  <a:pt x="334" y="221"/>
                  <a:pt x="335" y="218"/>
                  <a:pt x="337" y="215"/>
                </a:cubicBezTo>
                <a:close/>
                <a:moveTo>
                  <a:pt x="257" y="121"/>
                </a:moveTo>
                <a:cubicBezTo>
                  <a:pt x="251" y="121"/>
                  <a:pt x="246" y="116"/>
                  <a:pt x="246" y="110"/>
                </a:cubicBezTo>
                <a:cubicBezTo>
                  <a:pt x="246" y="104"/>
                  <a:pt x="251" y="99"/>
                  <a:pt x="257" y="99"/>
                </a:cubicBezTo>
                <a:cubicBezTo>
                  <a:pt x="263" y="99"/>
                  <a:pt x="268" y="104"/>
                  <a:pt x="268" y="110"/>
                </a:cubicBezTo>
                <a:cubicBezTo>
                  <a:pt x="268" y="116"/>
                  <a:pt x="263" y="121"/>
                  <a:pt x="257" y="121"/>
                </a:cubicBezTo>
                <a:close/>
                <a:moveTo>
                  <a:pt x="124" y="403"/>
                </a:moveTo>
                <a:cubicBezTo>
                  <a:pt x="123" y="404"/>
                  <a:pt x="121" y="404"/>
                  <a:pt x="119" y="404"/>
                </a:cubicBezTo>
                <a:cubicBezTo>
                  <a:pt x="90" y="396"/>
                  <a:pt x="69" y="378"/>
                  <a:pt x="55" y="351"/>
                </a:cubicBezTo>
                <a:cubicBezTo>
                  <a:pt x="54" y="350"/>
                  <a:pt x="51" y="344"/>
                  <a:pt x="48" y="337"/>
                </a:cubicBezTo>
                <a:cubicBezTo>
                  <a:pt x="42" y="321"/>
                  <a:pt x="39" y="304"/>
                  <a:pt x="42" y="287"/>
                </a:cubicBezTo>
                <a:cubicBezTo>
                  <a:pt x="43" y="277"/>
                  <a:pt x="41" y="270"/>
                  <a:pt x="37" y="262"/>
                </a:cubicBezTo>
                <a:cubicBezTo>
                  <a:pt x="29" y="244"/>
                  <a:pt x="29" y="226"/>
                  <a:pt x="34" y="207"/>
                </a:cubicBezTo>
                <a:cubicBezTo>
                  <a:pt x="38" y="189"/>
                  <a:pt x="48" y="174"/>
                  <a:pt x="62" y="162"/>
                </a:cubicBezTo>
                <a:cubicBezTo>
                  <a:pt x="66" y="159"/>
                  <a:pt x="72" y="156"/>
                  <a:pt x="76" y="153"/>
                </a:cubicBezTo>
                <a:cubicBezTo>
                  <a:pt x="78" y="151"/>
                  <a:pt x="80" y="149"/>
                  <a:pt x="80" y="148"/>
                </a:cubicBezTo>
                <a:cubicBezTo>
                  <a:pt x="83" y="143"/>
                  <a:pt x="84" y="138"/>
                  <a:pt x="85" y="135"/>
                </a:cubicBezTo>
                <a:cubicBezTo>
                  <a:pt x="96" y="145"/>
                  <a:pt x="107" y="155"/>
                  <a:pt x="118" y="165"/>
                </a:cubicBezTo>
                <a:cubicBezTo>
                  <a:pt x="119" y="165"/>
                  <a:pt x="119" y="166"/>
                  <a:pt x="119" y="166"/>
                </a:cubicBezTo>
                <a:cubicBezTo>
                  <a:pt x="121" y="168"/>
                  <a:pt x="123" y="169"/>
                  <a:pt x="124" y="171"/>
                </a:cubicBezTo>
                <a:cubicBezTo>
                  <a:pt x="123" y="173"/>
                  <a:pt x="122" y="176"/>
                  <a:pt x="122" y="178"/>
                </a:cubicBezTo>
                <a:cubicBezTo>
                  <a:pt x="122" y="185"/>
                  <a:pt x="125" y="191"/>
                  <a:pt x="129" y="195"/>
                </a:cubicBezTo>
                <a:cubicBezTo>
                  <a:pt x="129" y="195"/>
                  <a:pt x="129" y="195"/>
                  <a:pt x="129" y="195"/>
                </a:cubicBezTo>
                <a:cubicBezTo>
                  <a:pt x="130" y="196"/>
                  <a:pt x="130" y="197"/>
                  <a:pt x="131" y="197"/>
                </a:cubicBezTo>
                <a:cubicBezTo>
                  <a:pt x="132" y="198"/>
                  <a:pt x="133" y="199"/>
                  <a:pt x="134" y="200"/>
                </a:cubicBezTo>
                <a:cubicBezTo>
                  <a:pt x="137" y="201"/>
                  <a:pt x="138" y="203"/>
                  <a:pt x="138" y="206"/>
                </a:cubicBezTo>
                <a:cubicBezTo>
                  <a:pt x="137" y="231"/>
                  <a:pt x="137" y="255"/>
                  <a:pt x="137" y="280"/>
                </a:cubicBezTo>
                <a:cubicBezTo>
                  <a:pt x="137" y="283"/>
                  <a:pt x="137" y="313"/>
                  <a:pt x="137" y="321"/>
                </a:cubicBezTo>
                <a:cubicBezTo>
                  <a:pt x="144" y="321"/>
                  <a:pt x="151" y="321"/>
                  <a:pt x="157" y="321"/>
                </a:cubicBezTo>
                <a:cubicBezTo>
                  <a:pt x="160" y="321"/>
                  <a:pt x="162" y="321"/>
                  <a:pt x="164" y="322"/>
                </a:cubicBezTo>
                <a:cubicBezTo>
                  <a:pt x="167" y="329"/>
                  <a:pt x="173" y="336"/>
                  <a:pt x="181" y="338"/>
                </a:cubicBezTo>
                <a:cubicBezTo>
                  <a:pt x="181" y="339"/>
                  <a:pt x="181" y="340"/>
                  <a:pt x="182" y="341"/>
                </a:cubicBezTo>
                <a:cubicBezTo>
                  <a:pt x="182" y="348"/>
                  <a:pt x="180" y="354"/>
                  <a:pt x="174" y="358"/>
                </a:cubicBezTo>
                <a:cubicBezTo>
                  <a:pt x="168" y="362"/>
                  <a:pt x="163" y="367"/>
                  <a:pt x="158" y="372"/>
                </a:cubicBezTo>
                <a:cubicBezTo>
                  <a:pt x="156" y="375"/>
                  <a:pt x="154" y="375"/>
                  <a:pt x="152" y="372"/>
                </a:cubicBezTo>
                <a:cubicBezTo>
                  <a:pt x="137" y="357"/>
                  <a:pt x="121" y="342"/>
                  <a:pt x="106" y="327"/>
                </a:cubicBezTo>
                <a:cubicBezTo>
                  <a:pt x="105" y="326"/>
                  <a:pt x="91" y="310"/>
                  <a:pt x="90" y="307"/>
                </a:cubicBezTo>
                <a:cubicBezTo>
                  <a:pt x="90" y="303"/>
                  <a:pt x="89" y="278"/>
                  <a:pt x="89" y="272"/>
                </a:cubicBezTo>
                <a:cubicBezTo>
                  <a:pt x="99" y="269"/>
                  <a:pt x="106" y="260"/>
                  <a:pt x="106" y="249"/>
                </a:cubicBezTo>
                <a:cubicBezTo>
                  <a:pt x="106" y="238"/>
                  <a:pt x="99" y="229"/>
                  <a:pt x="90" y="226"/>
                </a:cubicBezTo>
                <a:cubicBezTo>
                  <a:pt x="87" y="225"/>
                  <a:pt x="84" y="224"/>
                  <a:pt x="81" y="224"/>
                </a:cubicBezTo>
                <a:cubicBezTo>
                  <a:pt x="76" y="224"/>
                  <a:pt x="71" y="227"/>
                  <a:pt x="67" y="230"/>
                </a:cubicBezTo>
                <a:cubicBezTo>
                  <a:pt x="61" y="234"/>
                  <a:pt x="58" y="241"/>
                  <a:pt x="58" y="249"/>
                </a:cubicBezTo>
                <a:cubicBezTo>
                  <a:pt x="58" y="260"/>
                  <a:pt x="65" y="269"/>
                  <a:pt x="74" y="272"/>
                </a:cubicBezTo>
                <a:cubicBezTo>
                  <a:pt x="74" y="272"/>
                  <a:pt x="74" y="273"/>
                  <a:pt x="74" y="274"/>
                </a:cubicBezTo>
                <a:cubicBezTo>
                  <a:pt x="74" y="287"/>
                  <a:pt x="74" y="297"/>
                  <a:pt x="75" y="310"/>
                </a:cubicBezTo>
                <a:cubicBezTo>
                  <a:pt x="75" y="312"/>
                  <a:pt x="126" y="368"/>
                  <a:pt x="143" y="386"/>
                </a:cubicBezTo>
                <a:cubicBezTo>
                  <a:pt x="137" y="392"/>
                  <a:pt x="131" y="398"/>
                  <a:pt x="124" y="403"/>
                </a:cubicBezTo>
                <a:close/>
                <a:moveTo>
                  <a:pt x="146" y="167"/>
                </a:moveTo>
                <a:cubicBezTo>
                  <a:pt x="153" y="167"/>
                  <a:pt x="157" y="172"/>
                  <a:pt x="157" y="178"/>
                </a:cubicBezTo>
                <a:cubicBezTo>
                  <a:pt x="157" y="184"/>
                  <a:pt x="153" y="189"/>
                  <a:pt x="146" y="189"/>
                </a:cubicBezTo>
                <a:cubicBezTo>
                  <a:pt x="140" y="189"/>
                  <a:pt x="135" y="184"/>
                  <a:pt x="135" y="178"/>
                </a:cubicBezTo>
                <a:cubicBezTo>
                  <a:pt x="135" y="172"/>
                  <a:pt x="140" y="167"/>
                  <a:pt x="146" y="167"/>
                </a:cubicBezTo>
                <a:close/>
                <a:moveTo>
                  <a:pt x="198" y="314"/>
                </a:moveTo>
                <a:cubicBezTo>
                  <a:pt x="198" y="320"/>
                  <a:pt x="194" y="325"/>
                  <a:pt x="187" y="325"/>
                </a:cubicBezTo>
                <a:cubicBezTo>
                  <a:pt x="181" y="325"/>
                  <a:pt x="176" y="320"/>
                  <a:pt x="176" y="314"/>
                </a:cubicBezTo>
                <a:cubicBezTo>
                  <a:pt x="176" y="308"/>
                  <a:pt x="181" y="303"/>
                  <a:pt x="187" y="303"/>
                </a:cubicBezTo>
                <a:cubicBezTo>
                  <a:pt x="194" y="303"/>
                  <a:pt x="198" y="308"/>
                  <a:pt x="198" y="314"/>
                </a:cubicBezTo>
                <a:close/>
                <a:moveTo>
                  <a:pt x="82" y="238"/>
                </a:moveTo>
                <a:cubicBezTo>
                  <a:pt x="88" y="238"/>
                  <a:pt x="93" y="243"/>
                  <a:pt x="93" y="249"/>
                </a:cubicBezTo>
                <a:cubicBezTo>
                  <a:pt x="93" y="255"/>
                  <a:pt x="88" y="260"/>
                  <a:pt x="82" y="260"/>
                </a:cubicBezTo>
                <a:cubicBezTo>
                  <a:pt x="76" y="260"/>
                  <a:pt x="71" y="255"/>
                  <a:pt x="71" y="249"/>
                </a:cubicBezTo>
                <a:cubicBezTo>
                  <a:pt x="71" y="243"/>
                  <a:pt x="76" y="238"/>
                  <a:pt x="82" y="238"/>
                </a:cubicBezTo>
                <a:close/>
                <a:moveTo>
                  <a:pt x="224" y="379"/>
                </a:moveTo>
                <a:cubicBezTo>
                  <a:pt x="222" y="381"/>
                  <a:pt x="221" y="383"/>
                  <a:pt x="221" y="386"/>
                </a:cubicBezTo>
                <a:cubicBezTo>
                  <a:pt x="220" y="406"/>
                  <a:pt x="219" y="426"/>
                  <a:pt x="219" y="446"/>
                </a:cubicBezTo>
                <a:cubicBezTo>
                  <a:pt x="219" y="450"/>
                  <a:pt x="218" y="451"/>
                  <a:pt x="214" y="451"/>
                </a:cubicBezTo>
                <a:cubicBezTo>
                  <a:pt x="189" y="452"/>
                  <a:pt x="161" y="439"/>
                  <a:pt x="152" y="413"/>
                </a:cubicBezTo>
                <a:cubicBezTo>
                  <a:pt x="151" y="409"/>
                  <a:pt x="148" y="408"/>
                  <a:pt x="143" y="408"/>
                </a:cubicBezTo>
                <a:cubicBezTo>
                  <a:pt x="144" y="406"/>
                  <a:pt x="145" y="405"/>
                  <a:pt x="146" y="405"/>
                </a:cubicBezTo>
                <a:cubicBezTo>
                  <a:pt x="162" y="390"/>
                  <a:pt x="178" y="375"/>
                  <a:pt x="193" y="360"/>
                </a:cubicBezTo>
                <a:cubicBezTo>
                  <a:pt x="195" y="359"/>
                  <a:pt x="196" y="356"/>
                  <a:pt x="196" y="354"/>
                </a:cubicBezTo>
                <a:cubicBezTo>
                  <a:pt x="196" y="349"/>
                  <a:pt x="196" y="344"/>
                  <a:pt x="196" y="338"/>
                </a:cubicBezTo>
                <a:cubicBezTo>
                  <a:pt x="196" y="338"/>
                  <a:pt x="196" y="337"/>
                  <a:pt x="196" y="337"/>
                </a:cubicBezTo>
                <a:cubicBezTo>
                  <a:pt x="205" y="333"/>
                  <a:pt x="212" y="325"/>
                  <a:pt x="212" y="314"/>
                </a:cubicBezTo>
                <a:cubicBezTo>
                  <a:pt x="212" y="301"/>
                  <a:pt x="201" y="290"/>
                  <a:pt x="188" y="290"/>
                </a:cubicBezTo>
                <a:cubicBezTo>
                  <a:pt x="177" y="290"/>
                  <a:pt x="168" y="297"/>
                  <a:pt x="165" y="306"/>
                </a:cubicBezTo>
                <a:cubicBezTo>
                  <a:pt x="164" y="306"/>
                  <a:pt x="162" y="306"/>
                  <a:pt x="161" y="306"/>
                </a:cubicBezTo>
                <a:cubicBezTo>
                  <a:pt x="158" y="306"/>
                  <a:pt x="156" y="306"/>
                  <a:pt x="152" y="306"/>
                </a:cubicBezTo>
                <a:cubicBezTo>
                  <a:pt x="152" y="304"/>
                  <a:pt x="152" y="302"/>
                  <a:pt x="152" y="301"/>
                </a:cubicBezTo>
                <a:cubicBezTo>
                  <a:pt x="152" y="269"/>
                  <a:pt x="152" y="238"/>
                  <a:pt x="152" y="207"/>
                </a:cubicBezTo>
                <a:cubicBezTo>
                  <a:pt x="152" y="204"/>
                  <a:pt x="153" y="202"/>
                  <a:pt x="155" y="201"/>
                </a:cubicBezTo>
                <a:cubicBezTo>
                  <a:pt x="164" y="198"/>
                  <a:pt x="171" y="189"/>
                  <a:pt x="171" y="178"/>
                </a:cubicBezTo>
                <a:cubicBezTo>
                  <a:pt x="171" y="165"/>
                  <a:pt x="160" y="154"/>
                  <a:pt x="147" y="154"/>
                </a:cubicBezTo>
                <a:cubicBezTo>
                  <a:pt x="142" y="154"/>
                  <a:pt x="137" y="156"/>
                  <a:pt x="133" y="158"/>
                </a:cubicBezTo>
                <a:cubicBezTo>
                  <a:pt x="121" y="146"/>
                  <a:pt x="109" y="133"/>
                  <a:pt x="97" y="121"/>
                </a:cubicBezTo>
                <a:cubicBezTo>
                  <a:pt x="95" y="119"/>
                  <a:pt x="95" y="118"/>
                  <a:pt x="97" y="116"/>
                </a:cubicBezTo>
                <a:cubicBezTo>
                  <a:pt x="111" y="100"/>
                  <a:pt x="129" y="92"/>
                  <a:pt x="150" y="91"/>
                </a:cubicBezTo>
                <a:cubicBezTo>
                  <a:pt x="152" y="91"/>
                  <a:pt x="154" y="92"/>
                  <a:pt x="156" y="94"/>
                </a:cubicBezTo>
                <a:cubicBezTo>
                  <a:pt x="168" y="106"/>
                  <a:pt x="181" y="118"/>
                  <a:pt x="194" y="130"/>
                </a:cubicBezTo>
                <a:cubicBezTo>
                  <a:pt x="195" y="131"/>
                  <a:pt x="196" y="133"/>
                  <a:pt x="196" y="134"/>
                </a:cubicBezTo>
                <a:cubicBezTo>
                  <a:pt x="197" y="145"/>
                  <a:pt x="198" y="156"/>
                  <a:pt x="199" y="166"/>
                </a:cubicBezTo>
                <a:cubicBezTo>
                  <a:pt x="199" y="177"/>
                  <a:pt x="200" y="187"/>
                  <a:pt x="201" y="198"/>
                </a:cubicBezTo>
                <a:cubicBezTo>
                  <a:pt x="201" y="200"/>
                  <a:pt x="202" y="203"/>
                  <a:pt x="204" y="205"/>
                </a:cubicBezTo>
                <a:cubicBezTo>
                  <a:pt x="217" y="220"/>
                  <a:pt x="230" y="236"/>
                  <a:pt x="244" y="252"/>
                </a:cubicBezTo>
                <a:cubicBezTo>
                  <a:pt x="245" y="253"/>
                  <a:pt x="245" y="254"/>
                  <a:pt x="246" y="255"/>
                </a:cubicBezTo>
                <a:cubicBezTo>
                  <a:pt x="243" y="259"/>
                  <a:pt x="241" y="263"/>
                  <a:pt x="241" y="268"/>
                </a:cubicBezTo>
                <a:cubicBezTo>
                  <a:pt x="241" y="280"/>
                  <a:pt x="249" y="289"/>
                  <a:pt x="259" y="292"/>
                </a:cubicBezTo>
                <a:cubicBezTo>
                  <a:pt x="259" y="292"/>
                  <a:pt x="259" y="292"/>
                  <a:pt x="259" y="292"/>
                </a:cubicBezTo>
                <a:cubicBezTo>
                  <a:pt x="259" y="310"/>
                  <a:pt x="259" y="328"/>
                  <a:pt x="259" y="347"/>
                </a:cubicBezTo>
                <a:cubicBezTo>
                  <a:pt x="259" y="348"/>
                  <a:pt x="258" y="350"/>
                  <a:pt x="257" y="351"/>
                </a:cubicBezTo>
                <a:cubicBezTo>
                  <a:pt x="246" y="361"/>
                  <a:pt x="235" y="370"/>
                  <a:pt x="224" y="379"/>
                </a:cubicBezTo>
                <a:close/>
                <a:moveTo>
                  <a:pt x="276" y="268"/>
                </a:moveTo>
                <a:cubicBezTo>
                  <a:pt x="276" y="274"/>
                  <a:pt x="272" y="279"/>
                  <a:pt x="265" y="279"/>
                </a:cubicBezTo>
                <a:cubicBezTo>
                  <a:pt x="259" y="279"/>
                  <a:pt x="254" y="274"/>
                  <a:pt x="254" y="268"/>
                </a:cubicBezTo>
                <a:cubicBezTo>
                  <a:pt x="254" y="262"/>
                  <a:pt x="259" y="257"/>
                  <a:pt x="265" y="257"/>
                </a:cubicBezTo>
                <a:cubicBezTo>
                  <a:pt x="272" y="257"/>
                  <a:pt x="276" y="262"/>
                  <a:pt x="276" y="268"/>
                </a:cubicBezTo>
                <a:close/>
                <a:moveTo>
                  <a:pt x="310" y="473"/>
                </a:moveTo>
                <a:cubicBezTo>
                  <a:pt x="293" y="475"/>
                  <a:pt x="276" y="475"/>
                  <a:pt x="260" y="468"/>
                </a:cubicBezTo>
                <a:cubicBezTo>
                  <a:pt x="252" y="465"/>
                  <a:pt x="244" y="460"/>
                  <a:pt x="237" y="455"/>
                </a:cubicBezTo>
                <a:cubicBezTo>
                  <a:pt x="235" y="454"/>
                  <a:pt x="234" y="452"/>
                  <a:pt x="234" y="450"/>
                </a:cubicBezTo>
                <a:cubicBezTo>
                  <a:pt x="234" y="431"/>
                  <a:pt x="235" y="412"/>
                  <a:pt x="235" y="393"/>
                </a:cubicBezTo>
                <a:cubicBezTo>
                  <a:pt x="235" y="392"/>
                  <a:pt x="236" y="389"/>
                  <a:pt x="237" y="388"/>
                </a:cubicBezTo>
                <a:cubicBezTo>
                  <a:pt x="244" y="381"/>
                  <a:pt x="252" y="375"/>
                  <a:pt x="260" y="368"/>
                </a:cubicBezTo>
                <a:cubicBezTo>
                  <a:pt x="260" y="371"/>
                  <a:pt x="261" y="373"/>
                  <a:pt x="261" y="374"/>
                </a:cubicBezTo>
                <a:cubicBezTo>
                  <a:pt x="261" y="385"/>
                  <a:pt x="261" y="396"/>
                  <a:pt x="261" y="407"/>
                </a:cubicBezTo>
                <a:cubicBezTo>
                  <a:pt x="261" y="411"/>
                  <a:pt x="263" y="414"/>
                  <a:pt x="265" y="417"/>
                </a:cubicBezTo>
                <a:cubicBezTo>
                  <a:pt x="282" y="434"/>
                  <a:pt x="299" y="451"/>
                  <a:pt x="316" y="469"/>
                </a:cubicBezTo>
                <a:cubicBezTo>
                  <a:pt x="316" y="469"/>
                  <a:pt x="317" y="470"/>
                  <a:pt x="318" y="471"/>
                </a:cubicBezTo>
                <a:cubicBezTo>
                  <a:pt x="315" y="472"/>
                  <a:pt x="312" y="473"/>
                  <a:pt x="310" y="473"/>
                </a:cubicBezTo>
                <a:close/>
                <a:moveTo>
                  <a:pt x="333" y="357"/>
                </a:moveTo>
                <a:cubicBezTo>
                  <a:pt x="340" y="357"/>
                  <a:pt x="344" y="362"/>
                  <a:pt x="344" y="368"/>
                </a:cubicBezTo>
                <a:cubicBezTo>
                  <a:pt x="344" y="374"/>
                  <a:pt x="340" y="379"/>
                  <a:pt x="333" y="379"/>
                </a:cubicBezTo>
                <a:cubicBezTo>
                  <a:pt x="327" y="379"/>
                  <a:pt x="322" y="374"/>
                  <a:pt x="322" y="368"/>
                </a:cubicBezTo>
                <a:cubicBezTo>
                  <a:pt x="322" y="362"/>
                  <a:pt x="327" y="357"/>
                  <a:pt x="333" y="357"/>
                </a:cubicBezTo>
                <a:close/>
                <a:moveTo>
                  <a:pt x="342" y="455"/>
                </a:moveTo>
                <a:cubicBezTo>
                  <a:pt x="342" y="434"/>
                  <a:pt x="342" y="414"/>
                  <a:pt x="342" y="393"/>
                </a:cubicBezTo>
                <a:cubicBezTo>
                  <a:pt x="342" y="392"/>
                  <a:pt x="342" y="391"/>
                  <a:pt x="343" y="390"/>
                </a:cubicBezTo>
                <a:cubicBezTo>
                  <a:pt x="352" y="387"/>
                  <a:pt x="358" y="378"/>
                  <a:pt x="358" y="368"/>
                </a:cubicBezTo>
                <a:cubicBezTo>
                  <a:pt x="358" y="355"/>
                  <a:pt x="347" y="344"/>
                  <a:pt x="334" y="344"/>
                </a:cubicBezTo>
                <a:cubicBezTo>
                  <a:pt x="320" y="344"/>
                  <a:pt x="309" y="355"/>
                  <a:pt x="309" y="368"/>
                </a:cubicBezTo>
                <a:cubicBezTo>
                  <a:pt x="309" y="379"/>
                  <a:pt x="317" y="388"/>
                  <a:pt x="327" y="391"/>
                </a:cubicBezTo>
                <a:cubicBezTo>
                  <a:pt x="327" y="393"/>
                  <a:pt x="328" y="395"/>
                  <a:pt x="327" y="397"/>
                </a:cubicBezTo>
                <a:cubicBezTo>
                  <a:pt x="327" y="415"/>
                  <a:pt x="327" y="434"/>
                  <a:pt x="327" y="452"/>
                </a:cubicBezTo>
                <a:cubicBezTo>
                  <a:pt x="327" y="454"/>
                  <a:pt x="327" y="455"/>
                  <a:pt x="327" y="458"/>
                </a:cubicBezTo>
                <a:cubicBezTo>
                  <a:pt x="325" y="457"/>
                  <a:pt x="324" y="456"/>
                  <a:pt x="324" y="455"/>
                </a:cubicBezTo>
                <a:cubicBezTo>
                  <a:pt x="308" y="440"/>
                  <a:pt x="293" y="424"/>
                  <a:pt x="278" y="409"/>
                </a:cubicBezTo>
                <a:cubicBezTo>
                  <a:pt x="277" y="407"/>
                  <a:pt x="276" y="405"/>
                  <a:pt x="276" y="404"/>
                </a:cubicBezTo>
                <a:cubicBezTo>
                  <a:pt x="276" y="367"/>
                  <a:pt x="275" y="331"/>
                  <a:pt x="274" y="294"/>
                </a:cubicBezTo>
                <a:cubicBezTo>
                  <a:pt x="274" y="293"/>
                  <a:pt x="274" y="292"/>
                  <a:pt x="275" y="291"/>
                </a:cubicBezTo>
                <a:cubicBezTo>
                  <a:pt x="283" y="287"/>
                  <a:pt x="290" y="279"/>
                  <a:pt x="290" y="268"/>
                </a:cubicBezTo>
                <a:cubicBezTo>
                  <a:pt x="290" y="255"/>
                  <a:pt x="279" y="244"/>
                  <a:pt x="266" y="244"/>
                </a:cubicBezTo>
                <a:cubicBezTo>
                  <a:pt x="263" y="244"/>
                  <a:pt x="261" y="245"/>
                  <a:pt x="259" y="245"/>
                </a:cubicBezTo>
                <a:cubicBezTo>
                  <a:pt x="258" y="245"/>
                  <a:pt x="257" y="244"/>
                  <a:pt x="255" y="242"/>
                </a:cubicBezTo>
                <a:cubicBezTo>
                  <a:pt x="243" y="228"/>
                  <a:pt x="230" y="213"/>
                  <a:pt x="217" y="198"/>
                </a:cubicBezTo>
                <a:cubicBezTo>
                  <a:pt x="216" y="197"/>
                  <a:pt x="216" y="195"/>
                  <a:pt x="216" y="194"/>
                </a:cubicBezTo>
                <a:cubicBezTo>
                  <a:pt x="215" y="185"/>
                  <a:pt x="214" y="175"/>
                  <a:pt x="213" y="166"/>
                </a:cubicBezTo>
                <a:cubicBezTo>
                  <a:pt x="212" y="153"/>
                  <a:pt x="211" y="141"/>
                  <a:pt x="210" y="128"/>
                </a:cubicBezTo>
                <a:cubicBezTo>
                  <a:pt x="210" y="126"/>
                  <a:pt x="209" y="124"/>
                  <a:pt x="208" y="123"/>
                </a:cubicBezTo>
                <a:cubicBezTo>
                  <a:pt x="195" y="110"/>
                  <a:pt x="182" y="98"/>
                  <a:pt x="169" y="85"/>
                </a:cubicBezTo>
                <a:cubicBezTo>
                  <a:pt x="168" y="85"/>
                  <a:pt x="168" y="84"/>
                  <a:pt x="167" y="83"/>
                </a:cubicBezTo>
                <a:cubicBezTo>
                  <a:pt x="174" y="77"/>
                  <a:pt x="181" y="71"/>
                  <a:pt x="188" y="66"/>
                </a:cubicBezTo>
                <a:cubicBezTo>
                  <a:pt x="203" y="57"/>
                  <a:pt x="219" y="50"/>
                  <a:pt x="236" y="46"/>
                </a:cubicBezTo>
                <a:cubicBezTo>
                  <a:pt x="248" y="43"/>
                  <a:pt x="248" y="43"/>
                  <a:pt x="248" y="55"/>
                </a:cubicBezTo>
                <a:cubicBezTo>
                  <a:pt x="248" y="65"/>
                  <a:pt x="248" y="74"/>
                  <a:pt x="248" y="83"/>
                </a:cubicBezTo>
                <a:cubicBezTo>
                  <a:pt x="248" y="85"/>
                  <a:pt x="247" y="87"/>
                  <a:pt x="246" y="89"/>
                </a:cubicBezTo>
                <a:cubicBezTo>
                  <a:pt x="238" y="93"/>
                  <a:pt x="233" y="101"/>
                  <a:pt x="233" y="110"/>
                </a:cubicBezTo>
                <a:cubicBezTo>
                  <a:pt x="233" y="124"/>
                  <a:pt x="244" y="135"/>
                  <a:pt x="257" y="135"/>
                </a:cubicBezTo>
                <a:cubicBezTo>
                  <a:pt x="260" y="135"/>
                  <a:pt x="263" y="134"/>
                  <a:pt x="266" y="133"/>
                </a:cubicBezTo>
                <a:cubicBezTo>
                  <a:pt x="274" y="140"/>
                  <a:pt x="281" y="147"/>
                  <a:pt x="288" y="155"/>
                </a:cubicBezTo>
                <a:cubicBezTo>
                  <a:pt x="289" y="156"/>
                  <a:pt x="289" y="159"/>
                  <a:pt x="289" y="162"/>
                </a:cubicBezTo>
                <a:cubicBezTo>
                  <a:pt x="289" y="190"/>
                  <a:pt x="289" y="218"/>
                  <a:pt x="290" y="246"/>
                </a:cubicBezTo>
                <a:cubicBezTo>
                  <a:pt x="290" y="248"/>
                  <a:pt x="291" y="251"/>
                  <a:pt x="292" y="253"/>
                </a:cubicBezTo>
                <a:cubicBezTo>
                  <a:pt x="318" y="277"/>
                  <a:pt x="344" y="300"/>
                  <a:pt x="369" y="324"/>
                </a:cubicBezTo>
                <a:cubicBezTo>
                  <a:pt x="370" y="326"/>
                  <a:pt x="372" y="328"/>
                  <a:pt x="372" y="330"/>
                </a:cubicBezTo>
                <a:cubicBezTo>
                  <a:pt x="372" y="363"/>
                  <a:pt x="372" y="397"/>
                  <a:pt x="372" y="431"/>
                </a:cubicBezTo>
                <a:cubicBezTo>
                  <a:pt x="372" y="433"/>
                  <a:pt x="370" y="436"/>
                  <a:pt x="369" y="437"/>
                </a:cubicBezTo>
                <a:cubicBezTo>
                  <a:pt x="360" y="445"/>
                  <a:pt x="352" y="452"/>
                  <a:pt x="343" y="460"/>
                </a:cubicBezTo>
                <a:cubicBezTo>
                  <a:pt x="343" y="458"/>
                  <a:pt x="342" y="457"/>
                  <a:pt x="342" y="455"/>
                </a:cubicBezTo>
                <a:close/>
                <a:moveTo>
                  <a:pt x="538" y="594"/>
                </a:moveTo>
                <a:cubicBezTo>
                  <a:pt x="537" y="602"/>
                  <a:pt x="530" y="606"/>
                  <a:pt x="522" y="602"/>
                </a:cubicBezTo>
                <a:cubicBezTo>
                  <a:pt x="513" y="598"/>
                  <a:pt x="507" y="591"/>
                  <a:pt x="502" y="584"/>
                </a:cubicBezTo>
                <a:cubicBezTo>
                  <a:pt x="482" y="560"/>
                  <a:pt x="463" y="536"/>
                  <a:pt x="444" y="512"/>
                </a:cubicBezTo>
                <a:cubicBezTo>
                  <a:pt x="442" y="510"/>
                  <a:pt x="440" y="510"/>
                  <a:pt x="438" y="511"/>
                </a:cubicBezTo>
                <a:cubicBezTo>
                  <a:pt x="402" y="518"/>
                  <a:pt x="372" y="508"/>
                  <a:pt x="348" y="482"/>
                </a:cubicBezTo>
                <a:cubicBezTo>
                  <a:pt x="345" y="479"/>
                  <a:pt x="346" y="478"/>
                  <a:pt x="348" y="475"/>
                </a:cubicBezTo>
                <a:cubicBezTo>
                  <a:pt x="375" y="452"/>
                  <a:pt x="401" y="429"/>
                  <a:pt x="427" y="406"/>
                </a:cubicBezTo>
                <a:cubicBezTo>
                  <a:pt x="430" y="403"/>
                  <a:pt x="431" y="401"/>
                  <a:pt x="431" y="397"/>
                </a:cubicBezTo>
                <a:cubicBezTo>
                  <a:pt x="431" y="372"/>
                  <a:pt x="431" y="348"/>
                  <a:pt x="431" y="323"/>
                </a:cubicBezTo>
                <a:cubicBezTo>
                  <a:pt x="431" y="319"/>
                  <a:pt x="432" y="316"/>
                  <a:pt x="435" y="313"/>
                </a:cubicBezTo>
                <a:cubicBezTo>
                  <a:pt x="448" y="302"/>
                  <a:pt x="461" y="291"/>
                  <a:pt x="473" y="280"/>
                </a:cubicBezTo>
                <a:cubicBezTo>
                  <a:pt x="476" y="277"/>
                  <a:pt x="477" y="275"/>
                  <a:pt x="477" y="272"/>
                </a:cubicBezTo>
                <a:cubicBezTo>
                  <a:pt x="477" y="253"/>
                  <a:pt x="477" y="234"/>
                  <a:pt x="477" y="215"/>
                </a:cubicBezTo>
                <a:cubicBezTo>
                  <a:pt x="477" y="213"/>
                  <a:pt x="477" y="212"/>
                  <a:pt x="477" y="210"/>
                </a:cubicBezTo>
                <a:cubicBezTo>
                  <a:pt x="487" y="207"/>
                  <a:pt x="494" y="198"/>
                  <a:pt x="494" y="187"/>
                </a:cubicBezTo>
                <a:cubicBezTo>
                  <a:pt x="494" y="174"/>
                  <a:pt x="483" y="163"/>
                  <a:pt x="470" y="163"/>
                </a:cubicBezTo>
                <a:cubicBezTo>
                  <a:pt x="456" y="163"/>
                  <a:pt x="445" y="174"/>
                  <a:pt x="445" y="187"/>
                </a:cubicBezTo>
                <a:cubicBezTo>
                  <a:pt x="445" y="198"/>
                  <a:pt x="452" y="207"/>
                  <a:pt x="462" y="210"/>
                </a:cubicBezTo>
                <a:cubicBezTo>
                  <a:pt x="462" y="211"/>
                  <a:pt x="462" y="211"/>
                  <a:pt x="462" y="212"/>
                </a:cubicBezTo>
                <a:cubicBezTo>
                  <a:pt x="462" y="230"/>
                  <a:pt x="462" y="248"/>
                  <a:pt x="462" y="266"/>
                </a:cubicBezTo>
                <a:cubicBezTo>
                  <a:pt x="462" y="268"/>
                  <a:pt x="461" y="271"/>
                  <a:pt x="459" y="272"/>
                </a:cubicBezTo>
                <a:cubicBezTo>
                  <a:pt x="451" y="280"/>
                  <a:pt x="442" y="287"/>
                  <a:pt x="434" y="295"/>
                </a:cubicBezTo>
                <a:cubicBezTo>
                  <a:pt x="433" y="295"/>
                  <a:pt x="433" y="295"/>
                  <a:pt x="431" y="296"/>
                </a:cubicBezTo>
                <a:cubicBezTo>
                  <a:pt x="431" y="294"/>
                  <a:pt x="431" y="292"/>
                  <a:pt x="431" y="291"/>
                </a:cubicBezTo>
                <a:cubicBezTo>
                  <a:pt x="431" y="229"/>
                  <a:pt x="431" y="166"/>
                  <a:pt x="431" y="104"/>
                </a:cubicBezTo>
                <a:cubicBezTo>
                  <a:pt x="431" y="99"/>
                  <a:pt x="432" y="97"/>
                  <a:pt x="436" y="94"/>
                </a:cubicBezTo>
                <a:cubicBezTo>
                  <a:pt x="446" y="88"/>
                  <a:pt x="455" y="81"/>
                  <a:pt x="465" y="74"/>
                </a:cubicBezTo>
                <a:cubicBezTo>
                  <a:pt x="466" y="73"/>
                  <a:pt x="467" y="70"/>
                  <a:pt x="467" y="68"/>
                </a:cubicBezTo>
                <a:cubicBezTo>
                  <a:pt x="468" y="57"/>
                  <a:pt x="469" y="45"/>
                  <a:pt x="469" y="34"/>
                </a:cubicBezTo>
                <a:cubicBezTo>
                  <a:pt x="469" y="33"/>
                  <a:pt x="469" y="32"/>
                  <a:pt x="470" y="30"/>
                </a:cubicBezTo>
                <a:cubicBezTo>
                  <a:pt x="483" y="32"/>
                  <a:pt x="495" y="34"/>
                  <a:pt x="509" y="36"/>
                </a:cubicBezTo>
                <a:cubicBezTo>
                  <a:pt x="509" y="39"/>
                  <a:pt x="509" y="41"/>
                  <a:pt x="509" y="43"/>
                </a:cubicBezTo>
                <a:cubicBezTo>
                  <a:pt x="508" y="73"/>
                  <a:pt x="507" y="102"/>
                  <a:pt x="507" y="131"/>
                </a:cubicBezTo>
                <a:cubicBezTo>
                  <a:pt x="506" y="135"/>
                  <a:pt x="508" y="138"/>
                  <a:pt x="510" y="140"/>
                </a:cubicBezTo>
                <a:cubicBezTo>
                  <a:pt x="516" y="145"/>
                  <a:pt x="523" y="150"/>
                  <a:pt x="529" y="155"/>
                </a:cubicBezTo>
                <a:cubicBezTo>
                  <a:pt x="530" y="156"/>
                  <a:pt x="530" y="157"/>
                  <a:pt x="531" y="158"/>
                </a:cubicBezTo>
                <a:cubicBezTo>
                  <a:pt x="530" y="161"/>
                  <a:pt x="529" y="164"/>
                  <a:pt x="529" y="168"/>
                </a:cubicBezTo>
                <a:cubicBezTo>
                  <a:pt x="529" y="179"/>
                  <a:pt x="536" y="188"/>
                  <a:pt x="546" y="191"/>
                </a:cubicBezTo>
                <a:cubicBezTo>
                  <a:pt x="546" y="191"/>
                  <a:pt x="546" y="192"/>
                  <a:pt x="546" y="192"/>
                </a:cubicBezTo>
                <a:cubicBezTo>
                  <a:pt x="546" y="208"/>
                  <a:pt x="546" y="223"/>
                  <a:pt x="546" y="238"/>
                </a:cubicBezTo>
                <a:cubicBezTo>
                  <a:pt x="546" y="241"/>
                  <a:pt x="545" y="243"/>
                  <a:pt x="543" y="244"/>
                </a:cubicBezTo>
                <a:cubicBezTo>
                  <a:pt x="530" y="252"/>
                  <a:pt x="518" y="260"/>
                  <a:pt x="505" y="267"/>
                </a:cubicBezTo>
                <a:cubicBezTo>
                  <a:pt x="502" y="269"/>
                  <a:pt x="501" y="271"/>
                  <a:pt x="501" y="275"/>
                </a:cubicBezTo>
                <a:cubicBezTo>
                  <a:pt x="501" y="316"/>
                  <a:pt x="501" y="356"/>
                  <a:pt x="501" y="396"/>
                </a:cubicBezTo>
                <a:cubicBezTo>
                  <a:pt x="501" y="400"/>
                  <a:pt x="500" y="402"/>
                  <a:pt x="496" y="404"/>
                </a:cubicBezTo>
                <a:cubicBezTo>
                  <a:pt x="487" y="409"/>
                  <a:pt x="479" y="414"/>
                  <a:pt x="470" y="419"/>
                </a:cubicBezTo>
                <a:cubicBezTo>
                  <a:pt x="469" y="420"/>
                  <a:pt x="467" y="423"/>
                  <a:pt x="467" y="425"/>
                </a:cubicBezTo>
                <a:cubicBezTo>
                  <a:pt x="467" y="449"/>
                  <a:pt x="467" y="473"/>
                  <a:pt x="467" y="498"/>
                </a:cubicBezTo>
                <a:cubicBezTo>
                  <a:pt x="467" y="499"/>
                  <a:pt x="468" y="501"/>
                  <a:pt x="469" y="503"/>
                </a:cubicBezTo>
                <a:cubicBezTo>
                  <a:pt x="470" y="505"/>
                  <a:pt x="471" y="506"/>
                  <a:pt x="473" y="507"/>
                </a:cubicBezTo>
                <a:cubicBezTo>
                  <a:pt x="476" y="511"/>
                  <a:pt x="479" y="514"/>
                  <a:pt x="480" y="518"/>
                </a:cubicBezTo>
                <a:cubicBezTo>
                  <a:pt x="480" y="520"/>
                  <a:pt x="479" y="522"/>
                  <a:pt x="479" y="524"/>
                </a:cubicBezTo>
                <a:cubicBezTo>
                  <a:pt x="479" y="529"/>
                  <a:pt x="481" y="533"/>
                  <a:pt x="483" y="537"/>
                </a:cubicBezTo>
                <a:cubicBezTo>
                  <a:pt x="485" y="540"/>
                  <a:pt x="488" y="543"/>
                  <a:pt x="492" y="545"/>
                </a:cubicBezTo>
                <a:cubicBezTo>
                  <a:pt x="492" y="545"/>
                  <a:pt x="492" y="545"/>
                  <a:pt x="492" y="545"/>
                </a:cubicBezTo>
                <a:cubicBezTo>
                  <a:pt x="492" y="545"/>
                  <a:pt x="492" y="545"/>
                  <a:pt x="492" y="545"/>
                </a:cubicBezTo>
                <a:cubicBezTo>
                  <a:pt x="496" y="547"/>
                  <a:pt x="499" y="548"/>
                  <a:pt x="504" y="548"/>
                </a:cubicBezTo>
                <a:cubicBezTo>
                  <a:pt x="505" y="548"/>
                  <a:pt x="506" y="548"/>
                  <a:pt x="507" y="548"/>
                </a:cubicBezTo>
                <a:cubicBezTo>
                  <a:pt x="509" y="548"/>
                  <a:pt x="510" y="550"/>
                  <a:pt x="512" y="551"/>
                </a:cubicBezTo>
                <a:cubicBezTo>
                  <a:pt x="519" y="560"/>
                  <a:pt x="526" y="568"/>
                  <a:pt x="533" y="576"/>
                </a:cubicBezTo>
                <a:cubicBezTo>
                  <a:pt x="538" y="581"/>
                  <a:pt x="539" y="587"/>
                  <a:pt x="538" y="594"/>
                </a:cubicBezTo>
                <a:close/>
                <a:moveTo>
                  <a:pt x="470" y="176"/>
                </a:moveTo>
                <a:cubicBezTo>
                  <a:pt x="476" y="176"/>
                  <a:pt x="481" y="181"/>
                  <a:pt x="481" y="187"/>
                </a:cubicBezTo>
                <a:cubicBezTo>
                  <a:pt x="481" y="193"/>
                  <a:pt x="476" y="198"/>
                  <a:pt x="470" y="198"/>
                </a:cubicBezTo>
                <a:cubicBezTo>
                  <a:pt x="463" y="198"/>
                  <a:pt x="459" y="193"/>
                  <a:pt x="459" y="187"/>
                </a:cubicBezTo>
                <a:cubicBezTo>
                  <a:pt x="459" y="181"/>
                  <a:pt x="463" y="176"/>
                  <a:pt x="470" y="176"/>
                </a:cubicBezTo>
                <a:close/>
                <a:moveTo>
                  <a:pt x="514" y="524"/>
                </a:moveTo>
                <a:cubicBezTo>
                  <a:pt x="514" y="530"/>
                  <a:pt x="510" y="535"/>
                  <a:pt x="503" y="535"/>
                </a:cubicBezTo>
                <a:cubicBezTo>
                  <a:pt x="497" y="535"/>
                  <a:pt x="492" y="530"/>
                  <a:pt x="492" y="524"/>
                </a:cubicBezTo>
                <a:cubicBezTo>
                  <a:pt x="492" y="518"/>
                  <a:pt x="497" y="513"/>
                  <a:pt x="503" y="513"/>
                </a:cubicBezTo>
                <a:cubicBezTo>
                  <a:pt x="510" y="513"/>
                  <a:pt x="514" y="518"/>
                  <a:pt x="514" y="524"/>
                </a:cubicBezTo>
                <a:close/>
                <a:moveTo>
                  <a:pt x="667" y="512"/>
                </a:moveTo>
                <a:cubicBezTo>
                  <a:pt x="652" y="532"/>
                  <a:pt x="632" y="547"/>
                  <a:pt x="609" y="557"/>
                </a:cubicBezTo>
                <a:cubicBezTo>
                  <a:pt x="589" y="564"/>
                  <a:pt x="568" y="567"/>
                  <a:pt x="547" y="567"/>
                </a:cubicBezTo>
                <a:cubicBezTo>
                  <a:pt x="546" y="567"/>
                  <a:pt x="544" y="565"/>
                  <a:pt x="543" y="564"/>
                </a:cubicBezTo>
                <a:cubicBezTo>
                  <a:pt x="536" y="557"/>
                  <a:pt x="529" y="549"/>
                  <a:pt x="523" y="541"/>
                </a:cubicBezTo>
                <a:cubicBezTo>
                  <a:pt x="522" y="541"/>
                  <a:pt x="522" y="540"/>
                  <a:pt x="522" y="540"/>
                </a:cubicBezTo>
                <a:cubicBezTo>
                  <a:pt x="526" y="535"/>
                  <a:pt x="528" y="530"/>
                  <a:pt x="528" y="524"/>
                </a:cubicBezTo>
                <a:cubicBezTo>
                  <a:pt x="528" y="522"/>
                  <a:pt x="528" y="520"/>
                  <a:pt x="527" y="519"/>
                </a:cubicBezTo>
                <a:cubicBezTo>
                  <a:pt x="540" y="508"/>
                  <a:pt x="552" y="497"/>
                  <a:pt x="565" y="487"/>
                </a:cubicBezTo>
                <a:cubicBezTo>
                  <a:pt x="567" y="485"/>
                  <a:pt x="569" y="485"/>
                  <a:pt x="571" y="485"/>
                </a:cubicBezTo>
                <a:cubicBezTo>
                  <a:pt x="607" y="484"/>
                  <a:pt x="643" y="483"/>
                  <a:pt x="680" y="483"/>
                </a:cubicBezTo>
                <a:cubicBezTo>
                  <a:pt x="680" y="483"/>
                  <a:pt x="681" y="483"/>
                  <a:pt x="684" y="483"/>
                </a:cubicBezTo>
                <a:cubicBezTo>
                  <a:pt x="678" y="493"/>
                  <a:pt x="673" y="503"/>
                  <a:pt x="667" y="512"/>
                </a:cubicBezTo>
                <a:close/>
                <a:moveTo>
                  <a:pt x="565" y="343"/>
                </a:moveTo>
                <a:cubicBezTo>
                  <a:pt x="572" y="343"/>
                  <a:pt x="576" y="348"/>
                  <a:pt x="576" y="354"/>
                </a:cubicBezTo>
                <a:cubicBezTo>
                  <a:pt x="576" y="360"/>
                  <a:pt x="572" y="365"/>
                  <a:pt x="565" y="365"/>
                </a:cubicBezTo>
                <a:cubicBezTo>
                  <a:pt x="559" y="365"/>
                  <a:pt x="554" y="360"/>
                  <a:pt x="554" y="354"/>
                </a:cubicBezTo>
                <a:cubicBezTo>
                  <a:pt x="554" y="348"/>
                  <a:pt x="559" y="343"/>
                  <a:pt x="565" y="343"/>
                </a:cubicBezTo>
                <a:close/>
                <a:moveTo>
                  <a:pt x="690" y="462"/>
                </a:moveTo>
                <a:cubicBezTo>
                  <a:pt x="689" y="466"/>
                  <a:pt x="688" y="468"/>
                  <a:pt x="683" y="468"/>
                </a:cubicBezTo>
                <a:cubicBezTo>
                  <a:pt x="655" y="468"/>
                  <a:pt x="627" y="469"/>
                  <a:pt x="599" y="469"/>
                </a:cubicBezTo>
                <a:cubicBezTo>
                  <a:pt x="592" y="469"/>
                  <a:pt x="584" y="470"/>
                  <a:pt x="576" y="470"/>
                </a:cubicBezTo>
                <a:cubicBezTo>
                  <a:pt x="573" y="470"/>
                  <a:pt x="572" y="469"/>
                  <a:pt x="572" y="466"/>
                </a:cubicBezTo>
                <a:cubicBezTo>
                  <a:pt x="571" y="462"/>
                  <a:pt x="572" y="429"/>
                  <a:pt x="573" y="427"/>
                </a:cubicBezTo>
                <a:cubicBezTo>
                  <a:pt x="585" y="409"/>
                  <a:pt x="605" y="386"/>
                  <a:pt x="618" y="369"/>
                </a:cubicBezTo>
                <a:cubicBezTo>
                  <a:pt x="620" y="367"/>
                  <a:pt x="621" y="364"/>
                  <a:pt x="621" y="362"/>
                </a:cubicBezTo>
                <a:cubicBezTo>
                  <a:pt x="621" y="355"/>
                  <a:pt x="621" y="347"/>
                  <a:pt x="621" y="340"/>
                </a:cubicBezTo>
                <a:cubicBezTo>
                  <a:pt x="621" y="340"/>
                  <a:pt x="621" y="340"/>
                  <a:pt x="621" y="339"/>
                </a:cubicBezTo>
                <a:cubicBezTo>
                  <a:pt x="631" y="337"/>
                  <a:pt x="639" y="327"/>
                  <a:pt x="639" y="316"/>
                </a:cubicBezTo>
                <a:cubicBezTo>
                  <a:pt x="639" y="304"/>
                  <a:pt x="630" y="294"/>
                  <a:pt x="618" y="292"/>
                </a:cubicBezTo>
                <a:cubicBezTo>
                  <a:pt x="617" y="292"/>
                  <a:pt x="615" y="291"/>
                  <a:pt x="613" y="292"/>
                </a:cubicBezTo>
                <a:cubicBezTo>
                  <a:pt x="604" y="292"/>
                  <a:pt x="598" y="296"/>
                  <a:pt x="594" y="303"/>
                </a:cubicBezTo>
                <a:cubicBezTo>
                  <a:pt x="592" y="307"/>
                  <a:pt x="590" y="311"/>
                  <a:pt x="590" y="316"/>
                </a:cubicBezTo>
                <a:cubicBezTo>
                  <a:pt x="590" y="326"/>
                  <a:pt x="597" y="335"/>
                  <a:pt x="606" y="339"/>
                </a:cubicBezTo>
                <a:cubicBezTo>
                  <a:pt x="606" y="339"/>
                  <a:pt x="606" y="339"/>
                  <a:pt x="606" y="339"/>
                </a:cubicBezTo>
                <a:cubicBezTo>
                  <a:pt x="606" y="339"/>
                  <a:pt x="606" y="340"/>
                  <a:pt x="606" y="340"/>
                </a:cubicBezTo>
                <a:cubicBezTo>
                  <a:pt x="606" y="361"/>
                  <a:pt x="606" y="361"/>
                  <a:pt x="592" y="379"/>
                </a:cubicBezTo>
                <a:cubicBezTo>
                  <a:pt x="587" y="386"/>
                  <a:pt x="581" y="393"/>
                  <a:pt x="576" y="401"/>
                </a:cubicBezTo>
                <a:cubicBezTo>
                  <a:pt x="575" y="402"/>
                  <a:pt x="574" y="403"/>
                  <a:pt x="572" y="405"/>
                </a:cubicBezTo>
                <a:cubicBezTo>
                  <a:pt x="572" y="402"/>
                  <a:pt x="572" y="401"/>
                  <a:pt x="572" y="400"/>
                </a:cubicBezTo>
                <a:cubicBezTo>
                  <a:pt x="572" y="396"/>
                  <a:pt x="572" y="391"/>
                  <a:pt x="572" y="387"/>
                </a:cubicBezTo>
                <a:cubicBezTo>
                  <a:pt x="571" y="383"/>
                  <a:pt x="572" y="380"/>
                  <a:pt x="573" y="377"/>
                </a:cubicBezTo>
                <a:cubicBezTo>
                  <a:pt x="583" y="374"/>
                  <a:pt x="590" y="365"/>
                  <a:pt x="590" y="354"/>
                </a:cubicBezTo>
                <a:cubicBezTo>
                  <a:pt x="590" y="341"/>
                  <a:pt x="579" y="330"/>
                  <a:pt x="566" y="330"/>
                </a:cubicBezTo>
                <a:cubicBezTo>
                  <a:pt x="552" y="330"/>
                  <a:pt x="541" y="341"/>
                  <a:pt x="541" y="354"/>
                </a:cubicBezTo>
                <a:cubicBezTo>
                  <a:pt x="541" y="364"/>
                  <a:pt x="548" y="373"/>
                  <a:pt x="557" y="376"/>
                </a:cubicBezTo>
                <a:cubicBezTo>
                  <a:pt x="557" y="378"/>
                  <a:pt x="557" y="379"/>
                  <a:pt x="557" y="381"/>
                </a:cubicBezTo>
                <a:cubicBezTo>
                  <a:pt x="557" y="402"/>
                  <a:pt x="557" y="424"/>
                  <a:pt x="557" y="446"/>
                </a:cubicBezTo>
                <a:cubicBezTo>
                  <a:pt x="557" y="448"/>
                  <a:pt x="557" y="471"/>
                  <a:pt x="558" y="472"/>
                </a:cubicBezTo>
                <a:cubicBezTo>
                  <a:pt x="558" y="475"/>
                  <a:pt x="536" y="494"/>
                  <a:pt x="520" y="506"/>
                </a:cubicBezTo>
                <a:cubicBezTo>
                  <a:pt x="516" y="502"/>
                  <a:pt x="510" y="500"/>
                  <a:pt x="504" y="500"/>
                </a:cubicBezTo>
                <a:cubicBezTo>
                  <a:pt x="498" y="500"/>
                  <a:pt x="494" y="501"/>
                  <a:pt x="490" y="504"/>
                </a:cubicBezTo>
                <a:cubicBezTo>
                  <a:pt x="488" y="502"/>
                  <a:pt x="486" y="500"/>
                  <a:pt x="484" y="497"/>
                </a:cubicBezTo>
                <a:cubicBezTo>
                  <a:pt x="483" y="496"/>
                  <a:pt x="482" y="494"/>
                  <a:pt x="482" y="492"/>
                </a:cubicBezTo>
                <a:cubicBezTo>
                  <a:pt x="482" y="472"/>
                  <a:pt x="482" y="453"/>
                  <a:pt x="482" y="433"/>
                </a:cubicBezTo>
                <a:cubicBezTo>
                  <a:pt x="482" y="431"/>
                  <a:pt x="484" y="429"/>
                  <a:pt x="485" y="428"/>
                </a:cubicBezTo>
                <a:cubicBezTo>
                  <a:pt x="494" y="422"/>
                  <a:pt x="503" y="417"/>
                  <a:pt x="512" y="412"/>
                </a:cubicBezTo>
                <a:cubicBezTo>
                  <a:pt x="515" y="411"/>
                  <a:pt x="515" y="409"/>
                  <a:pt x="515" y="406"/>
                </a:cubicBezTo>
                <a:cubicBezTo>
                  <a:pt x="515" y="367"/>
                  <a:pt x="516" y="328"/>
                  <a:pt x="515" y="290"/>
                </a:cubicBezTo>
                <a:cubicBezTo>
                  <a:pt x="515" y="281"/>
                  <a:pt x="518" y="277"/>
                  <a:pt x="525" y="273"/>
                </a:cubicBezTo>
                <a:cubicBezTo>
                  <a:pt x="537" y="267"/>
                  <a:pt x="547" y="259"/>
                  <a:pt x="558" y="253"/>
                </a:cubicBezTo>
                <a:cubicBezTo>
                  <a:pt x="559" y="252"/>
                  <a:pt x="560" y="250"/>
                  <a:pt x="560" y="248"/>
                </a:cubicBezTo>
                <a:cubicBezTo>
                  <a:pt x="560" y="233"/>
                  <a:pt x="560" y="218"/>
                  <a:pt x="560" y="203"/>
                </a:cubicBezTo>
                <a:cubicBezTo>
                  <a:pt x="560" y="201"/>
                  <a:pt x="560" y="199"/>
                  <a:pt x="560" y="196"/>
                </a:cubicBezTo>
                <a:cubicBezTo>
                  <a:pt x="560" y="194"/>
                  <a:pt x="560" y="193"/>
                  <a:pt x="561" y="191"/>
                </a:cubicBezTo>
                <a:cubicBezTo>
                  <a:pt x="570" y="188"/>
                  <a:pt x="577" y="179"/>
                  <a:pt x="577" y="168"/>
                </a:cubicBezTo>
                <a:cubicBezTo>
                  <a:pt x="577" y="166"/>
                  <a:pt x="577" y="165"/>
                  <a:pt x="577" y="163"/>
                </a:cubicBezTo>
                <a:cubicBezTo>
                  <a:pt x="577" y="163"/>
                  <a:pt x="578" y="162"/>
                  <a:pt x="578" y="162"/>
                </a:cubicBezTo>
                <a:cubicBezTo>
                  <a:pt x="587" y="157"/>
                  <a:pt x="595" y="153"/>
                  <a:pt x="604" y="148"/>
                </a:cubicBezTo>
                <a:cubicBezTo>
                  <a:pt x="604" y="148"/>
                  <a:pt x="605" y="148"/>
                  <a:pt x="606" y="148"/>
                </a:cubicBezTo>
                <a:cubicBezTo>
                  <a:pt x="606" y="150"/>
                  <a:pt x="606" y="152"/>
                  <a:pt x="606" y="153"/>
                </a:cubicBezTo>
                <a:cubicBezTo>
                  <a:pt x="606" y="175"/>
                  <a:pt x="606" y="197"/>
                  <a:pt x="606" y="218"/>
                </a:cubicBezTo>
                <a:cubicBezTo>
                  <a:pt x="606" y="222"/>
                  <a:pt x="607" y="224"/>
                  <a:pt x="610" y="226"/>
                </a:cubicBezTo>
                <a:cubicBezTo>
                  <a:pt x="626" y="236"/>
                  <a:pt x="641" y="246"/>
                  <a:pt x="656" y="256"/>
                </a:cubicBezTo>
                <a:cubicBezTo>
                  <a:pt x="657" y="257"/>
                  <a:pt x="658" y="257"/>
                  <a:pt x="658" y="258"/>
                </a:cubicBezTo>
                <a:cubicBezTo>
                  <a:pt x="657" y="261"/>
                  <a:pt x="656" y="265"/>
                  <a:pt x="656" y="268"/>
                </a:cubicBezTo>
                <a:cubicBezTo>
                  <a:pt x="656" y="279"/>
                  <a:pt x="663" y="288"/>
                  <a:pt x="673" y="291"/>
                </a:cubicBezTo>
                <a:cubicBezTo>
                  <a:pt x="673" y="291"/>
                  <a:pt x="673" y="291"/>
                  <a:pt x="673" y="291"/>
                </a:cubicBezTo>
                <a:cubicBezTo>
                  <a:pt x="673" y="323"/>
                  <a:pt x="672" y="355"/>
                  <a:pt x="673" y="387"/>
                </a:cubicBezTo>
                <a:cubicBezTo>
                  <a:pt x="673" y="390"/>
                  <a:pt x="674" y="393"/>
                  <a:pt x="675" y="395"/>
                </a:cubicBezTo>
                <a:cubicBezTo>
                  <a:pt x="681" y="402"/>
                  <a:pt x="687" y="409"/>
                  <a:pt x="692" y="416"/>
                </a:cubicBezTo>
                <a:cubicBezTo>
                  <a:pt x="693" y="417"/>
                  <a:pt x="694" y="419"/>
                  <a:pt x="694" y="420"/>
                </a:cubicBezTo>
                <a:cubicBezTo>
                  <a:pt x="695" y="435"/>
                  <a:pt x="694" y="449"/>
                  <a:pt x="690" y="462"/>
                </a:cubicBezTo>
                <a:close/>
                <a:moveTo>
                  <a:pt x="614" y="305"/>
                </a:moveTo>
                <a:cubicBezTo>
                  <a:pt x="621" y="305"/>
                  <a:pt x="625" y="310"/>
                  <a:pt x="625" y="316"/>
                </a:cubicBezTo>
                <a:cubicBezTo>
                  <a:pt x="625" y="322"/>
                  <a:pt x="621" y="327"/>
                  <a:pt x="614" y="327"/>
                </a:cubicBezTo>
                <a:cubicBezTo>
                  <a:pt x="608" y="327"/>
                  <a:pt x="603" y="322"/>
                  <a:pt x="603" y="316"/>
                </a:cubicBezTo>
                <a:cubicBezTo>
                  <a:pt x="603" y="310"/>
                  <a:pt x="608" y="305"/>
                  <a:pt x="614" y="305"/>
                </a:cubicBezTo>
                <a:close/>
                <a:moveTo>
                  <a:pt x="691" y="268"/>
                </a:moveTo>
                <a:cubicBezTo>
                  <a:pt x="691" y="274"/>
                  <a:pt x="687" y="279"/>
                  <a:pt x="680" y="279"/>
                </a:cubicBezTo>
                <a:cubicBezTo>
                  <a:pt x="674" y="279"/>
                  <a:pt x="669" y="274"/>
                  <a:pt x="669" y="268"/>
                </a:cubicBezTo>
                <a:cubicBezTo>
                  <a:pt x="669" y="262"/>
                  <a:pt x="674" y="257"/>
                  <a:pt x="680" y="257"/>
                </a:cubicBezTo>
                <a:cubicBezTo>
                  <a:pt x="687" y="257"/>
                  <a:pt x="691" y="262"/>
                  <a:pt x="691" y="268"/>
                </a:cubicBezTo>
                <a:close/>
                <a:moveTo>
                  <a:pt x="753" y="362"/>
                </a:moveTo>
                <a:cubicBezTo>
                  <a:pt x="746" y="384"/>
                  <a:pt x="730" y="399"/>
                  <a:pt x="708" y="406"/>
                </a:cubicBezTo>
                <a:cubicBezTo>
                  <a:pt x="705" y="407"/>
                  <a:pt x="704" y="407"/>
                  <a:pt x="702" y="405"/>
                </a:cubicBezTo>
                <a:cubicBezTo>
                  <a:pt x="698" y="399"/>
                  <a:pt x="694" y="394"/>
                  <a:pt x="690" y="389"/>
                </a:cubicBezTo>
                <a:cubicBezTo>
                  <a:pt x="688" y="387"/>
                  <a:pt x="687" y="384"/>
                  <a:pt x="687" y="381"/>
                </a:cubicBezTo>
                <a:cubicBezTo>
                  <a:pt x="687" y="351"/>
                  <a:pt x="688" y="321"/>
                  <a:pt x="688" y="291"/>
                </a:cubicBezTo>
                <a:cubicBezTo>
                  <a:pt x="698" y="288"/>
                  <a:pt x="705" y="279"/>
                  <a:pt x="705" y="268"/>
                </a:cubicBezTo>
                <a:cubicBezTo>
                  <a:pt x="705" y="260"/>
                  <a:pt x="701" y="253"/>
                  <a:pt x="696" y="249"/>
                </a:cubicBezTo>
                <a:cubicBezTo>
                  <a:pt x="689" y="243"/>
                  <a:pt x="680" y="241"/>
                  <a:pt x="671" y="245"/>
                </a:cubicBezTo>
                <a:cubicBezTo>
                  <a:pt x="670" y="245"/>
                  <a:pt x="667" y="245"/>
                  <a:pt x="666" y="244"/>
                </a:cubicBezTo>
                <a:cubicBezTo>
                  <a:pt x="652" y="236"/>
                  <a:pt x="639" y="227"/>
                  <a:pt x="625" y="218"/>
                </a:cubicBezTo>
                <a:cubicBezTo>
                  <a:pt x="622" y="216"/>
                  <a:pt x="621" y="214"/>
                  <a:pt x="621" y="210"/>
                </a:cubicBezTo>
                <a:cubicBezTo>
                  <a:pt x="621" y="195"/>
                  <a:pt x="621" y="179"/>
                  <a:pt x="621" y="164"/>
                </a:cubicBezTo>
                <a:cubicBezTo>
                  <a:pt x="621" y="159"/>
                  <a:pt x="621" y="154"/>
                  <a:pt x="621" y="149"/>
                </a:cubicBezTo>
                <a:cubicBezTo>
                  <a:pt x="621" y="149"/>
                  <a:pt x="621" y="140"/>
                  <a:pt x="621" y="130"/>
                </a:cubicBezTo>
                <a:cubicBezTo>
                  <a:pt x="621" y="130"/>
                  <a:pt x="621" y="129"/>
                  <a:pt x="621" y="129"/>
                </a:cubicBezTo>
                <a:cubicBezTo>
                  <a:pt x="621" y="129"/>
                  <a:pt x="621" y="129"/>
                  <a:pt x="621" y="129"/>
                </a:cubicBezTo>
                <a:cubicBezTo>
                  <a:pt x="622" y="114"/>
                  <a:pt x="622" y="94"/>
                  <a:pt x="622" y="92"/>
                </a:cubicBezTo>
                <a:cubicBezTo>
                  <a:pt x="629" y="96"/>
                  <a:pt x="647" y="106"/>
                  <a:pt x="657" y="113"/>
                </a:cubicBezTo>
                <a:cubicBezTo>
                  <a:pt x="662" y="116"/>
                  <a:pt x="666" y="119"/>
                  <a:pt x="670" y="123"/>
                </a:cubicBezTo>
                <a:cubicBezTo>
                  <a:pt x="679" y="131"/>
                  <a:pt x="687" y="141"/>
                  <a:pt x="693" y="152"/>
                </a:cubicBezTo>
                <a:cubicBezTo>
                  <a:pt x="698" y="164"/>
                  <a:pt x="699" y="176"/>
                  <a:pt x="694" y="188"/>
                </a:cubicBezTo>
                <a:cubicBezTo>
                  <a:pt x="698" y="190"/>
                  <a:pt x="702" y="191"/>
                  <a:pt x="706" y="194"/>
                </a:cubicBezTo>
                <a:cubicBezTo>
                  <a:pt x="718" y="201"/>
                  <a:pt x="726" y="212"/>
                  <a:pt x="733" y="224"/>
                </a:cubicBezTo>
                <a:cubicBezTo>
                  <a:pt x="746" y="245"/>
                  <a:pt x="751" y="267"/>
                  <a:pt x="745" y="292"/>
                </a:cubicBezTo>
                <a:cubicBezTo>
                  <a:pt x="744" y="294"/>
                  <a:pt x="745" y="296"/>
                  <a:pt x="746" y="298"/>
                </a:cubicBezTo>
                <a:cubicBezTo>
                  <a:pt x="761" y="318"/>
                  <a:pt x="761" y="340"/>
                  <a:pt x="753" y="36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0034F0-AFC9-4E3F-9A3D-1A2F07E29854}"/>
              </a:ext>
            </a:extLst>
          </p:cNvPr>
          <p:cNvSpPr txBox="1"/>
          <p:nvPr/>
        </p:nvSpPr>
        <p:spPr>
          <a:xfrm>
            <a:off x="7453554" y="2339538"/>
            <a:ext cx="3643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de-DE" sz="2000" dirty="0">
                <a:latin typeface="Calibri (Textkörper)"/>
              </a:rPr>
              <a:t>Node.js Erweiterung</a:t>
            </a:r>
            <a:endParaRPr kumimoji="0" lang="en-GB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 (Textkörper)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7687F5F-1A57-4888-AEC8-CCEF358F8ED0}"/>
              </a:ext>
            </a:extLst>
          </p:cNvPr>
          <p:cNvSpPr/>
          <p:nvPr/>
        </p:nvSpPr>
        <p:spPr>
          <a:xfrm>
            <a:off x="6590273" y="2286410"/>
            <a:ext cx="506366" cy="506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71B4D86-D79B-4751-8C9D-0303EFECBF53}"/>
              </a:ext>
            </a:extLst>
          </p:cNvPr>
          <p:cNvSpPr/>
          <p:nvPr/>
        </p:nvSpPr>
        <p:spPr>
          <a:xfrm>
            <a:off x="6590273" y="3582678"/>
            <a:ext cx="506366" cy="506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898CA8-23EC-4D0D-A2D7-7DCFEE3E283C}"/>
              </a:ext>
            </a:extLst>
          </p:cNvPr>
          <p:cNvSpPr/>
          <p:nvPr/>
        </p:nvSpPr>
        <p:spPr>
          <a:xfrm>
            <a:off x="6590273" y="4784946"/>
            <a:ext cx="506366" cy="506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EBAAAB-6F39-463C-BB42-7C4F79DDAE0A}"/>
              </a:ext>
            </a:extLst>
          </p:cNvPr>
          <p:cNvSpPr txBox="1"/>
          <p:nvPr/>
        </p:nvSpPr>
        <p:spPr>
          <a:xfrm>
            <a:off x="7453554" y="3651195"/>
            <a:ext cx="333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de-DE" dirty="0">
                <a:latin typeface="Calibri (Textkörper)"/>
              </a:rPr>
              <a:t>Erstellung neuronaler Netzwerke</a:t>
            </a:r>
            <a:endParaRPr lang="en-GB" dirty="0">
              <a:latin typeface="Calibri (Textkörper)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9B800A-850B-456B-BAED-723226125F6F}"/>
              </a:ext>
            </a:extLst>
          </p:cNvPr>
          <p:cNvSpPr txBox="1"/>
          <p:nvPr/>
        </p:nvSpPr>
        <p:spPr>
          <a:xfrm>
            <a:off x="7453555" y="4838074"/>
            <a:ext cx="3643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e-DE" sz="2000" b="0" i="0" dirty="0">
                <a:effectLst/>
                <a:latin typeface="Calibri (Textkörper)"/>
              </a:rPr>
              <a:t>Long Short Term Memory (LSTM)</a:t>
            </a:r>
            <a:endParaRPr kumimoji="0" lang="en-GB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 (Textkörper)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D104749-4BBF-47C8-B5A8-84B4B924AEC2}"/>
              </a:ext>
            </a:extLst>
          </p:cNvPr>
          <p:cNvSpPr/>
          <p:nvPr/>
        </p:nvSpPr>
        <p:spPr>
          <a:xfrm>
            <a:off x="1680138" y="5790114"/>
            <a:ext cx="3766861" cy="314021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6A02D5D-FEA5-4466-99C7-2483268F7A20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fld id="{EE9D7D96-225F-6C46-B867-434E1C18409F}" type="slidenum">
              <a:rPr lang="ru-RU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pPr algn="ctr"/>
              <a:t>10</a:t>
            </a:fld>
            <a:endParaRPr lang="en-GB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F2927541-0998-420F-A4B7-1FADBDC30A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9322" y="6279533"/>
            <a:ext cx="508755" cy="508755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1C9107A7-FBD4-4282-93A8-4954F3F01F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37" y="6332367"/>
            <a:ext cx="1185424" cy="508756"/>
          </a:xfrm>
          <a:prstGeom prst="rect">
            <a:avLst/>
          </a:prstGeom>
        </p:spPr>
      </p:pic>
      <p:sp>
        <p:nvSpPr>
          <p:cNvPr id="25" name="TextBox 35">
            <a:extLst>
              <a:ext uri="{FF2B5EF4-FFF2-40B4-BE49-F238E27FC236}">
                <a16:creationId xmlns:a16="http://schemas.microsoft.com/office/drawing/2014/main" id="{B62FB4E8-8BA2-47A9-ACF8-F5C55F483AD1}"/>
              </a:ext>
            </a:extLst>
          </p:cNvPr>
          <p:cNvSpPr txBox="1"/>
          <p:nvPr/>
        </p:nvSpPr>
        <p:spPr>
          <a:xfrm>
            <a:off x="0" y="6349245"/>
            <a:ext cx="121920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Nils-Christopher Wiesenauer</a:t>
            </a:r>
          </a:p>
          <a:p>
            <a:pPr algn="ctr">
              <a:defRPr/>
            </a:pPr>
            <a:r>
              <a:rPr lang="de-DE" sz="65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Konzeptionierung und Realisierung eines Bürgerportals mit intelligenter Suche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6" name="TextBox 4">
            <a:extLst>
              <a:ext uri="{FF2B5EF4-FFF2-40B4-BE49-F238E27FC236}">
                <a16:creationId xmlns:a16="http://schemas.microsoft.com/office/drawing/2014/main" id="{0D73DB61-6161-45FC-B287-F323679DDAA6}"/>
              </a:ext>
            </a:extLst>
          </p:cNvPr>
          <p:cNvSpPr txBox="1"/>
          <p:nvPr/>
        </p:nvSpPr>
        <p:spPr>
          <a:xfrm>
            <a:off x="309262" y="366702"/>
            <a:ext cx="967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Künstliche Intelligenz</a:t>
            </a:r>
          </a:p>
        </p:txBody>
      </p:sp>
      <p:sp>
        <p:nvSpPr>
          <p:cNvPr id="27" name="TextBox 4">
            <a:extLst>
              <a:ext uri="{FF2B5EF4-FFF2-40B4-BE49-F238E27FC236}">
                <a16:creationId xmlns:a16="http://schemas.microsoft.com/office/drawing/2014/main" id="{427F6D77-EAB7-4D4C-ABFD-9878D13B2628}"/>
              </a:ext>
            </a:extLst>
          </p:cNvPr>
          <p:cNvSpPr txBox="1"/>
          <p:nvPr/>
        </p:nvSpPr>
        <p:spPr>
          <a:xfrm>
            <a:off x="309262" y="1159168"/>
            <a:ext cx="9673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Brain.js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A44598A8-14AE-F940-A328-D49E27C4BF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698" y="6332367"/>
            <a:ext cx="1078523" cy="44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41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 animBg="1"/>
      <p:bldP spid="20" grpId="0" animBg="1"/>
      <p:bldP spid="2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FE37B1FF-1599-4691-AB15-D8926E71ED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519" y="2089559"/>
            <a:ext cx="8346959" cy="3123595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CD104749-4BBF-47C8-B5A8-84B4B924AEC2}"/>
              </a:ext>
            </a:extLst>
          </p:cNvPr>
          <p:cNvSpPr/>
          <p:nvPr/>
        </p:nvSpPr>
        <p:spPr>
          <a:xfrm>
            <a:off x="4212569" y="5401125"/>
            <a:ext cx="3766861" cy="314021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6A02D5D-FEA5-4466-99C7-2483268F7A20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fld id="{EE9D7D96-225F-6C46-B867-434E1C18409F}" type="slidenum">
              <a:rPr lang="ru-RU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pPr algn="ctr"/>
              <a:t>11</a:t>
            </a:fld>
            <a:endParaRPr lang="en-GB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F2927541-0998-420F-A4B7-1FADBDC30A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9322" y="6279533"/>
            <a:ext cx="508755" cy="508755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1C9107A7-FBD4-4282-93A8-4954F3F01F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37" y="6332367"/>
            <a:ext cx="1185424" cy="508756"/>
          </a:xfrm>
          <a:prstGeom prst="rect">
            <a:avLst/>
          </a:prstGeom>
        </p:spPr>
      </p:pic>
      <p:sp>
        <p:nvSpPr>
          <p:cNvPr id="25" name="TextBox 35">
            <a:extLst>
              <a:ext uri="{FF2B5EF4-FFF2-40B4-BE49-F238E27FC236}">
                <a16:creationId xmlns:a16="http://schemas.microsoft.com/office/drawing/2014/main" id="{B62FB4E8-8BA2-47A9-ACF8-F5C55F483AD1}"/>
              </a:ext>
            </a:extLst>
          </p:cNvPr>
          <p:cNvSpPr txBox="1"/>
          <p:nvPr/>
        </p:nvSpPr>
        <p:spPr>
          <a:xfrm>
            <a:off x="0" y="6349245"/>
            <a:ext cx="121920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Nils-Christopher Wiesenauer</a:t>
            </a:r>
          </a:p>
          <a:p>
            <a:pPr algn="ctr">
              <a:defRPr/>
            </a:pPr>
            <a:r>
              <a:rPr lang="de-DE" sz="65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Konzeptionierung und Realisierung eines Bürgerportals mit intelligenter Suche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6" name="TextBox 4">
            <a:extLst>
              <a:ext uri="{FF2B5EF4-FFF2-40B4-BE49-F238E27FC236}">
                <a16:creationId xmlns:a16="http://schemas.microsoft.com/office/drawing/2014/main" id="{0D73DB61-6161-45FC-B287-F323679DDAA6}"/>
              </a:ext>
            </a:extLst>
          </p:cNvPr>
          <p:cNvSpPr txBox="1"/>
          <p:nvPr/>
        </p:nvSpPr>
        <p:spPr>
          <a:xfrm>
            <a:off x="309262" y="366702"/>
            <a:ext cx="967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Künstliche Intelligenz</a:t>
            </a:r>
          </a:p>
        </p:txBody>
      </p:sp>
      <p:sp>
        <p:nvSpPr>
          <p:cNvPr id="27" name="TextBox 4">
            <a:extLst>
              <a:ext uri="{FF2B5EF4-FFF2-40B4-BE49-F238E27FC236}">
                <a16:creationId xmlns:a16="http://schemas.microsoft.com/office/drawing/2014/main" id="{427F6D77-EAB7-4D4C-ABFD-9878D13B2628}"/>
              </a:ext>
            </a:extLst>
          </p:cNvPr>
          <p:cNvSpPr txBox="1"/>
          <p:nvPr/>
        </p:nvSpPr>
        <p:spPr>
          <a:xfrm>
            <a:off x="309262" y="1159168"/>
            <a:ext cx="9673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Long Short Term Memory (LSTM)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61426DE6-71D9-D94C-A6D7-5D8A200128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698" y="6332367"/>
            <a:ext cx="1078523" cy="449744"/>
          </a:xfrm>
          <a:prstGeom prst="rect">
            <a:avLst/>
          </a:prstGeom>
        </p:spPr>
      </p:pic>
      <p:sp>
        <p:nvSpPr>
          <p:cNvPr id="30" name="TextBox 21">
            <a:extLst>
              <a:ext uri="{FF2B5EF4-FFF2-40B4-BE49-F238E27FC236}">
                <a16:creationId xmlns:a16="http://schemas.microsoft.com/office/drawing/2014/main" id="{4E298A19-6914-074E-84A9-CAB579C7CA80}"/>
              </a:ext>
            </a:extLst>
          </p:cNvPr>
          <p:cNvSpPr txBox="1"/>
          <p:nvPr/>
        </p:nvSpPr>
        <p:spPr>
          <a:xfrm>
            <a:off x="5257288" y="2072270"/>
            <a:ext cx="1677422" cy="4766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5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?</a:t>
            </a:r>
            <a:endParaRPr kumimoji="0" lang="en-US" sz="25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93632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afik 30">
            <a:extLst>
              <a:ext uri="{FF2B5EF4-FFF2-40B4-BE49-F238E27FC236}">
                <a16:creationId xmlns:a16="http://schemas.microsoft.com/office/drawing/2014/main" id="{1582880C-E3C7-0545-A330-3C8D09D3A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094" y="2337241"/>
            <a:ext cx="6853606" cy="2577570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B47E0894-5FF6-4780-839E-0268CFD6585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lvl="0" algn="ctr">
              <a:defRPr/>
            </a:pPr>
            <a:fld id="{EE9D7D96-225F-6C46-B867-434E1C18409F}" type="slidenum">
              <a:rPr lang="ru-RU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pPr lvl="0" algn="ctr">
                <a:defRPr/>
              </a:pPr>
              <a:t>12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DA52A2-75CD-4E82-B8F8-1CB06EE69AC2}"/>
              </a:ext>
            </a:extLst>
          </p:cNvPr>
          <p:cNvSpPr txBox="1"/>
          <p:nvPr/>
        </p:nvSpPr>
        <p:spPr>
          <a:xfrm>
            <a:off x="1659034" y="2015653"/>
            <a:ext cx="2777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Erweiterung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eines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Rekurrentes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neuronales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Netzwerk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(RNN)</a:t>
            </a:r>
            <a:endParaRPr lang="en-GB" sz="1600" dirty="0">
              <a:latin typeface="Calibri" panose="020F0502020204030204" pitchFamily="34" charset="0"/>
              <a:ea typeface="Noto Sans" panose="020B0502040504020204" pitchFamily="34"/>
              <a:cs typeface="Calibri" panose="020F050202020403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31E020C-E423-44C5-8991-4D59ED133EDE}"/>
              </a:ext>
            </a:extLst>
          </p:cNvPr>
          <p:cNvSpPr/>
          <p:nvPr/>
        </p:nvSpPr>
        <p:spPr>
          <a:xfrm>
            <a:off x="795752" y="2051383"/>
            <a:ext cx="506366" cy="506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01A074E-7CBE-4627-A1D6-9C2DCC16BFF1}"/>
              </a:ext>
            </a:extLst>
          </p:cNvPr>
          <p:cNvSpPr/>
          <p:nvPr/>
        </p:nvSpPr>
        <p:spPr>
          <a:xfrm>
            <a:off x="795752" y="2974011"/>
            <a:ext cx="506366" cy="506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8A21E53-6E6E-44AE-A706-279EB21D755A}"/>
              </a:ext>
            </a:extLst>
          </p:cNvPr>
          <p:cNvSpPr/>
          <p:nvPr/>
        </p:nvSpPr>
        <p:spPr>
          <a:xfrm>
            <a:off x="795752" y="3907389"/>
            <a:ext cx="506366" cy="506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333B1D-68C1-439A-85C4-C784785897E3}"/>
              </a:ext>
            </a:extLst>
          </p:cNvPr>
          <p:cNvSpPr txBox="1"/>
          <p:nvPr/>
        </p:nvSpPr>
        <p:spPr>
          <a:xfrm>
            <a:off x="1659034" y="2811171"/>
            <a:ext cx="2777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GB" sz="1600" dirty="0" err="1">
                <a:latin typeface="Calibri" panose="020F0502020204030204" pitchFamily="34" charset="0"/>
                <a:ea typeface="Noto Sans" panose="020B0502040504020204" pitchFamily="34"/>
                <a:cs typeface="Calibri" panose="020F0502020204030204" pitchFamily="34" charset="0"/>
              </a:rPr>
              <a:t>Verbindung</a:t>
            </a:r>
            <a:r>
              <a:rPr lang="en-GB" sz="1600" dirty="0">
                <a:latin typeface="Calibri" panose="020F0502020204030204" pitchFamily="34" charset="0"/>
                <a:ea typeface="Noto Sans" panose="020B0502040504020204" pitchFamily="34"/>
                <a:cs typeface="Calibri" panose="020F0502020204030204" pitchFamily="34" charset="0"/>
              </a:rPr>
              <a:t> </a:t>
            </a:r>
            <a:r>
              <a:rPr lang="en-GB" sz="1600" dirty="0" err="1">
                <a:latin typeface="Calibri" panose="020F0502020204030204" pitchFamily="34" charset="0"/>
                <a:ea typeface="Noto Sans" panose="020B0502040504020204" pitchFamily="34"/>
                <a:cs typeface="Calibri" panose="020F0502020204030204" pitchFamily="34" charset="0"/>
              </a:rPr>
              <a:t>Neuronen</a:t>
            </a:r>
            <a:r>
              <a:rPr lang="en-GB" sz="1600" dirty="0">
                <a:latin typeface="Calibri" panose="020F0502020204030204" pitchFamily="34" charset="0"/>
                <a:ea typeface="Noto Sans" panose="020B0502040504020204" pitchFamily="34"/>
                <a:cs typeface="Calibri" panose="020F0502020204030204" pitchFamily="34" charset="0"/>
              </a:rPr>
              <a:t> </a:t>
            </a:r>
            <a:r>
              <a:rPr lang="en-GB" sz="1600" dirty="0" err="1">
                <a:latin typeface="Calibri" panose="020F0502020204030204" pitchFamily="34" charset="0"/>
                <a:ea typeface="Noto Sans" panose="020B0502040504020204" pitchFamily="34"/>
                <a:cs typeface="Calibri" panose="020F0502020204030204" pitchFamily="34" charset="0"/>
              </a:rPr>
              <a:t>einer</a:t>
            </a:r>
            <a:r>
              <a:rPr lang="en-GB" sz="1600" dirty="0">
                <a:latin typeface="Calibri" panose="020F0502020204030204" pitchFamily="34" charset="0"/>
                <a:ea typeface="Noto Sans" panose="020B0502040504020204" pitchFamily="34"/>
                <a:cs typeface="Calibri" panose="020F0502020204030204" pitchFamily="34" charset="0"/>
              </a:rPr>
              <a:t> </a:t>
            </a:r>
            <a:r>
              <a:rPr lang="en-GB" sz="1600" dirty="0" err="1">
                <a:latin typeface="Calibri" panose="020F0502020204030204" pitchFamily="34" charset="0"/>
                <a:ea typeface="Noto Sans" panose="020B0502040504020204" pitchFamily="34"/>
                <a:cs typeface="Calibri" panose="020F0502020204030204" pitchFamily="34" charset="0"/>
              </a:rPr>
              <a:t>Schicht</a:t>
            </a:r>
            <a:r>
              <a:rPr lang="en-GB" sz="1600" dirty="0">
                <a:latin typeface="Calibri" panose="020F0502020204030204" pitchFamily="34" charset="0"/>
                <a:ea typeface="Noto Sans" panose="020B0502040504020204" pitchFamily="34"/>
                <a:cs typeface="Calibri" panose="020F0502020204030204" pitchFamily="34" charset="0"/>
              </a:rPr>
              <a:t> </a:t>
            </a:r>
            <a:r>
              <a:rPr lang="en-GB" sz="1600" dirty="0" err="1">
                <a:latin typeface="Calibri" panose="020F0502020204030204" pitchFamily="34" charset="0"/>
                <a:ea typeface="Noto Sans" panose="020B0502040504020204" pitchFamily="34"/>
                <a:cs typeface="Calibri" panose="020F0502020204030204" pitchFamily="34" charset="0"/>
              </a:rPr>
              <a:t>zur</a:t>
            </a:r>
            <a:r>
              <a:rPr lang="en-GB" sz="1600" dirty="0">
                <a:latin typeface="Calibri" panose="020F0502020204030204" pitchFamily="34" charset="0"/>
                <a:ea typeface="Noto Sans" panose="020B0502040504020204" pitchFamily="34"/>
                <a:cs typeface="Calibri" panose="020F0502020204030204" pitchFamily="34" charset="0"/>
              </a:rPr>
              <a:t> </a:t>
            </a:r>
            <a:r>
              <a:rPr lang="en-GB" sz="1600" dirty="0" err="1">
                <a:latin typeface="Calibri" panose="020F0502020204030204" pitchFamily="34" charset="0"/>
                <a:ea typeface="Noto Sans" panose="020B0502040504020204" pitchFamily="34"/>
                <a:cs typeface="Calibri" panose="020F0502020204030204" pitchFamily="34" charset="0"/>
              </a:rPr>
              <a:t>selben</a:t>
            </a:r>
            <a:r>
              <a:rPr lang="en-GB" sz="1600" dirty="0">
                <a:latin typeface="Calibri" panose="020F0502020204030204" pitchFamily="34" charset="0"/>
                <a:ea typeface="Noto Sans" panose="020B0502040504020204" pitchFamily="34"/>
                <a:cs typeface="Calibri" panose="020F0502020204030204" pitchFamily="34" charset="0"/>
              </a:rPr>
              <a:t> </a:t>
            </a:r>
            <a:r>
              <a:rPr lang="en-GB" sz="1600" dirty="0" err="1">
                <a:latin typeface="Calibri" panose="020F0502020204030204" pitchFamily="34" charset="0"/>
                <a:ea typeface="Noto Sans" panose="020B0502040504020204" pitchFamily="34"/>
                <a:cs typeface="Calibri" panose="020F0502020204030204" pitchFamily="34" charset="0"/>
              </a:rPr>
              <a:t>oder</a:t>
            </a:r>
            <a:r>
              <a:rPr lang="en-GB" sz="1600" dirty="0">
                <a:latin typeface="Calibri" panose="020F0502020204030204" pitchFamily="34" charset="0"/>
                <a:ea typeface="Noto Sans" panose="020B0502040504020204" pitchFamily="34"/>
                <a:cs typeface="Calibri" panose="020F0502020204030204" pitchFamily="34" charset="0"/>
              </a:rPr>
              <a:t> </a:t>
            </a:r>
            <a:r>
              <a:rPr lang="en-GB" sz="1600" dirty="0" err="1">
                <a:latin typeface="Calibri" panose="020F0502020204030204" pitchFamily="34" charset="0"/>
                <a:ea typeface="Noto Sans" panose="020B0502040504020204" pitchFamily="34"/>
                <a:cs typeface="Calibri" panose="020F0502020204030204" pitchFamily="34" charset="0"/>
              </a:rPr>
              <a:t>vorangegangene</a:t>
            </a:r>
            <a:r>
              <a:rPr lang="en-GB" sz="1600" dirty="0">
                <a:latin typeface="Calibri" panose="020F0502020204030204" pitchFamily="34" charset="0"/>
                <a:ea typeface="Noto Sans" panose="020B0502040504020204" pitchFamily="34"/>
                <a:cs typeface="Calibri" panose="020F0502020204030204" pitchFamily="34" charset="0"/>
              </a:rPr>
              <a:t> </a:t>
            </a:r>
            <a:r>
              <a:rPr lang="en-GB" sz="1600" dirty="0" err="1">
                <a:latin typeface="Calibri" panose="020F0502020204030204" pitchFamily="34" charset="0"/>
                <a:ea typeface="Noto Sans" panose="020B0502040504020204" pitchFamily="34"/>
                <a:cs typeface="Calibri" panose="020F0502020204030204" pitchFamily="34" charset="0"/>
              </a:rPr>
              <a:t>Schicht</a:t>
            </a:r>
            <a:r>
              <a:rPr lang="en-GB" sz="1600" dirty="0">
                <a:latin typeface="Calibri" panose="020F0502020204030204" pitchFamily="34" charset="0"/>
                <a:ea typeface="Noto Sans" panose="020B0502040504020204" pitchFamily="34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C24EF4-8E65-4E9C-91A0-A1FC1BFF3BD4}"/>
              </a:ext>
            </a:extLst>
          </p:cNvPr>
          <p:cNvSpPr txBox="1"/>
          <p:nvPr/>
        </p:nvSpPr>
        <p:spPr>
          <a:xfrm>
            <a:off x="1659034" y="3989356"/>
            <a:ext cx="2777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sz="1600" dirty="0">
                <a:latin typeface="Calibri" panose="020F0502020204030204" pitchFamily="34" charset="0"/>
                <a:ea typeface="Noto Sans" panose="020B0502040504020204" pitchFamily="34"/>
                <a:cs typeface="Calibri" panose="020F0502020204030204" pitchFamily="34" charset="0"/>
              </a:rPr>
              <a:t>Ansatz: Backpropagation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Noto Sans" panose="020B0502040504020204" pitchFamily="34"/>
              <a:cs typeface="Calibri" panose="020F0502020204030204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572B14F-E574-403F-9138-1F4212654423}"/>
              </a:ext>
            </a:extLst>
          </p:cNvPr>
          <p:cNvSpPr/>
          <p:nvPr/>
        </p:nvSpPr>
        <p:spPr>
          <a:xfrm>
            <a:off x="795752" y="4886638"/>
            <a:ext cx="506366" cy="50636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222A04-225D-4A07-864E-C19B15F8CA71}"/>
              </a:ext>
            </a:extLst>
          </p:cNvPr>
          <p:cNvSpPr txBox="1"/>
          <p:nvPr/>
        </p:nvSpPr>
        <p:spPr>
          <a:xfrm>
            <a:off x="1659034" y="4979216"/>
            <a:ext cx="2777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Stichwörter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ergeben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Kategorie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Noto Sans" panose="020B0502040504020204" pitchFamily="34"/>
              <a:cs typeface="Calibri" panose="020F0502020204030204" pitchFamily="34" charset="0"/>
            </a:endParaRP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06D3B7FB-E4CD-9246-A70F-8822BE8CFB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9322" y="6279533"/>
            <a:ext cx="508755" cy="508755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C7759026-D3CD-E946-817D-8BA6580381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37" y="6332367"/>
            <a:ext cx="1185424" cy="508756"/>
          </a:xfrm>
          <a:prstGeom prst="rect">
            <a:avLst/>
          </a:prstGeom>
        </p:spPr>
      </p:pic>
      <p:sp>
        <p:nvSpPr>
          <p:cNvPr id="34" name="TextBox 35">
            <a:extLst>
              <a:ext uri="{FF2B5EF4-FFF2-40B4-BE49-F238E27FC236}">
                <a16:creationId xmlns:a16="http://schemas.microsoft.com/office/drawing/2014/main" id="{CAC9D8DA-3BDF-3B40-B8F5-12D90AA827F1}"/>
              </a:ext>
            </a:extLst>
          </p:cNvPr>
          <p:cNvSpPr txBox="1"/>
          <p:nvPr/>
        </p:nvSpPr>
        <p:spPr>
          <a:xfrm>
            <a:off x="0" y="6349245"/>
            <a:ext cx="121920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Nils-Christopher Wiesenauer</a:t>
            </a:r>
          </a:p>
          <a:p>
            <a:pPr algn="ctr">
              <a:defRPr/>
            </a:pPr>
            <a:r>
              <a:rPr lang="de-DE" sz="65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Konzeptionierung und Realisierung eines Bürgerportals mit intelligenter Suche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D3F7253D-5386-EE45-9463-00149130C1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698" y="6332367"/>
            <a:ext cx="1078523" cy="449744"/>
          </a:xfrm>
          <a:prstGeom prst="rect">
            <a:avLst/>
          </a:prstGeom>
        </p:spPr>
      </p:pic>
      <p:sp>
        <p:nvSpPr>
          <p:cNvPr id="38" name="TextBox 4">
            <a:extLst>
              <a:ext uri="{FF2B5EF4-FFF2-40B4-BE49-F238E27FC236}">
                <a16:creationId xmlns:a16="http://schemas.microsoft.com/office/drawing/2014/main" id="{C7B06313-1BEE-814C-9097-2138D974D8D8}"/>
              </a:ext>
            </a:extLst>
          </p:cNvPr>
          <p:cNvSpPr txBox="1"/>
          <p:nvPr/>
        </p:nvSpPr>
        <p:spPr>
          <a:xfrm>
            <a:off x="309262" y="366702"/>
            <a:ext cx="967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Künstliche Intelligenz</a:t>
            </a:r>
          </a:p>
        </p:txBody>
      </p:sp>
      <p:sp>
        <p:nvSpPr>
          <p:cNvPr id="39" name="TextBox 4">
            <a:extLst>
              <a:ext uri="{FF2B5EF4-FFF2-40B4-BE49-F238E27FC236}">
                <a16:creationId xmlns:a16="http://schemas.microsoft.com/office/drawing/2014/main" id="{71D18891-F10A-D241-8D53-D4184E60F189}"/>
              </a:ext>
            </a:extLst>
          </p:cNvPr>
          <p:cNvSpPr txBox="1"/>
          <p:nvPr/>
        </p:nvSpPr>
        <p:spPr>
          <a:xfrm>
            <a:off x="309262" y="1159168"/>
            <a:ext cx="9673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Long Short Term Memory (LSTM)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A6E0E75-C48A-E848-9B26-1FF111075CA8}"/>
              </a:ext>
            </a:extLst>
          </p:cNvPr>
          <p:cNvSpPr/>
          <p:nvPr/>
        </p:nvSpPr>
        <p:spPr>
          <a:xfrm>
            <a:off x="6513466" y="5046644"/>
            <a:ext cx="3766861" cy="314021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551B448-B708-4CDB-8C01-8464DBD7EB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462" y="2350058"/>
            <a:ext cx="6853606" cy="256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640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5" grpId="0" animBg="1"/>
      <p:bldP spid="26" grpId="0" animBg="1"/>
      <p:bldP spid="27" grpId="0"/>
      <p:bldP spid="28" grpId="0"/>
      <p:bldP spid="29" grpId="0" animBg="1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">
            <a:extLst>
              <a:ext uri="{FF2B5EF4-FFF2-40B4-BE49-F238E27FC236}">
                <a16:creationId xmlns:a16="http://schemas.microsoft.com/office/drawing/2014/main" id="{18AA00D4-69BE-4123-A6F9-CC86CE29B04C}"/>
              </a:ext>
            </a:extLst>
          </p:cNvPr>
          <p:cNvSpPr txBox="1"/>
          <p:nvPr/>
        </p:nvSpPr>
        <p:spPr>
          <a:xfrm>
            <a:off x="309262" y="366702"/>
            <a:ext cx="967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Live Demo</a:t>
            </a:r>
          </a:p>
        </p:txBody>
      </p:sp>
      <p:pic>
        <p:nvPicPr>
          <p:cNvPr id="44" name="Grafik 43">
            <a:extLst>
              <a:ext uri="{FF2B5EF4-FFF2-40B4-BE49-F238E27FC236}">
                <a16:creationId xmlns:a16="http://schemas.microsoft.com/office/drawing/2014/main" id="{A1E7B13A-691F-44C7-9E5C-721B238C2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9322" y="6279533"/>
            <a:ext cx="508755" cy="508755"/>
          </a:xfrm>
          <a:prstGeom prst="rect">
            <a:avLst/>
          </a:prstGeom>
        </p:spPr>
      </p:pic>
      <p:pic>
        <p:nvPicPr>
          <p:cNvPr id="51" name="Grafik 50">
            <a:extLst>
              <a:ext uri="{FF2B5EF4-FFF2-40B4-BE49-F238E27FC236}">
                <a16:creationId xmlns:a16="http://schemas.microsoft.com/office/drawing/2014/main" id="{F574D59F-094E-4F2C-A739-40836D31D5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37" y="6332367"/>
            <a:ext cx="1185424" cy="508756"/>
          </a:xfrm>
          <a:prstGeom prst="rect">
            <a:avLst/>
          </a:prstGeom>
        </p:spPr>
      </p:pic>
      <p:sp>
        <p:nvSpPr>
          <p:cNvPr id="52" name="TextBox 35">
            <a:extLst>
              <a:ext uri="{FF2B5EF4-FFF2-40B4-BE49-F238E27FC236}">
                <a16:creationId xmlns:a16="http://schemas.microsoft.com/office/drawing/2014/main" id="{BAA5373D-C07A-4C40-8C7C-B586FC6407EF}"/>
              </a:ext>
            </a:extLst>
          </p:cNvPr>
          <p:cNvSpPr txBox="1"/>
          <p:nvPr/>
        </p:nvSpPr>
        <p:spPr>
          <a:xfrm>
            <a:off x="0" y="6349245"/>
            <a:ext cx="121920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Nils-Christopher Wiesenauer</a:t>
            </a:r>
          </a:p>
          <a:p>
            <a:pPr algn="ctr">
              <a:defRPr/>
            </a:pPr>
            <a:r>
              <a:rPr lang="de-DE" sz="65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Konzeptionierung und Realisierung eines Bürgerportals mit intelligenter Suche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F71CAE6-0927-412C-AF83-F1E26465A0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137" y="1962092"/>
            <a:ext cx="9212381" cy="3432118"/>
          </a:xfrm>
          <a:prstGeom prst="rect">
            <a:avLst/>
          </a:prstGeom>
        </p:spPr>
      </p:pic>
      <p:sp>
        <p:nvSpPr>
          <p:cNvPr id="54" name="Oval 48">
            <a:extLst>
              <a:ext uri="{FF2B5EF4-FFF2-40B4-BE49-F238E27FC236}">
                <a16:creationId xmlns:a16="http://schemas.microsoft.com/office/drawing/2014/main" id="{55126B4F-1547-4C59-B400-FA965C60C91C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fld id="{EE9D7D96-225F-6C46-B867-434E1C18409F}" type="slidenum">
              <a:rPr lang="ru-RU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pPr algn="ctr"/>
              <a:t>13</a:t>
            </a:fld>
            <a:endParaRPr lang="en-GB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FF4FB77-F8DD-D24E-8360-A4CE38FD66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698" y="6332367"/>
            <a:ext cx="1078523" cy="44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79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val 48">
            <a:extLst>
              <a:ext uri="{FF2B5EF4-FFF2-40B4-BE49-F238E27FC236}">
                <a16:creationId xmlns:a16="http://schemas.microsoft.com/office/drawing/2014/main" id="{DD8965F3-994D-40C1-B74C-472BA9A2AF0A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fld id="{EE9D7D96-225F-6C46-B867-434E1C18409F}" type="slidenum">
              <a:rPr lang="ru-RU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pPr algn="ctr"/>
              <a:t>14</a:t>
            </a:fld>
            <a:endParaRPr lang="en-GB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FC5DC78-E7C1-4B45-8A61-1E63343A25AD}"/>
              </a:ext>
            </a:extLst>
          </p:cNvPr>
          <p:cNvSpPr txBox="1"/>
          <p:nvPr/>
        </p:nvSpPr>
        <p:spPr>
          <a:xfrm>
            <a:off x="830881" y="5131686"/>
            <a:ext cx="2782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alibri "/>
                <a:ea typeface="Noto Sans" panose="020B0502040504020204" pitchFamily="34"/>
                <a:cs typeface="Noto Sans" panose="020B0502040504020204" pitchFamily="34"/>
              </a:rPr>
              <a:t>Filter- und </a:t>
            </a:r>
            <a:r>
              <a:rPr lang="en-US" dirty="0" err="1">
                <a:latin typeface="Calibri "/>
                <a:ea typeface="Noto Sans" panose="020B0502040504020204" pitchFamily="34"/>
                <a:cs typeface="Noto Sans" panose="020B0502040504020204" pitchFamily="34"/>
              </a:rPr>
              <a:t>Sortieroptionen</a:t>
            </a:r>
            <a:r>
              <a:rPr lang="en-US" dirty="0">
                <a:latin typeface="Calibri "/>
                <a:ea typeface="Noto Sans" panose="020B0502040504020204" pitchFamily="34"/>
                <a:cs typeface="Noto Sans" panose="020B0502040504020204" pitchFamily="34"/>
              </a:rPr>
              <a:t> </a:t>
            </a:r>
            <a:endParaRPr kumimoji="0" lang="en-GB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 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AB0908A-E689-4EB3-B570-6F97536505C8}"/>
              </a:ext>
            </a:extLst>
          </p:cNvPr>
          <p:cNvSpPr txBox="1"/>
          <p:nvPr/>
        </p:nvSpPr>
        <p:spPr>
          <a:xfrm>
            <a:off x="830881" y="3590812"/>
            <a:ext cx="2209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 "/>
              </a:rPr>
              <a:t>Internationalisierung</a:t>
            </a:r>
            <a:endParaRPr kumimoji="0" lang="en-GB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 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9EAD0CC-08C9-48F2-8D02-D444FF3CE04F}"/>
              </a:ext>
            </a:extLst>
          </p:cNvPr>
          <p:cNvSpPr txBox="1"/>
          <p:nvPr/>
        </p:nvSpPr>
        <p:spPr>
          <a:xfrm>
            <a:off x="830881" y="2227134"/>
            <a:ext cx="220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 "/>
              </a:rPr>
              <a:t>Versionierun</a:t>
            </a:r>
            <a:r>
              <a:rPr lang="en-US" sz="2000" dirty="0">
                <a:latin typeface="Calibri "/>
              </a:rPr>
              <a:t>g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 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CDD66BF-D896-4192-A867-40271146D729}"/>
              </a:ext>
            </a:extLst>
          </p:cNvPr>
          <p:cNvSpPr/>
          <p:nvPr/>
        </p:nvSpPr>
        <p:spPr>
          <a:xfrm>
            <a:off x="678200" y="2012176"/>
            <a:ext cx="106475" cy="8941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DD16A33-F633-4A25-820E-9596EEDE23B6}"/>
              </a:ext>
            </a:extLst>
          </p:cNvPr>
          <p:cNvSpPr/>
          <p:nvPr/>
        </p:nvSpPr>
        <p:spPr>
          <a:xfrm>
            <a:off x="678200" y="3328406"/>
            <a:ext cx="106475" cy="8941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4AA6BEC-DCE6-4B81-B3F0-BB71F0ABC05F}"/>
              </a:ext>
            </a:extLst>
          </p:cNvPr>
          <p:cNvSpPr/>
          <p:nvPr/>
        </p:nvSpPr>
        <p:spPr>
          <a:xfrm>
            <a:off x="678200" y="4869281"/>
            <a:ext cx="106475" cy="8941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052EA5E-190D-47F3-B2EC-5F510249B1D6}"/>
              </a:ext>
            </a:extLst>
          </p:cNvPr>
          <p:cNvSpPr txBox="1"/>
          <p:nvPr/>
        </p:nvSpPr>
        <p:spPr>
          <a:xfrm>
            <a:off x="9587934" y="5131686"/>
            <a:ext cx="198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 "/>
              </a:rPr>
              <a:t>Erweiterung</a:t>
            </a:r>
            <a:endParaRPr kumimoji="0" lang="en-GB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 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B108B35-90F5-447A-B9B3-2DFB9B90A822}"/>
              </a:ext>
            </a:extLst>
          </p:cNvPr>
          <p:cNvSpPr txBox="1"/>
          <p:nvPr/>
        </p:nvSpPr>
        <p:spPr>
          <a:xfrm>
            <a:off x="9587935" y="3587718"/>
            <a:ext cx="198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 "/>
              </a:rPr>
              <a:t>Weiterforschung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 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B09B1FD-F4CD-4CA9-BB9D-EBB30F9581B8}"/>
              </a:ext>
            </a:extLst>
          </p:cNvPr>
          <p:cNvSpPr txBox="1"/>
          <p:nvPr/>
        </p:nvSpPr>
        <p:spPr>
          <a:xfrm>
            <a:off x="9580803" y="2274582"/>
            <a:ext cx="198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Deployment</a:t>
            </a:r>
            <a:endParaRPr kumimoji="0" lang="en-GB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7D716E4-235D-41EF-A164-A67D2E59C4A7}"/>
              </a:ext>
            </a:extLst>
          </p:cNvPr>
          <p:cNvSpPr/>
          <p:nvPr/>
        </p:nvSpPr>
        <p:spPr>
          <a:xfrm>
            <a:off x="9479300" y="2012176"/>
            <a:ext cx="106475" cy="8941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DBADF7C-E84F-4FE6-A080-D727FE7CAAA1}"/>
              </a:ext>
            </a:extLst>
          </p:cNvPr>
          <p:cNvSpPr/>
          <p:nvPr/>
        </p:nvSpPr>
        <p:spPr>
          <a:xfrm>
            <a:off x="9479300" y="3328406"/>
            <a:ext cx="106475" cy="8941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F3F58D9-B9A0-46E2-8545-B655CFA3FC55}"/>
              </a:ext>
            </a:extLst>
          </p:cNvPr>
          <p:cNvSpPr/>
          <p:nvPr/>
        </p:nvSpPr>
        <p:spPr>
          <a:xfrm>
            <a:off x="9479300" y="4869281"/>
            <a:ext cx="106475" cy="894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CFA4E37-0017-44A5-A54D-DC9B2EDE8559}"/>
              </a:ext>
            </a:extLst>
          </p:cNvPr>
          <p:cNvGrpSpPr/>
          <p:nvPr/>
        </p:nvGrpSpPr>
        <p:grpSpPr>
          <a:xfrm>
            <a:off x="3409949" y="940784"/>
            <a:ext cx="5372100" cy="5454496"/>
            <a:chOff x="2390980" y="-386096"/>
            <a:chExt cx="7410040" cy="7523694"/>
          </a:xfrm>
        </p:grpSpPr>
        <p:sp>
          <p:nvSpPr>
            <p:cNvPr id="25" name="Arrow: Circular 24">
              <a:extLst>
                <a:ext uri="{FF2B5EF4-FFF2-40B4-BE49-F238E27FC236}">
                  <a16:creationId xmlns:a16="http://schemas.microsoft.com/office/drawing/2014/main" id="{8CCB5544-C269-4022-A24A-41FFF20CE1F2}"/>
                </a:ext>
              </a:extLst>
            </p:cNvPr>
            <p:cNvSpPr/>
            <p:nvPr/>
          </p:nvSpPr>
          <p:spPr>
            <a:xfrm rot="19685965">
              <a:off x="2585948" y="1309964"/>
              <a:ext cx="5473410" cy="5473410"/>
            </a:xfrm>
            <a:prstGeom prst="circularArrow">
              <a:avLst>
                <a:gd name="adj1" fmla="val 5398"/>
                <a:gd name="adj2" fmla="val 556223"/>
                <a:gd name="adj3" fmla="val 19421306"/>
                <a:gd name="adj4" fmla="val 11866447"/>
                <a:gd name="adj5" fmla="val 496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Arrow: Circular 25">
              <a:extLst>
                <a:ext uri="{FF2B5EF4-FFF2-40B4-BE49-F238E27FC236}">
                  <a16:creationId xmlns:a16="http://schemas.microsoft.com/office/drawing/2014/main" id="{AF39530B-70F3-4BD0-AF41-CD9D74304C79}"/>
                </a:ext>
              </a:extLst>
            </p:cNvPr>
            <p:cNvSpPr/>
            <p:nvPr/>
          </p:nvSpPr>
          <p:spPr>
            <a:xfrm rot="1862564">
              <a:off x="2390980" y="291307"/>
              <a:ext cx="5473410" cy="5473410"/>
            </a:xfrm>
            <a:prstGeom prst="circularArrow">
              <a:avLst>
                <a:gd name="adj1" fmla="val 5692"/>
                <a:gd name="adj2" fmla="val 556223"/>
                <a:gd name="adj3" fmla="val 19421183"/>
                <a:gd name="adj4" fmla="val 11866447"/>
                <a:gd name="adj5" fmla="val 4968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Arrow: Circular 26">
              <a:extLst>
                <a:ext uri="{FF2B5EF4-FFF2-40B4-BE49-F238E27FC236}">
                  <a16:creationId xmlns:a16="http://schemas.microsoft.com/office/drawing/2014/main" id="{13DE7A55-0701-4152-B38E-DCD58063E313}"/>
                </a:ext>
              </a:extLst>
            </p:cNvPr>
            <p:cNvSpPr/>
            <p:nvPr/>
          </p:nvSpPr>
          <p:spPr>
            <a:xfrm rot="5400000">
              <a:off x="3194495" y="-386096"/>
              <a:ext cx="5473410" cy="5473410"/>
            </a:xfrm>
            <a:prstGeom prst="circularArrow">
              <a:avLst>
                <a:gd name="adj1" fmla="val 5736"/>
                <a:gd name="adj2" fmla="val 556223"/>
                <a:gd name="adj3" fmla="val 19270599"/>
                <a:gd name="adj4" fmla="val 11866447"/>
                <a:gd name="adj5" fmla="val 4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Arrow: Circular 27">
              <a:extLst>
                <a:ext uri="{FF2B5EF4-FFF2-40B4-BE49-F238E27FC236}">
                  <a16:creationId xmlns:a16="http://schemas.microsoft.com/office/drawing/2014/main" id="{4E8BEF22-54D7-45C8-9485-A967CD7120ED}"/>
                </a:ext>
              </a:extLst>
            </p:cNvPr>
            <p:cNvSpPr/>
            <p:nvPr/>
          </p:nvSpPr>
          <p:spPr>
            <a:xfrm rot="8725689">
              <a:off x="4103784" y="-25877"/>
              <a:ext cx="5473410" cy="5473410"/>
            </a:xfrm>
            <a:prstGeom prst="circularArrow">
              <a:avLst>
                <a:gd name="adj1" fmla="val 6126"/>
                <a:gd name="adj2" fmla="val 556223"/>
                <a:gd name="adj3" fmla="val 19402879"/>
                <a:gd name="adj4" fmla="val 11866447"/>
                <a:gd name="adj5" fmla="val 496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Arrow: Circular 28">
              <a:extLst>
                <a:ext uri="{FF2B5EF4-FFF2-40B4-BE49-F238E27FC236}">
                  <a16:creationId xmlns:a16="http://schemas.microsoft.com/office/drawing/2014/main" id="{032B6B64-9D48-425D-BE79-BEF217BB332F}"/>
                </a:ext>
              </a:extLst>
            </p:cNvPr>
            <p:cNvSpPr/>
            <p:nvPr/>
          </p:nvSpPr>
          <p:spPr>
            <a:xfrm rot="12662564">
              <a:off x="4327610" y="986785"/>
              <a:ext cx="5473410" cy="5473410"/>
            </a:xfrm>
            <a:prstGeom prst="circularArrow">
              <a:avLst>
                <a:gd name="adj1" fmla="val 5742"/>
                <a:gd name="adj2" fmla="val 556223"/>
                <a:gd name="adj3" fmla="val 19400848"/>
                <a:gd name="adj4" fmla="val 11866447"/>
                <a:gd name="adj5" fmla="val 4968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Arrow: Circular 29">
              <a:extLst>
                <a:ext uri="{FF2B5EF4-FFF2-40B4-BE49-F238E27FC236}">
                  <a16:creationId xmlns:a16="http://schemas.microsoft.com/office/drawing/2014/main" id="{9B46CA1C-ABC9-4FBE-861F-33803C4440CF}"/>
                </a:ext>
              </a:extLst>
            </p:cNvPr>
            <p:cNvSpPr/>
            <p:nvPr/>
          </p:nvSpPr>
          <p:spPr>
            <a:xfrm rot="16200000">
              <a:off x="3524095" y="1664188"/>
              <a:ext cx="5473410" cy="5473410"/>
            </a:xfrm>
            <a:prstGeom prst="circularArrow">
              <a:avLst>
                <a:gd name="adj1" fmla="val 5575"/>
                <a:gd name="adj2" fmla="val 556223"/>
                <a:gd name="adj3" fmla="val 19493085"/>
                <a:gd name="adj4" fmla="val 11866447"/>
                <a:gd name="adj5" fmla="val 496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8" name="Grafik 37">
            <a:extLst>
              <a:ext uri="{FF2B5EF4-FFF2-40B4-BE49-F238E27FC236}">
                <a16:creationId xmlns:a16="http://schemas.microsoft.com/office/drawing/2014/main" id="{488EDD65-65C1-4869-9AF8-A5C97E4723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9322" y="6279533"/>
            <a:ext cx="508755" cy="508755"/>
          </a:xfrm>
          <a:prstGeom prst="rect">
            <a:avLst/>
          </a:prstGeom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A9CC4935-35DA-433A-BB1C-220E987480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37" y="6332367"/>
            <a:ext cx="1185424" cy="508756"/>
          </a:xfrm>
          <a:prstGeom prst="rect">
            <a:avLst/>
          </a:prstGeom>
        </p:spPr>
      </p:pic>
      <p:sp>
        <p:nvSpPr>
          <p:cNvPr id="40" name="TextBox 35">
            <a:extLst>
              <a:ext uri="{FF2B5EF4-FFF2-40B4-BE49-F238E27FC236}">
                <a16:creationId xmlns:a16="http://schemas.microsoft.com/office/drawing/2014/main" id="{60F5AD1B-799E-45E9-82FC-F10240DDCFC4}"/>
              </a:ext>
            </a:extLst>
          </p:cNvPr>
          <p:cNvSpPr txBox="1"/>
          <p:nvPr/>
        </p:nvSpPr>
        <p:spPr>
          <a:xfrm>
            <a:off x="0" y="6349245"/>
            <a:ext cx="121920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Nils-Christopher Wiesenauer</a:t>
            </a:r>
          </a:p>
          <a:p>
            <a:pPr algn="ctr">
              <a:defRPr/>
            </a:pPr>
            <a:r>
              <a:rPr lang="de-DE" sz="65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Konzeptionierung und Realisierung eines Bürgerportals mit intelligenter Suche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2" name="TextBox 4">
            <a:extLst>
              <a:ext uri="{FF2B5EF4-FFF2-40B4-BE49-F238E27FC236}">
                <a16:creationId xmlns:a16="http://schemas.microsoft.com/office/drawing/2014/main" id="{047F8022-01ED-45E4-B48D-3521A2AAA53C}"/>
              </a:ext>
            </a:extLst>
          </p:cNvPr>
          <p:cNvSpPr txBox="1"/>
          <p:nvPr/>
        </p:nvSpPr>
        <p:spPr>
          <a:xfrm>
            <a:off x="309262" y="366702"/>
            <a:ext cx="967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Ausblick</a:t>
            </a:r>
            <a:endParaRPr lang="en-US" sz="50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8B14A5E-C505-4238-AA99-EAF8BD0916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583" y="2743563"/>
            <a:ext cx="1738834" cy="1738834"/>
          </a:xfrm>
          <a:prstGeom prst="rect">
            <a:avLst/>
          </a:prstGeom>
        </p:spPr>
      </p:pic>
      <p:pic>
        <p:nvPicPr>
          <p:cNvPr id="80" name="Grafik 79">
            <a:extLst>
              <a:ext uri="{FF2B5EF4-FFF2-40B4-BE49-F238E27FC236}">
                <a16:creationId xmlns:a16="http://schemas.microsoft.com/office/drawing/2014/main" id="{F9C56BD6-AA59-4393-AB0C-C2C3163E43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698" y="6332367"/>
            <a:ext cx="1078523" cy="44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49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  <p:bldP spid="70" grpId="0" animBg="1"/>
      <p:bldP spid="71" grpId="0" animBg="1"/>
      <p:bldP spid="72" grpId="0" animBg="1"/>
      <p:bldP spid="73" grpId="0"/>
      <p:bldP spid="74" grpId="0"/>
      <p:bldP spid="75" grpId="0"/>
      <p:bldP spid="76" grpId="0" animBg="1"/>
      <p:bldP spid="77" grpId="0" animBg="1"/>
      <p:bldP spid="7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A5FE2DBF-AEEC-44BF-B945-C2795CEA06F8}"/>
              </a:ext>
            </a:extLst>
          </p:cNvPr>
          <p:cNvCxnSpPr>
            <a:cxnSpLocks/>
            <a:stCxn id="48" idx="0"/>
            <a:endCxn id="54" idx="1"/>
          </p:cNvCxnSpPr>
          <p:nvPr/>
        </p:nvCxnSpPr>
        <p:spPr>
          <a:xfrm flipH="1">
            <a:off x="7401861" y="2722849"/>
            <a:ext cx="13773" cy="140981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D8965F3-994D-40C1-B74C-472BA9A2AF0A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fld id="{EE9D7D96-225F-6C46-B867-434E1C18409F}" type="slidenum">
              <a:rPr lang="ru-RU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pPr algn="ctr"/>
              <a:t>15</a:t>
            </a:fld>
            <a:endParaRPr lang="en-GB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488EDD65-65C1-4869-9AF8-A5C97E4723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9322" y="6279533"/>
            <a:ext cx="508755" cy="508755"/>
          </a:xfrm>
          <a:prstGeom prst="rect">
            <a:avLst/>
          </a:prstGeom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A9CC4935-35DA-433A-BB1C-220E987480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37" y="6332367"/>
            <a:ext cx="1185424" cy="508756"/>
          </a:xfrm>
          <a:prstGeom prst="rect">
            <a:avLst/>
          </a:prstGeom>
        </p:spPr>
      </p:pic>
      <p:sp>
        <p:nvSpPr>
          <p:cNvPr id="40" name="TextBox 35">
            <a:extLst>
              <a:ext uri="{FF2B5EF4-FFF2-40B4-BE49-F238E27FC236}">
                <a16:creationId xmlns:a16="http://schemas.microsoft.com/office/drawing/2014/main" id="{60F5AD1B-799E-45E9-82FC-F10240DDCFC4}"/>
              </a:ext>
            </a:extLst>
          </p:cNvPr>
          <p:cNvSpPr txBox="1"/>
          <p:nvPr/>
        </p:nvSpPr>
        <p:spPr>
          <a:xfrm>
            <a:off x="0" y="6349245"/>
            <a:ext cx="121920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Nils-Christopher Wiesenauer</a:t>
            </a:r>
          </a:p>
          <a:p>
            <a:pPr algn="ctr">
              <a:defRPr/>
            </a:pPr>
            <a:r>
              <a:rPr lang="de-DE" sz="65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Konzeptionierung und Realisierung eines Bürgerportals mit intelligenter Suche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2" name="TextBox 4">
            <a:extLst>
              <a:ext uri="{FF2B5EF4-FFF2-40B4-BE49-F238E27FC236}">
                <a16:creationId xmlns:a16="http://schemas.microsoft.com/office/drawing/2014/main" id="{047F8022-01ED-45E4-B48D-3521A2AAA53C}"/>
              </a:ext>
            </a:extLst>
          </p:cNvPr>
          <p:cNvSpPr txBox="1"/>
          <p:nvPr/>
        </p:nvSpPr>
        <p:spPr>
          <a:xfrm>
            <a:off x="309262" y="366702"/>
            <a:ext cx="967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50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Reflexion</a:t>
            </a:r>
            <a:endParaRPr lang="en-US" sz="50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88B70FF9-2635-4200-85ED-322847A3FA19}"/>
              </a:ext>
            </a:extLst>
          </p:cNvPr>
          <p:cNvSpPr txBox="1"/>
          <p:nvPr/>
        </p:nvSpPr>
        <p:spPr>
          <a:xfrm>
            <a:off x="3715668" y="2419799"/>
            <a:ext cx="110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Node.js</a:t>
            </a:r>
            <a:endParaRPr lang="de-DE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530D1609-84F1-4665-B31A-3A0A8E4C68B6}"/>
              </a:ext>
            </a:extLst>
          </p:cNvPr>
          <p:cNvSpPr txBox="1"/>
          <p:nvPr/>
        </p:nvSpPr>
        <p:spPr>
          <a:xfrm>
            <a:off x="5484214" y="1682337"/>
            <a:ext cx="122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Angular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50A34087-D4E1-4088-871E-84C567004920}"/>
              </a:ext>
            </a:extLst>
          </p:cNvPr>
          <p:cNvSpPr txBox="1"/>
          <p:nvPr/>
        </p:nvSpPr>
        <p:spPr>
          <a:xfrm>
            <a:off x="3244013" y="3841295"/>
            <a:ext cx="1202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Künstliche</a:t>
            </a:r>
          </a:p>
          <a:p>
            <a:pPr algn="ctr"/>
            <a:r>
              <a:rPr lang="de-DE" dirty="0"/>
              <a:t>Intelligenz</a:t>
            </a:r>
          </a:p>
        </p:txBody>
      </p:sp>
      <p:sp>
        <p:nvSpPr>
          <p:cNvPr id="48" name="Siebeneck 47">
            <a:extLst>
              <a:ext uri="{FF2B5EF4-FFF2-40B4-BE49-F238E27FC236}">
                <a16:creationId xmlns:a16="http://schemas.microsoft.com/office/drawing/2014/main" id="{F0CBAC17-D5DA-4B61-A2F2-A37115822D77}"/>
              </a:ext>
            </a:extLst>
          </p:cNvPr>
          <p:cNvSpPr/>
          <p:nvPr/>
        </p:nvSpPr>
        <p:spPr>
          <a:xfrm>
            <a:off x="4451196" y="2056205"/>
            <a:ext cx="3290276" cy="3365819"/>
          </a:xfrm>
          <a:prstGeom prst="heptagon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8DAEAD41-61AB-445F-8D0E-9BED2769A060}"/>
              </a:ext>
            </a:extLst>
          </p:cNvPr>
          <p:cNvSpPr txBox="1"/>
          <p:nvPr/>
        </p:nvSpPr>
        <p:spPr>
          <a:xfrm>
            <a:off x="4234084" y="5375423"/>
            <a:ext cx="117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MongoDB</a:t>
            </a:r>
            <a:endParaRPr lang="de-DE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2CC3DF62-2F86-487D-964A-6FAD9D3C1BCD}"/>
              </a:ext>
            </a:extLst>
          </p:cNvPr>
          <p:cNvSpPr txBox="1"/>
          <p:nvPr/>
        </p:nvSpPr>
        <p:spPr>
          <a:xfrm>
            <a:off x="7415634" y="2437666"/>
            <a:ext cx="1871766" cy="491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Team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101CAF75-3797-4B03-B69A-44BD1F22E435}"/>
              </a:ext>
            </a:extLst>
          </p:cNvPr>
          <p:cNvSpPr txBox="1"/>
          <p:nvPr/>
        </p:nvSpPr>
        <p:spPr>
          <a:xfrm>
            <a:off x="6774870" y="5375423"/>
            <a:ext cx="100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Postman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5559F6AF-A91F-45FD-920B-82D89FBD318E}"/>
              </a:ext>
            </a:extLst>
          </p:cNvPr>
          <p:cNvSpPr txBox="1"/>
          <p:nvPr/>
        </p:nvSpPr>
        <p:spPr>
          <a:xfrm>
            <a:off x="7674711" y="3947998"/>
            <a:ext cx="619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Git</a:t>
            </a:r>
            <a:endParaRPr lang="de-DE" dirty="0"/>
          </a:p>
        </p:txBody>
      </p:sp>
      <p:sp>
        <p:nvSpPr>
          <p:cNvPr id="54" name="Siebeneck 53">
            <a:extLst>
              <a:ext uri="{FF2B5EF4-FFF2-40B4-BE49-F238E27FC236}">
                <a16:creationId xmlns:a16="http://schemas.microsoft.com/office/drawing/2014/main" id="{EF1BBD83-9FE1-49A4-9073-986492504C10}"/>
              </a:ext>
            </a:extLst>
          </p:cNvPr>
          <p:cNvSpPr/>
          <p:nvPr/>
        </p:nvSpPr>
        <p:spPr>
          <a:xfrm>
            <a:off x="4755076" y="2391170"/>
            <a:ext cx="2646778" cy="2707940"/>
          </a:xfrm>
          <a:prstGeom prst="heptagon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5" name="Siebeneck 54">
            <a:extLst>
              <a:ext uri="{FF2B5EF4-FFF2-40B4-BE49-F238E27FC236}">
                <a16:creationId xmlns:a16="http://schemas.microsoft.com/office/drawing/2014/main" id="{7F0A39A1-7276-4A2A-8CF3-00B88E29F909}"/>
              </a:ext>
            </a:extLst>
          </p:cNvPr>
          <p:cNvSpPr/>
          <p:nvPr/>
        </p:nvSpPr>
        <p:spPr>
          <a:xfrm>
            <a:off x="5094404" y="2730240"/>
            <a:ext cx="1959188" cy="2026045"/>
          </a:xfrm>
          <a:prstGeom prst="heptagon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Siebeneck 55">
            <a:extLst>
              <a:ext uri="{FF2B5EF4-FFF2-40B4-BE49-F238E27FC236}">
                <a16:creationId xmlns:a16="http://schemas.microsoft.com/office/drawing/2014/main" id="{DFDCB03B-284B-4686-A6BA-ED0B37CEB6FF}"/>
              </a:ext>
            </a:extLst>
          </p:cNvPr>
          <p:cNvSpPr/>
          <p:nvPr/>
        </p:nvSpPr>
        <p:spPr>
          <a:xfrm>
            <a:off x="5394995" y="3051917"/>
            <a:ext cx="1358007" cy="1401744"/>
          </a:xfrm>
          <a:prstGeom prst="heptagon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Siebeneck 56">
            <a:extLst>
              <a:ext uri="{FF2B5EF4-FFF2-40B4-BE49-F238E27FC236}">
                <a16:creationId xmlns:a16="http://schemas.microsoft.com/office/drawing/2014/main" id="{2DD1E4DB-0FCA-4809-8A61-2A61E02DAA3C}"/>
              </a:ext>
            </a:extLst>
          </p:cNvPr>
          <p:cNvSpPr/>
          <p:nvPr/>
        </p:nvSpPr>
        <p:spPr>
          <a:xfrm>
            <a:off x="5831136" y="3522058"/>
            <a:ext cx="492494" cy="472539"/>
          </a:xfrm>
          <a:prstGeom prst="heptagon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CCBF8E32-1E0B-4608-99FE-8FD2666772D4}"/>
              </a:ext>
            </a:extLst>
          </p:cNvPr>
          <p:cNvCxnSpPr>
            <a:stCxn id="48" idx="6"/>
            <a:endCxn id="57" idx="6"/>
          </p:cNvCxnSpPr>
          <p:nvPr/>
        </p:nvCxnSpPr>
        <p:spPr>
          <a:xfrm flipH="1">
            <a:off x="6077383" y="2056205"/>
            <a:ext cx="18951" cy="14658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EFE4928A-5EAA-4A7F-9716-020FFB2830D6}"/>
              </a:ext>
            </a:extLst>
          </p:cNvPr>
          <p:cNvCxnSpPr>
            <a:stCxn id="48" idx="5"/>
            <a:endCxn id="57" idx="5"/>
          </p:cNvCxnSpPr>
          <p:nvPr/>
        </p:nvCxnSpPr>
        <p:spPr>
          <a:xfrm>
            <a:off x="4777034" y="2722849"/>
            <a:ext cx="1102874" cy="89280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7069B4B5-A804-4122-925E-A43877F8F6F6}"/>
              </a:ext>
            </a:extLst>
          </p:cNvPr>
          <p:cNvCxnSpPr>
            <a:stCxn id="48" idx="0"/>
            <a:endCxn id="57" idx="0"/>
          </p:cNvCxnSpPr>
          <p:nvPr/>
        </p:nvCxnSpPr>
        <p:spPr>
          <a:xfrm flipH="1">
            <a:off x="6274858" y="2722849"/>
            <a:ext cx="1140776" cy="89280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AC05A44A-DC2C-404A-9CBB-D6170EE4BAEB}"/>
              </a:ext>
            </a:extLst>
          </p:cNvPr>
          <p:cNvCxnSpPr>
            <a:stCxn id="48" idx="1"/>
            <a:endCxn id="57" idx="1"/>
          </p:cNvCxnSpPr>
          <p:nvPr/>
        </p:nvCxnSpPr>
        <p:spPr>
          <a:xfrm flipH="1" flipV="1">
            <a:off x="6323631" y="3825951"/>
            <a:ext cx="1417850" cy="3948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B8BAEBDF-A2DF-41AE-8B9F-27FAA5D8EB77}"/>
              </a:ext>
            </a:extLst>
          </p:cNvPr>
          <p:cNvCxnSpPr>
            <a:stCxn id="57" idx="4"/>
            <a:endCxn id="48" idx="4"/>
          </p:cNvCxnSpPr>
          <p:nvPr/>
        </p:nvCxnSpPr>
        <p:spPr>
          <a:xfrm flipH="1">
            <a:off x="4451187" y="3825951"/>
            <a:ext cx="1379948" cy="3948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E9589113-D752-4CD4-AA03-E684249E7540}"/>
              </a:ext>
            </a:extLst>
          </p:cNvPr>
          <p:cNvCxnSpPr>
            <a:stCxn id="57" idx="3"/>
            <a:endCxn id="48" idx="3"/>
          </p:cNvCxnSpPr>
          <p:nvPr/>
        </p:nvCxnSpPr>
        <p:spPr>
          <a:xfrm flipH="1">
            <a:off x="5364183" y="3994599"/>
            <a:ext cx="603610" cy="14274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45C2FED0-3103-4026-8D51-C31392B8DCC0}"/>
              </a:ext>
            </a:extLst>
          </p:cNvPr>
          <p:cNvCxnSpPr>
            <a:stCxn id="57" idx="2"/>
          </p:cNvCxnSpPr>
          <p:nvPr/>
        </p:nvCxnSpPr>
        <p:spPr>
          <a:xfrm>
            <a:off x="6186973" y="3994599"/>
            <a:ext cx="496827" cy="11447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44677F2F-2CE6-4AE7-A5F8-752F7BAF2E07}"/>
              </a:ext>
            </a:extLst>
          </p:cNvPr>
          <p:cNvCxnSpPr>
            <a:cxnSpLocks/>
            <a:stCxn id="55" idx="6"/>
            <a:endCxn id="56" idx="5"/>
          </p:cNvCxnSpPr>
          <p:nvPr/>
        </p:nvCxnSpPr>
        <p:spPr>
          <a:xfrm flipH="1">
            <a:off x="5529479" y="2730240"/>
            <a:ext cx="544519" cy="599311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75848F5C-02BE-401C-8218-51456145B4CD}"/>
              </a:ext>
            </a:extLst>
          </p:cNvPr>
          <p:cNvCxnSpPr>
            <a:cxnSpLocks/>
            <a:stCxn id="56" idx="5"/>
            <a:endCxn id="57" idx="4"/>
          </p:cNvCxnSpPr>
          <p:nvPr/>
        </p:nvCxnSpPr>
        <p:spPr>
          <a:xfrm>
            <a:off x="5529479" y="3329551"/>
            <a:ext cx="301656" cy="49640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DD5ACFE3-7EEF-409A-BB85-1D2FB3D0F05E}"/>
              </a:ext>
            </a:extLst>
          </p:cNvPr>
          <p:cNvCxnSpPr>
            <a:cxnSpLocks/>
            <a:stCxn id="48" idx="6"/>
            <a:endCxn id="54" idx="5"/>
          </p:cNvCxnSpPr>
          <p:nvPr/>
        </p:nvCxnSpPr>
        <p:spPr>
          <a:xfrm flipH="1">
            <a:off x="5017188" y="2056205"/>
            <a:ext cx="1079146" cy="87130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2FCC9654-A251-4D20-AA06-F0061F8EE3AD}"/>
              </a:ext>
            </a:extLst>
          </p:cNvPr>
          <p:cNvCxnSpPr>
            <a:cxnSpLocks/>
            <a:stCxn id="54" idx="5"/>
            <a:endCxn id="54" idx="4"/>
          </p:cNvCxnSpPr>
          <p:nvPr/>
        </p:nvCxnSpPr>
        <p:spPr>
          <a:xfrm flipH="1">
            <a:off x="4755069" y="2927513"/>
            <a:ext cx="262119" cy="120515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EDF0DD3A-ECE6-4902-8292-55AE79ED48FD}"/>
              </a:ext>
            </a:extLst>
          </p:cNvPr>
          <p:cNvCxnSpPr>
            <a:cxnSpLocks/>
            <a:stCxn id="55" idx="3"/>
            <a:endCxn id="57" idx="4"/>
          </p:cNvCxnSpPr>
          <p:nvPr/>
        </p:nvCxnSpPr>
        <p:spPr>
          <a:xfrm flipV="1">
            <a:off x="5638040" y="3825951"/>
            <a:ext cx="193095" cy="930345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A96BF06F-2CB5-4BFF-BD93-16BFA7D0273C}"/>
              </a:ext>
            </a:extLst>
          </p:cNvPr>
          <p:cNvCxnSpPr>
            <a:cxnSpLocks/>
            <a:stCxn id="54" idx="3"/>
            <a:endCxn id="54" idx="4"/>
          </p:cNvCxnSpPr>
          <p:nvPr/>
        </p:nvCxnSpPr>
        <p:spPr>
          <a:xfrm flipH="1" flipV="1">
            <a:off x="4755069" y="4132664"/>
            <a:ext cx="734436" cy="96646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1541CB4B-E3DF-45C7-8C69-E4131B82F16D}"/>
              </a:ext>
            </a:extLst>
          </p:cNvPr>
          <p:cNvCxnSpPr>
            <a:cxnSpLocks/>
            <a:stCxn id="55" idx="3"/>
            <a:endCxn id="56" idx="2"/>
          </p:cNvCxnSpPr>
          <p:nvPr/>
        </p:nvCxnSpPr>
        <p:spPr>
          <a:xfrm flipV="1">
            <a:off x="5638040" y="4453668"/>
            <a:ext cx="738142" cy="302628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12B77132-C986-45CC-A804-B6C7403306E7}"/>
              </a:ext>
            </a:extLst>
          </p:cNvPr>
          <p:cNvCxnSpPr>
            <a:cxnSpLocks/>
            <a:stCxn id="56" idx="2"/>
            <a:endCxn id="55" idx="1"/>
          </p:cNvCxnSpPr>
          <p:nvPr/>
        </p:nvCxnSpPr>
        <p:spPr>
          <a:xfrm flipV="1">
            <a:off x="6376182" y="4033203"/>
            <a:ext cx="677415" cy="420465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04EB2FE2-8D48-4615-BA00-24E646F8F24B}"/>
              </a:ext>
            </a:extLst>
          </p:cNvPr>
          <p:cNvCxnSpPr>
            <a:cxnSpLocks/>
            <a:stCxn id="54" idx="2"/>
            <a:endCxn id="54" idx="3"/>
          </p:cNvCxnSpPr>
          <p:nvPr/>
        </p:nvCxnSpPr>
        <p:spPr>
          <a:xfrm flipH="1">
            <a:off x="5489505" y="5099124"/>
            <a:ext cx="117792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7E38E33F-FB65-45F1-B04D-4755FC118F09}"/>
              </a:ext>
            </a:extLst>
          </p:cNvPr>
          <p:cNvCxnSpPr>
            <a:cxnSpLocks/>
            <a:stCxn id="54" idx="1"/>
            <a:endCxn id="54" idx="2"/>
          </p:cNvCxnSpPr>
          <p:nvPr/>
        </p:nvCxnSpPr>
        <p:spPr>
          <a:xfrm flipH="1">
            <a:off x="6667425" y="4132664"/>
            <a:ext cx="734436" cy="96646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2FC91DEF-0118-4161-9AD0-5A3B456B4971}"/>
              </a:ext>
            </a:extLst>
          </p:cNvPr>
          <p:cNvCxnSpPr>
            <a:cxnSpLocks/>
            <a:stCxn id="54" idx="0"/>
            <a:endCxn id="55" idx="1"/>
          </p:cNvCxnSpPr>
          <p:nvPr/>
        </p:nvCxnSpPr>
        <p:spPr>
          <a:xfrm flipH="1">
            <a:off x="7053597" y="2927513"/>
            <a:ext cx="86145" cy="110569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C866D264-9926-452D-9167-59A55B8FA669}"/>
              </a:ext>
            </a:extLst>
          </p:cNvPr>
          <p:cNvCxnSpPr>
            <a:cxnSpLocks/>
            <a:stCxn id="55" idx="6"/>
            <a:endCxn id="54" idx="0"/>
          </p:cNvCxnSpPr>
          <p:nvPr/>
        </p:nvCxnSpPr>
        <p:spPr>
          <a:xfrm>
            <a:off x="6073998" y="2730240"/>
            <a:ext cx="1065744" cy="19727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E76F74C5-0428-480B-8EE1-01FBA3B1AC47}"/>
              </a:ext>
            </a:extLst>
          </p:cNvPr>
          <p:cNvCxnSpPr>
            <a:cxnSpLocks/>
            <a:stCxn id="48" idx="6"/>
            <a:endCxn id="48" idx="0"/>
          </p:cNvCxnSpPr>
          <p:nvPr/>
        </p:nvCxnSpPr>
        <p:spPr>
          <a:xfrm>
            <a:off x="6096334" y="2056205"/>
            <a:ext cx="1319300" cy="66664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71" name="Grafik 70">
            <a:extLst>
              <a:ext uri="{FF2B5EF4-FFF2-40B4-BE49-F238E27FC236}">
                <a16:creationId xmlns:a16="http://schemas.microsoft.com/office/drawing/2014/main" id="{6555FA9E-7F78-4AE4-A6C1-050AFC5A30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698" y="6332367"/>
            <a:ext cx="1078523" cy="449744"/>
          </a:xfrm>
          <a:prstGeom prst="rect">
            <a:avLst/>
          </a:prstGeom>
        </p:spPr>
      </p:pic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9216CC9C-8D18-4D88-A5F5-FC7472B62F03}"/>
              </a:ext>
            </a:extLst>
          </p:cNvPr>
          <p:cNvCxnSpPr>
            <a:cxnSpLocks/>
            <a:stCxn id="48" idx="0"/>
            <a:endCxn id="54" idx="1"/>
          </p:cNvCxnSpPr>
          <p:nvPr/>
        </p:nvCxnSpPr>
        <p:spPr>
          <a:xfrm flipH="1">
            <a:off x="7401861" y="2722849"/>
            <a:ext cx="13773" cy="140981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73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DF9411-EA7D-4D4E-A03E-C99257532632}"/>
              </a:ext>
            </a:extLst>
          </p:cNvPr>
          <p:cNvSpPr txBox="1"/>
          <p:nvPr/>
        </p:nvSpPr>
        <p:spPr>
          <a:xfrm>
            <a:off x="1411445" y="1536174"/>
            <a:ext cx="936911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5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KI ist wahrscheinlich das Beste oder das Schlimmste, was der Menschheit passieren kann.</a:t>
            </a:r>
            <a:endParaRPr kumimoji="0" lang="en-GB" sz="5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9EE5F9-048F-4911-9761-CFC212D7E093}"/>
              </a:ext>
            </a:extLst>
          </p:cNvPr>
          <p:cNvSpPr txBox="1"/>
          <p:nvPr/>
        </p:nvSpPr>
        <p:spPr>
          <a:xfrm>
            <a:off x="3284683" y="5450353"/>
            <a:ext cx="845315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Stephen Hawking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33CCC8-CAB6-47CD-9F3C-F22AC90E7862}"/>
              </a:ext>
            </a:extLst>
          </p:cNvPr>
          <p:cNvSpPr txBox="1"/>
          <p:nvPr/>
        </p:nvSpPr>
        <p:spPr>
          <a:xfrm>
            <a:off x="-246936" y="1154396"/>
            <a:ext cx="352711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dobe Caslon Pro Bold" panose="0205070206050A020403" pitchFamily="18" charset="0"/>
                <a:ea typeface="Tahoma" panose="020B0604030504040204" pitchFamily="34" charset="0"/>
                <a:cs typeface="Arial" panose="020B0604020202020204" pitchFamily="34" charset="0"/>
              </a:rPr>
              <a:t>“</a:t>
            </a:r>
            <a:endParaRPr kumimoji="0" lang="en-GB" sz="8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dobe Caslon Pro Bold" panose="0205070206050A020403" pitchFamily="18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D44F28-F163-475A-A71D-B375939D24D3}"/>
              </a:ext>
            </a:extLst>
          </p:cNvPr>
          <p:cNvSpPr txBox="1"/>
          <p:nvPr/>
        </p:nvSpPr>
        <p:spPr>
          <a:xfrm>
            <a:off x="7778752" y="3487981"/>
            <a:ext cx="352711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dobe Caslon Pro Bold" panose="0205070206050A020403" pitchFamily="18" charset="0"/>
                <a:ea typeface="Tahoma" panose="020B0604030504040204" pitchFamily="34" charset="0"/>
                <a:cs typeface="Arial" panose="020B0604020202020204" pitchFamily="34" charset="0"/>
              </a:rPr>
              <a:t>”</a:t>
            </a:r>
            <a:endParaRPr kumimoji="0" lang="en-GB" sz="8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dobe Caslon Pro Bold" panose="0205070206050A020403" pitchFamily="18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7752CD2-720D-4B75-A031-BBF07A134EAD}"/>
              </a:ext>
            </a:extLst>
          </p:cNvPr>
          <p:cNvSpPr/>
          <p:nvPr/>
        </p:nvSpPr>
        <p:spPr>
          <a:xfrm>
            <a:off x="5392257" y="4792437"/>
            <a:ext cx="529389" cy="5293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6E44039-0D40-44BB-A1E6-74017E85BAEA}"/>
              </a:ext>
            </a:extLst>
          </p:cNvPr>
          <p:cNvSpPr/>
          <p:nvPr/>
        </p:nvSpPr>
        <p:spPr>
          <a:xfrm>
            <a:off x="6264111" y="4792437"/>
            <a:ext cx="529389" cy="5293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E0D343-2635-4870-90AC-A392F924EF2F}"/>
              </a:ext>
            </a:extLst>
          </p:cNvPr>
          <p:cNvSpPr/>
          <p:nvPr/>
        </p:nvSpPr>
        <p:spPr>
          <a:xfrm>
            <a:off x="7125573" y="4792437"/>
            <a:ext cx="529389" cy="52938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9FAA2AD-6D2D-4400-80AF-2D7933E61E1D}"/>
              </a:ext>
            </a:extLst>
          </p:cNvPr>
          <p:cNvSpPr/>
          <p:nvPr/>
        </p:nvSpPr>
        <p:spPr>
          <a:xfrm>
            <a:off x="4487482" y="4792437"/>
            <a:ext cx="529389" cy="5293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18C94B7-8370-4742-87CB-D453371EBF4C}"/>
              </a:ext>
            </a:extLst>
          </p:cNvPr>
          <p:cNvSpPr/>
          <p:nvPr/>
        </p:nvSpPr>
        <p:spPr>
          <a:xfrm>
            <a:off x="3573082" y="4792437"/>
            <a:ext cx="529389" cy="52938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2807723-AC4A-4163-9139-7ED2A9CBBD5F}"/>
              </a:ext>
            </a:extLst>
          </p:cNvPr>
          <p:cNvSpPr/>
          <p:nvPr/>
        </p:nvSpPr>
        <p:spPr>
          <a:xfrm>
            <a:off x="7972597" y="4792437"/>
            <a:ext cx="529389" cy="52938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3AB51B0-A594-497B-BFAC-93EB3FE7B5C9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fld id="{EE9D7D96-225F-6C46-B867-434E1C18409F}" type="slidenum">
              <a:rPr lang="ru-RU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pPr algn="ctr"/>
              <a:t>16</a:t>
            </a:fld>
            <a:endParaRPr lang="en-GB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4" name="TextBox 35">
            <a:extLst>
              <a:ext uri="{FF2B5EF4-FFF2-40B4-BE49-F238E27FC236}">
                <a16:creationId xmlns:a16="http://schemas.microsoft.com/office/drawing/2014/main" id="{E6364212-A27F-4F2C-AB87-59F83EBB25CF}"/>
              </a:ext>
            </a:extLst>
          </p:cNvPr>
          <p:cNvSpPr txBox="1"/>
          <p:nvPr/>
        </p:nvSpPr>
        <p:spPr>
          <a:xfrm>
            <a:off x="0" y="6349245"/>
            <a:ext cx="121920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Nils-Christopher Wiesenauer</a:t>
            </a:r>
          </a:p>
          <a:p>
            <a:pPr algn="ctr">
              <a:defRPr/>
            </a:pPr>
            <a:r>
              <a:rPr lang="de-DE" sz="65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Konzeptionierung und Realisierung eines Bürgerportals mit intelligenter Suche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416B6AA8-7F4A-44E0-8537-82AA068AF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9322" y="6279533"/>
            <a:ext cx="508755" cy="508755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F28280B0-EEFC-4D24-B309-8EFB57E9E1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37" y="6332367"/>
            <a:ext cx="1185424" cy="508756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0007B222-1F08-4CFA-9ECA-C953275B81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698" y="6332367"/>
            <a:ext cx="1078523" cy="44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39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B4598575-E0CD-4B0E-BD87-942520C95E42}"/>
              </a:ext>
            </a:extLst>
          </p:cNvPr>
          <p:cNvSpPr txBox="1"/>
          <p:nvPr/>
        </p:nvSpPr>
        <p:spPr>
          <a:xfrm>
            <a:off x="0" y="6349245"/>
            <a:ext cx="121920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Nils-Christopher Wiesenauer</a:t>
            </a:r>
          </a:p>
          <a:p>
            <a:pPr algn="ctr">
              <a:defRPr/>
            </a:pPr>
            <a:r>
              <a:rPr lang="de-DE" sz="65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Konzeptionierung und Realisierung eines Bürgerportals mit intelligenter Suche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40493D-ED03-4C28-ACEE-38D98F2CE078}"/>
              </a:ext>
            </a:extLst>
          </p:cNvPr>
          <p:cNvSpPr/>
          <p:nvPr/>
        </p:nvSpPr>
        <p:spPr>
          <a:xfrm>
            <a:off x="-1" y="3400207"/>
            <a:ext cx="8317887" cy="22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D2C987B-C860-4CE8-81CC-F6923023A93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fld id="{EE9D7D96-225F-6C46-B867-434E1C18409F}" type="slidenum">
              <a:rPr lang="ru-RU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pPr algn="ctr"/>
              <a:t>2</a:t>
            </a:fld>
            <a:endParaRPr lang="en-GB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81" name="Grafik 80">
            <a:extLst>
              <a:ext uri="{FF2B5EF4-FFF2-40B4-BE49-F238E27FC236}">
                <a16:creationId xmlns:a16="http://schemas.microsoft.com/office/drawing/2014/main" id="{15CD0D7A-3EA2-461F-A65B-58C3D8AEFA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9322" y="6279533"/>
            <a:ext cx="508755" cy="508755"/>
          </a:xfrm>
          <a:prstGeom prst="rect">
            <a:avLst/>
          </a:prstGeom>
        </p:spPr>
      </p:pic>
      <p:pic>
        <p:nvPicPr>
          <p:cNvPr id="8" name="Grafik 7" descr="Ein Bild, das Person, Mann, Kleidung, draußen enthält.&#10;&#10;Automatisch generierte Beschreibung">
            <a:extLst>
              <a:ext uri="{FF2B5EF4-FFF2-40B4-BE49-F238E27FC236}">
                <a16:creationId xmlns:a16="http://schemas.microsoft.com/office/drawing/2014/main" id="{23C39BAF-BC79-4FC6-B0D3-7173DD244E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64" y="2320766"/>
            <a:ext cx="2340154" cy="23401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Grafik 11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306E59B3-D99A-4D00-8CE9-326E5B5611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189" y="3121184"/>
            <a:ext cx="3404448" cy="851112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3774877D-97BD-4B5A-A9A6-00B1EDE758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414" y="2937896"/>
            <a:ext cx="1105894" cy="1105894"/>
          </a:xfrm>
          <a:prstGeom prst="rect">
            <a:avLst/>
          </a:prstGeom>
        </p:spPr>
      </p:pic>
      <p:pic>
        <p:nvPicPr>
          <p:cNvPr id="86" name="Grafik 85">
            <a:extLst>
              <a:ext uri="{FF2B5EF4-FFF2-40B4-BE49-F238E27FC236}">
                <a16:creationId xmlns:a16="http://schemas.microsoft.com/office/drawing/2014/main" id="{3695D701-7C10-48AC-BAFF-6583297360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37" y="6332367"/>
            <a:ext cx="1185424" cy="508756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BBEC91E2-E2F3-4F6D-BCCD-9EAB575712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041" y="3182257"/>
            <a:ext cx="649914" cy="649914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F44CF10B-8794-4A83-8553-A01DF418D9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075" y="3303882"/>
            <a:ext cx="545993" cy="473102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CB11078B-7717-41D3-9736-C72F359E8F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878" y="3166926"/>
            <a:ext cx="965366" cy="682543"/>
          </a:xfrm>
          <a:prstGeom prst="rect">
            <a:avLst/>
          </a:prstGeom>
        </p:spPr>
      </p:pic>
      <p:pic>
        <p:nvPicPr>
          <p:cNvPr id="25" name="Grafik 24" descr="Ein Bild, das Waffe, Schlagring enthält.&#10;&#10;Automatisch generierte Beschreibung">
            <a:extLst>
              <a:ext uri="{FF2B5EF4-FFF2-40B4-BE49-F238E27FC236}">
                <a16:creationId xmlns:a16="http://schemas.microsoft.com/office/drawing/2014/main" id="{2EC4DB52-CCD7-4821-85B2-AC0D9114C27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428" y="3225973"/>
            <a:ext cx="529739" cy="529739"/>
          </a:xfrm>
          <a:prstGeom prst="rect">
            <a:avLst/>
          </a:prstGeom>
        </p:spPr>
      </p:pic>
      <p:pic>
        <p:nvPicPr>
          <p:cNvPr id="30" name="Grafik 29" descr="Ein Bild, das Pfeil enthält.&#10;&#10;Automatisch generierte Beschreibung">
            <a:extLst>
              <a:ext uri="{FF2B5EF4-FFF2-40B4-BE49-F238E27FC236}">
                <a16:creationId xmlns:a16="http://schemas.microsoft.com/office/drawing/2014/main" id="{76A23FC1-7870-49A0-9925-4234C6E8A1F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864" y="3200162"/>
            <a:ext cx="622966" cy="622966"/>
          </a:xfrm>
          <a:prstGeom prst="rect">
            <a:avLst/>
          </a:prstGeom>
        </p:spPr>
      </p:pic>
      <p:sp>
        <p:nvSpPr>
          <p:cNvPr id="87" name="TextBox 4">
            <a:extLst>
              <a:ext uri="{FF2B5EF4-FFF2-40B4-BE49-F238E27FC236}">
                <a16:creationId xmlns:a16="http://schemas.microsoft.com/office/drawing/2014/main" id="{8B35AFC5-910D-4FA6-8E0E-34CEDD92C2C8}"/>
              </a:ext>
            </a:extLst>
          </p:cNvPr>
          <p:cNvSpPr txBox="1"/>
          <p:nvPr/>
        </p:nvSpPr>
        <p:spPr>
          <a:xfrm>
            <a:off x="309262" y="366702"/>
            <a:ext cx="967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About me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BC42E96E-C1D9-394B-8BD9-AB8D7F376F0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698" y="6332367"/>
            <a:ext cx="1078523" cy="44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20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309262" y="366702"/>
            <a:ext cx="967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Timeline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40493D-ED03-4C28-ACEE-38D98F2CE078}"/>
              </a:ext>
            </a:extLst>
          </p:cNvPr>
          <p:cNvSpPr/>
          <p:nvPr/>
        </p:nvSpPr>
        <p:spPr>
          <a:xfrm>
            <a:off x="0" y="3922771"/>
            <a:ext cx="12192000" cy="22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BB39A9F-E556-4742-91F3-57522BEE03C7}"/>
              </a:ext>
            </a:extLst>
          </p:cNvPr>
          <p:cNvSpPr/>
          <p:nvPr/>
        </p:nvSpPr>
        <p:spPr>
          <a:xfrm>
            <a:off x="1236474" y="3706812"/>
            <a:ext cx="625475" cy="625475"/>
          </a:xfrm>
          <a:prstGeom prst="ellips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F591DA5-BEDB-402C-86C9-F3E4F94BF22F}"/>
              </a:ext>
            </a:extLst>
          </p:cNvPr>
          <p:cNvSpPr/>
          <p:nvPr/>
        </p:nvSpPr>
        <p:spPr>
          <a:xfrm>
            <a:off x="3331974" y="3706812"/>
            <a:ext cx="625475" cy="625475"/>
          </a:xfrm>
          <a:prstGeom prst="ellipse">
            <a:avLst/>
          </a:prstGeom>
          <a:solidFill>
            <a:schemeClr val="accent2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BA6FC83-E462-4892-847C-3365DC9EB610}"/>
              </a:ext>
            </a:extLst>
          </p:cNvPr>
          <p:cNvSpPr/>
          <p:nvPr/>
        </p:nvSpPr>
        <p:spPr>
          <a:xfrm>
            <a:off x="5522724" y="3706812"/>
            <a:ext cx="625475" cy="625475"/>
          </a:xfrm>
          <a:prstGeom prst="ellipse">
            <a:avLst/>
          </a:prstGeom>
          <a:solidFill>
            <a:schemeClr val="accent4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B3B0292-E90E-45F5-91ED-FC7AE600C01F}"/>
              </a:ext>
            </a:extLst>
          </p:cNvPr>
          <p:cNvSpPr/>
          <p:nvPr/>
        </p:nvSpPr>
        <p:spPr>
          <a:xfrm>
            <a:off x="7732524" y="3706812"/>
            <a:ext cx="625475" cy="625475"/>
          </a:xfrm>
          <a:prstGeom prst="ellipse">
            <a:avLst/>
          </a:prstGeom>
          <a:solidFill>
            <a:schemeClr val="accent5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B9300BF-75C1-46B4-A2E9-097AB3616AD6}"/>
              </a:ext>
            </a:extLst>
          </p:cNvPr>
          <p:cNvSpPr/>
          <p:nvPr/>
        </p:nvSpPr>
        <p:spPr>
          <a:xfrm>
            <a:off x="10189974" y="3706812"/>
            <a:ext cx="625475" cy="625475"/>
          </a:xfrm>
          <a:prstGeom prst="ellipse">
            <a:avLst/>
          </a:prstGeom>
          <a:solidFill>
            <a:schemeClr val="accent6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0529B4-EFC8-4092-845B-A63565AEE513}"/>
              </a:ext>
            </a:extLst>
          </p:cNvPr>
          <p:cNvSpPr txBox="1"/>
          <p:nvPr/>
        </p:nvSpPr>
        <p:spPr>
          <a:xfrm>
            <a:off x="1242779" y="3793985"/>
            <a:ext cx="6254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1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09B505E-3812-4A49-B70A-B35F6535BA62}"/>
              </a:ext>
            </a:extLst>
          </p:cNvPr>
          <p:cNvSpPr txBox="1"/>
          <p:nvPr/>
        </p:nvSpPr>
        <p:spPr>
          <a:xfrm>
            <a:off x="3338279" y="3793985"/>
            <a:ext cx="6254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2</a:t>
            </a:r>
            <a:r>
              <a:rPr kumimoji="0" lang="ru-RU" sz="2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2CBCC2A-1053-45D9-8BB8-25FBF08A77B6}"/>
              </a:ext>
            </a:extLst>
          </p:cNvPr>
          <p:cNvSpPr txBox="1"/>
          <p:nvPr/>
        </p:nvSpPr>
        <p:spPr>
          <a:xfrm>
            <a:off x="5529651" y="3800291"/>
            <a:ext cx="6254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3 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3AC7BBC-8186-4AEB-867F-9D58EBAC73A3}"/>
              </a:ext>
            </a:extLst>
          </p:cNvPr>
          <p:cNvSpPr txBox="1"/>
          <p:nvPr/>
        </p:nvSpPr>
        <p:spPr>
          <a:xfrm>
            <a:off x="7719912" y="3787679"/>
            <a:ext cx="6254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4 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DBC438E-173F-4C54-9771-7B7D411FC014}"/>
              </a:ext>
            </a:extLst>
          </p:cNvPr>
          <p:cNvSpPr txBox="1"/>
          <p:nvPr/>
        </p:nvSpPr>
        <p:spPr>
          <a:xfrm>
            <a:off x="10196901" y="3787679"/>
            <a:ext cx="6254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5 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BCDFE16-E570-4AE9-8C9F-057C3139967D}"/>
              </a:ext>
            </a:extLst>
          </p:cNvPr>
          <p:cNvGrpSpPr/>
          <p:nvPr/>
        </p:nvGrpSpPr>
        <p:grpSpPr>
          <a:xfrm>
            <a:off x="5395636" y="2558240"/>
            <a:ext cx="861983" cy="861774"/>
            <a:chOff x="2700338" y="8651875"/>
            <a:chExt cx="6545262" cy="6543675"/>
          </a:xfrm>
          <a:solidFill>
            <a:schemeClr val="tx1"/>
          </a:solidFill>
        </p:grpSpPr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0D3C4FD6-9395-4418-9818-4FED7DA0A8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00338" y="10820400"/>
              <a:ext cx="4376737" cy="4375150"/>
            </a:xfrm>
            <a:custGeom>
              <a:avLst/>
              <a:gdLst>
                <a:gd name="T0" fmla="*/ 477 w 1376"/>
                <a:gd name="T1" fmla="*/ 1360 h 1376"/>
                <a:gd name="T2" fmla="*/ 312 w 1376"/>
                <a:gd name="T3" fmla="*/ 1212 h 1376"/>
                <a:gd name="T4" fmla="*/ 237 w 1376"/>
                <a:gd name="T5" fmla="*/ 1044 h 1376"/>
                <a:gd name="T6" fmla="*/ 64 w 1376"/>
                <a:gd name="T7" fmla="*/ 1013 h 1376"/>
                <a:gd name="T8" fmla="*/ 51 w 1376"/>
                <a:gd name="T9" fmla="*/ 793 h 1376"/>
                <a:gd name="T10" fmla="*/ 117 w 1376"/>
                <a:gd name="T11" fmla="*/ 621 h 1376"/>
                <a:gd name="T12" fmla="*/ 16 w 1376"/>
                <a:gd name="T13" fmla="*/ 476 h 1376"/>
                <a:gd name="T14" fmla="*/ 164 w 1376"/>
                <a:gd name="T15" fmla="*/ 312 h 1376"/>
                <a:gd name="T16" fmla="*/ 332 w 1376"/>
                <a:gd name="T17" fmla="*/ 237 h 1376"/>
                <a:gd name="T18" fmla="*/ 363 w 1376"/>
                <a:gd name="T19" fmla="*/ 63 h 1376"/>
                <a:gd name="T20" fmla="*/ 583 w 1376"/>
                <a:gd name="T21" fmla="*/ 51 h 1376"/>
                <a:gd name="T22" fmla="*/ 755 w 1376"/>
                <a:gd name="T23" fmla="*/ 116 h 1376"/>
                <a:gd name="T24" fmla="*/ 900 w 1376"/>
                <a:gd name="T25" fmla="*/ 16 h 1376"/>
                <a:gd name="T26" fmla="*/ 1064 w 1376"/>
                <a:gd name="T27" fmla="*/ 163 h 1376"/>
                <a:gd name="T28" fmla="*/ 1139 w 1376"/>
                <a:gd name="T29" fmla="*/ 331 h 1376"/>
                <a:gd name="T30" fmla="*/ 1313 w 1376"/>
                <a:gd name="T31" fmla="*/ 362 h 1376"/>
                <a:gd name="T32" fmla="*/ 1360 w 1376"/>
                <a:gd name="T33" fmla="*/ 476 h 1376"/>
                <a:gd name="T34" fmla="*/ 1260 w 1376"/>
                <a:gd name="T35" fmla="*/ 621 h 1376"/>
                <a:gd name="T36" fmla="*/ 1325 w 1376"/>
                <a:gd name="T37" fmla="*/ 793 h 1376"/>
                <a:gd name="T38" fmla="*/ 1313 w 1376"/>
                <a:gd name="T39" fmla="*/ 1013 h 1376"/>
                <a:gd name="T40" fmla="*/ 1139 w 1376"/>
                <a:gd name="T41" fmla="*/ 1044 h 1376"/>
                <a:gd name="T42" fmla="*/ 1064 w 1376"/>
                <a:gd name="T43" fmla="*/ 1212 h 1376"/>
                <a:gd name="T44" fmla="*/ 900 w 1376"/>
                <a:gd name="T45" fmla="*/ 1360 h 1376"/>
                <a:gd name="T46" fmla="*/ 755 w 1376"/>
                <a:gd name="T47" fmla="*/ 1259 h 1376"/>
                <a:gd name="T48" fmla="*/ 583 w 1376"/>
                <a:gd name="T49" fmla="*/ 1325 h 1376"/>
                <a:gd name="T50" fmla="*/ 403 w 1376"/>
                <a:gd name="T51" fmla="*/ 1230 h 1376"/>
                <a:gd name="T52" fmla="*/ 544 w 1376"/>
                <a:gd name="T53" fmla="*/ 1210 h 1376"/>
                <a:gd name="T54" fmla="*/ 748 w 1376"/>
                <a:gd name="T55" fmla="*/ 1167 h 1376"/>
                <a:gd name="T56" fmla="*/ 870 w 1376"/>
                <a:gd name="T57" fmla="*/ 1273 h 1376"/>
                <a:gd name="T58" fmla="*/ 956 w 1376"/>
                <a:gd name="T59" fmla="*/ 1159 h 1376"/>
                <a:gd name="T60" fmla="*/ 1070 w 1376"/>
                <a:gd name="T61" fmla="*/ 985 h 1376"/>
                <a:gd name="T62" fmla="*/ 1230 w 1376"/>
                <a:gd name="T63" fmla="*/ 973 h 1376"/>
                <a:gd name="T64" fmla="*/ 1211 w 1376"/>
                <a:gd name="T65" fmla="*/ 832 h 1376"/>
                <a:gd name="T66" fmla="*/ 1168 w 1376"/>
                <a:gd name="T67" fmla="*/ 628 h 1376"/>
                <a:gd name="T68" fmla="*/ 1274 w 1376"/>
                <a:gd name="T69" fmla="*/ 506 h 1376"/>
                <a:gd name="T70" fmla="*/ 1160 w 1376"/>
                <a:gd name="T71" fmla="*/ 420 h 1376"/>
                <a:gd name="T72" fmla="*/ 986 w 1376"/>
                <a:gd name="T73" fmla="*/ 306 h 1376"/>
                <a:gd name="T74" fmla="*/ 974 w 1376"/>
                <a:gd name="T75" fmla="*/ 146 h 1376"/>
                <a:gd name="T76" fmla="*/ 833 w 1376"/>
                <a:gd name="T77" fmla="*/ 165 h 1376"/>
                <a:gd name="T78" fmla="*/ 629 w 1376"/>
                <a:gd name="T79" fmla="*/ 208 h 1376"/>
                <a:gd name="T80" fmla="*/ 507 w 1376"/>
                <a:gd name="T81" fmla="*/ 102 h 1376"/>
                <a:gd name="T82" fmla="*/ 421 w 1376"/>
                <a:gd name="T83" fmla="*/ 216 h 1376"/>
                <a:gd name="T84" fmla="*/ 307 w 1376"/>
                <a:gd name="T85" fmla="*/ 390 h 1376"/>
                <a:gd name="T86" fmla="*/ 146 w 1376"/>
                <a:gd name="T87" fmla="*/ 402 h 1376"/>
                <a:gd name="T88" fmla="*/ 166 w 1376"/>
                <a:gd name="T89" fmla="*/ 543 h 1376"/>
                <a:gd name="T90" fmla="*/ 209 w 1376"/>
                <a:gd name="T91" fmla="*/ 747 h 1376"/>
                <a:gd name="T92" fmla="*/ 103 w 1376"/>
                <a:gd name="T93" fmla="*/ 869 h 1376"/>
                <a:gd name="T94" fmla="*/ 217 w 1376"/>
                <a:gd name="T95" fmla="*/ 955 h 1376"/>
                <a:gd name="T96" fmla="*/ 391 w 1376"/>
                <a:gd name="T97" fmla="*/ 1069 h 1376"/>
                <a:gd name="T98" fmla="*/ 403 w 1376"/>
                <a:gd name="T99" fmla="*/ 1230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6" h="1376">
                  <a:moveTo>
                    <a:pt x="509" y="1366"/>
                  </a:moveTo>
                  <a:cubicBezTo>
                    <a:pt x="498" y="1366"/>
                    <a:pt x="487" y="1364"/>
                    <a:pt x="477" y="1360"/>
                  </a:cubicBezTo>
                  <a:cubicBezTo>
                    <a:pt x="363" y="1312"/>
                    <a:pt x="363" y="1312"/>
                    <a:pt x="363" y="1312"/>
                  </a:cubicBezTo>
                  <a:cubicBezTo>
                    <a:pt x="324" y="1296"/>
                    <a:pt x="302" y="1253"/>
                    <a:pt x="312" y="1212"/>
                  </a:cubicBezTo>
                  <a:cubicBezTo>
                    <a:pt x="319" y="1188"/>
                    <a:pt x="325" y="1163"/>
                    <a:pt x="332" y="1139"/>
                  </a:cubicBezTo>
                  <a:cubicBezTo>
                    <a:pt x="297" y="1111"/>
                    <a:pt x="265" y="1079"/>
                    <a:pt x="237" y="1044"/>
                  </a:cubicBezTo>
                  <a:cubicBezTo>
                    <a:pt x="213" y="1051"/>
                    <a:pt x="188" y="1057"/>
                    <a:pt x="164" y="1064"/>
                  </a:cubicBezTo>
                  <a:cubicBezTo>
                    <a:pt x="123" y="1074"/>
                    <a:pt x="80" y="1052"/>
                    <a:pt x="64" y="1013"/>
                  </a:cubicBezTo>
                  <a:cubicBezTo>
                    <a:pt x="16" y="899"/>
                    <a:pt x="16" y="899"/>
                    <a:pt x="16" y="899"/>
                  </a:cubicBezTo>
                  <a:cubicBezTo>
                    <a:pt x="0" y="860"/>
                    <a:pt x="15" y="815"/>
                    <a:pt x="51" y="793"/>
                  </a:cubicBezTo>
                  <a:cubicBezTo>
                    <a:pt x="73" y="780"/>
                    <a:pt x="95" y="767"/>
                    <a:pt x="117" y="754"/>
                  </a:cubicBezTo>
                  <a:cubicBezTo>
                    <a:pt x="112" y="710"/>
                    <a:pt x="112" y="665"/>
                    <a:pt x="117" y="621"/>
                  </a:cubicBezTo>
                  <a:cubicBezTo>
                    <a:pt x="95" y="608"/>
                    <a:pt x="73" y="595"/>
                    <a:pt x="51" y="582"/>
                  </a:cubicBezTo>
                  <a:cubicBezTo>
                    <a:pt x="15" y="561"/>
                    <a:pt x="0" y="515"/>
                    <a:pt x="16" y="476"/>
                  </a:cubicBezTo>
                  <a:cubicBezTo>
                    <a:pt x="64" y="362"/>
                    <a:pt x="64" y="362"/>
                    <a:pt x="64" y="362"/>
                  </a:cubicBezTo>
                  <a:cubicBezTo>
                    <a:pt x="80" y="323"/>
                    <a:pt x="123" y="301"/>
                    <a:pt x="164" y="312"/>
                  </a:cubicBezTo>
                  <a:cubicBezTo>
                    <a:pt x="188" y="318"/>
                    <a:pt x="213" y="324"/>
                    <a:pt x="237" y="331"/>
                  </a:cubicBezTo>
                  <a:cubicBezTo>
                    <a:pt x="265" y="296"/>
                    <a:pt x="297" y="264"/>
                    <a:pt x="332" y="237"/>
                  </a:cubicBezTo>
                  <a:cubicBezTo>
                    <a:pt x="325" y="212"/>
                    <a:pt x="319" y="187"/>
                    <a:pt x="312" y="163"/>
                  </a:cubicBezTo>
                  <a:cubicBezTo>
                    <a:pt x="302" y="122"/>
                    <a:pt x="324" y="79"/>
                    <a:pt x="363" y="63"/>
                  </a:cubicBezTo>
                  <a:cubicBezTo>
                    <a:pt x="477" y="16"/>
                    <a:pt x="477" y="16"/>
                    <a:pt x="477" y="16"/>
                  </a:cubicBezTo>
                  <a:cubicBezTo>
                    <a:pt x="516" y="0"/>
                    <a:pt x="561" y="15"/>
                    <a:pt x="583" y="51"/>
                  </a:cubicBezTo>
                  <a:cubicBezTo>
                    <a:pt x="596" y="72"/>
                    <a:pt x="609" y="94"/>
                    <a:pt x="622" y="116"/>
                  </a:cubicBezTo>
                  <a:cubicBezTo>
                    <a:pt x="666" y="111"/>
                    <a:pt x="711" y="111"/>
                    <a:pt x="755" y="116"/>
                  </a:cubicBezTo>
                  <a:cubicBezTo>
                    <a:pt x="768" y="94"/>
                    <a:pt x="781" y="72"/>
                    <a:pt x="794" y="51"/>
                  </a:cubicBezTo>
                  <a:cubicBezTo>
                    <a:pt x="815" y="15"/>
                    <a:pt x="861" y="0"/>
                    <a:pt x="900" y="16"/>
                  </a:cubicBezTo>
                  <a:cubicBezTo>
                    <a:pt x="1014" y="63"/>
                    <a:pt x="1014" y="63"/>
                    <a:pt x="1014" y="63"/>
                  </a:cubicBezTo>
                  <a:cubicBezTo>
                    <a:pt x="1053" y="79"/>
                    <a:pt x="1075" y="122"/>
                    <a:pt x="1064" y="163"/>
                  </a:cubicBezTo>
                  <a:cubicBezTo>
                    <a:pt x="1058" y="187"/>
                    <a:pt x="1052" y="212"/>
                    <a:pt x="1045" y="237"/>
                  </a:cubicBezTo>
                  <a:cubicBezTo>
                    <a:pt x="1080" y="264"/>
                    <a:pt x="1112" y="296"/>
                    <a:pt x="1139" y="331"/>
                  </a:cubicBezTo>
                  <a:cubicBezTo>
                    <a:pt x="1164" y="324"/>
                    <a:pt x="1189" y="318"/>
                    <a:pt x="1213" y="312"/>
                  </a:cubicBezTo>
                  <a:cubicBezTo>
                    <a:pt x="1254" y="301"/>
                    <a:pt x="1297" y="323"/>
                    <a:pt x="1313" y="362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76" y="515"/>
                    <a:pt x="1361" y="561"/>
                    <a:pt x="1325" y="582"/>
                  </a:cubicBezTo>
                  <a:cubicBezTo>
                    <a:pt x="1304" y="595"/>
                    <a:pt x="1282" y="608"/>
                    <a:pt x="1260" y="621"/>
                  </a:cubicBezTo>
                  <a:cubicBezTo>
                    <a:pt x="1265" y="665"/>
                    <a:pt x="1265" y="710"/>
                    <a:pt x="1260" y="754"/>
                  </a:cubicBezTo>
                  <a:cubicBezTo>
                    <a:pt x="1282" y="767"/>
                    <a:pt x="1304" y="780"/>
                    <a:pt x="1325" y="793"/>
                  </a:cubicBezTo>
                  <a:cubicBezTo>
                    <a:pt x="1361" y="815"/>
                    <a:pt x="1376" y="860"/>
                    <a:pt x="1360" y="899"/>
                  </a:cubicBezTo>
                  <a:cubicBezTo>
                    <a:pt x="1313" y="1013"/>
                    <a:pt x="1313" y="1013"/>
                    <a:pt x="1313" y="1013"/>
                  </a:cubicBezTo>
                  <a:cubicBezTo>
                    <a:pt x="1297" y="1052"/>
                    <a:pt x="1254" y="1074"/>
                    <a:pt x="1213" y="1064"/>
                  </a:cubicBezTo>
                  <a:cubicBezTo>
                    <a:pt x="1189" y="1057"/>
                    <a:pt x="1164" y="1051"/>
                    <a:pt x="1139" y="1044"/>
                  </a:cubicBezTo>
                  <a:cubicBezTo>
                    <a:pt x="1112" y="1079"/>
                    <a:pt x="1080" y="1111"/>
                    <a:pt x="1045" y="1139"/>
                  </a:cubicBezTo>
                  <a:cubicBezTo>
                    <a:pt x="1052" y="1164"/>
                    <a:pt x="1058" y="1188"/>
                    <a:pt x="1064" y="1212"/>
                  </a:cubicBezTo>
                  <a:cubicBezTo>
                    <a:pt x="1075" y="1253"/>
                    <a:pt x="1053" y="1296"/>
                    <a:pt x="1014" y="1312"/>
                  </a:cubicBezTo>
                  <a:cubicBezTo>
                    <a:pt x="900" y="1360"/>
                    <a:pt x="900" y="1360"/>
                    <a:pt x="900" y="1360"/>
                  </a:cubicBezTo>
                  <a:cubicBezTo>
                    <a:pt x="861" y="1376"/>
                    <a:pt x="815" y="1361"/>
                    <a:pt x="794" y="1325"/>
                  </a:cubicBezTo>
                  <a:cubicBezTo>
                    <a:pt x="781" y="1303"/>
                    <a:pt x="768" y="1281"/>
                    <a:pt x="755" y="1259"/>
                  </a:cubicBezTo>
                  <a:cubicBezTo>
                    <a:pt x="711" y="1264"/>
                    <a:pt x="666" y="1264"/>
                    <a:pt x="622" y="1259"/>
                  </a:cubicBezTo>
                  <a:cubicBezTo>
                    <a:pt x="609" y="1281"/>
                    <a:pt x="596" y="1303"/>
                    <a:pt x="583" y="1325"/>
                  </a:cubicBezTo>
                  <a:cubicBezTo>
                    <a:pt x="567" y="1351"/>
                    <a:pt x="539" y="1366"/>
                    <a:pt x="509" y="1366"/>
                  </a:cubicBezTo>
                  <a:close/>
                  <a:moveTo>
                    <a:pt x="403" y="1230"/>
                  </a:moveTo>
                  <a:cubicBezTo>
                    <a:pt x="507" y="1273"/>
                    <a:pt x="507" y="1273"/>
                    <a:pt x="507" y="1273"/>
                  </a:cubicBezTo>
                  <a:cubicBezTo>
                    <a:pt x="519" y="1252"/>
                    <a:pt x="532" y="1231"/>
                    <a:pt x="544" y="1210"/>
                  </a:cubicBezTo>
                  <a:cubicBezTo>
                    <a:pt x="562" y="1180"/>
                    <a:pt x="595" y="1163"/>
                    <a:pt x="629" y="1167"/>
                  </a:cubicBezTo>
                  <a:cubicBezTo>
                    <a:pt x="669" y="1172"/>
                    <a:pt x="708" y="1172"/>
                    <a:pt x="748" y="1167"/>
                  </a:cubicBezTo>
                  <a:cubicBezTo>
                    <a:pt x="782" y="1163"/>
                    <a:pt x="815" y="1180"/>
                    <a:pt x="833" y="1210"/>
                  </a:cubicBezTo>
                  <a:cubicBezTo>
                    <a:pt x="845" y="1231"/>
                    <a:pt x="857" y="1252"/>
                    <a:pt x="870" y="1273"/>
                  </a:cubicBezTo>
                  <a:cubicBezTo>
                    <a:pt x="974" y="1230"/>
                    <a:pt x="974" y="1230"/>
                    <a:pt x="974" y="1230"/>
                  </a:cubicBezTo>
                  <a:cubicBezTo>
                    <a:pt x="968" y="1206"/>
                    <a:pt x="962" y="1183"/>
                    <a:pt x="956" y="1159"/>
                  </a:cubicBezTo>
                  <a:cubicBezTo>
                    <a:pt x="947" y="1125"/>
                    <a:pt x="958" y="1090"/>
                    <a:pt x="986" y="1069"/>
                  </a:cubicBezTo>
                  <a:cubicBezTo>
                    <a:pt x="1017" y="1044"/>
                    <a:pt x="1045" y="1016"/>
                    <a:pt x="1070" y="985"/>
                  </a:cubicBezTo>
                  <a:cubicBezTo>
                    <a:pt x="1091" y="958"/>
                    <a:pt x="1126" y="946"/>
                    <a:pt x="1160" y="955"/>
                  </a:cubicBezTo>
                  <a:cubicBezTo>
                    <a:pt x="1183" y="961"/>
                    <a:pt x="1207" y="967"/>
                    <a:pt x="1230" y="973"/>
                  </a:cubicBezTo>
                  <a:cubicBezTo>
                    <a:pt x="1274" y="869"/>
                    <a:pt x="1274" y="869"/>
                    <a:pt x="1274" y="869"/>
                  </a:cubicBezTo>
                  <a:cubicBezTo>
                    <a:pt x="1253" y="856"/>
                    <a:pt x="1232" y="844"/>
                    <a:pt x="1211" y="832"/>
                  </a:cubicBezTo>
                  <a:cubicBezTo>
                    <a:pt x="1181" y="814"/>
                    <a:pt x="1164" y="781"/>
                    <a:pt x="1168" y="747"/>
                  </a:cubicBezTo>
                  <a:cubicBezTo>
                    <a:pt x="1173" y="707"/>
                    <a:pt x="1173" y="668"/>
                    <a:pt x="1168" y="628"/>
                  </a:cubicBezTo>
                  <a:cubicBezTo>
                    <a:pt x="1164" y="594"/>
                    <a:pt x="1181" y="561"/>
                    <a:pt x="1211" y="543"/>
                  </a:cubicBezTo>
                  <a:cubicBezTo>
                    <a:pt x="1232" y="531"/>
                    <a:pt x="1253" y="519"/>
                    <a:pt x="1274" y="506"/>
                  </a:cubicBezTo>
                  <a:cubicBezTo>
                    <a:pt x="1230" y="402"/>
                    <a:pt x="1230" y="402"/>
                    <a:pt x="1230" y="402"/>
                  </a:cubicBezTo>
                  <a:cubicBezTo>
                    <a:pt x="1207" y="408"/>
                    <a:pt x="1183" y="414"/>
                    <a:pt x="1160" y="420"/>
                  </a:cubicBezTo>
                  <a:cubicBezTo>
                    <a:pt x="1126" y="429"/>
                    <a:pt x="1091" y="418"/>
                    <a:pt x="1070" y="390"/>
                  </a:cubicBezTo>
                  <a:cubicBezTo>
                    <a:pt x="1045" y="359"/>
                    <a:pt x="1017" y="331"/>
                    <a:pt x="986" y="306"/>
                  </a:cubicBezTo>
                  <a:cubicBezTo>
                    <a:pt x="958" y="285"/>
                    <a:pt x="947" y="250"/>
                    <a:pt x="956" y="216"/>
                  </a:cubicBezTo>
                  <a:cubicBezTo>
                    <a:pt x="962" y="193"/>
                    <a:pt x="968" y="169"/>
                    <a:pt x="974" y="146"/>
                  </a:cubicBezTo>
                  <a:cubicBezTo>
                    <a:pt x="870" y="102"/>
                    <a:pt x="870" y="102"/>
                    <a:pt x="870" y="102"/>
                  </a:cubicBezTo>
                  <a:cubicBezTo>
                    <a:pt x="857" y="123"/>
                    <a:pt x="845" y="144"/>
                    <a:pt x="833" y="165"/>
                  </a:cubicBezTo>
                  <a:cubicBezTo>
                    <a:pt x="815" y="195"/>
                    <a:pt x="782" y="212"/>
                    <a:pt x="748" y="208"/>
                  </a:cubicBezTo>
                  <a:cubicBezTo>
                    <a:pt x="708" y="203"/>
                    <a:pt x="668" y="203"/>
                    <a:pt x="629" y="208"/>
                  </a:cubicBezTo>
                  <a:cubicBezTo>
                    <a:pt x="595" y="212"/>
                    <a:pt x="561" y="195"/>
                    <a:pt x="544" y="165"/>
                  </a:cubicBezTo>
                  <a:cubicBezTo>
                    <a:pt x="532" y="144"/>
                    <a:pt x="519" y="123"/>
                    <a:pt x="507" y="102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9" y="169"/>
                    <a:pt x="415" y="193"/>
                    <a:pt x="421" y="216"/>
                  </a:cubicBezTo>
                  <a:cubicBezTo>
                    <a:pt x="430" y="250"/>
                    <a:pt x="418" y="285"/>
                    <a:pt x="391" y="306"/>
                  </a:cubicBezTo>
                  <a:cubicBezTo>
                    <a:pt x="360" y="331"/>
                    <a:pt x="332" y="359"/>
                    <a:pt x="307" y="390"/>
                  </a:cubicBezTo>
                  <a:cubicBezTo>
                    <a:pt x="286" y="418"/>
                    <a:pt x="251" y="429"/>
                    <a:pt x="217" y="420"/>
                  </a:cubicBezTo>
                  <a:cubicBezTo>
                    <a:pt x="193" y="414"/>
                    <a:pt x="170" y="408"/>
                    <a:pt x="146" y="402"/>
                  </a:cubicBezTo>
                  <a:cubicBezTo>
                    <a:pt x="103" y="506"/>
                    <a:pt x="103" y="506"/>
                    <a:pt x="103" y="506"/>
                  </a:cubicBezTo>
                  <a:cubicBezTo>
                    <a:pt x="124" y="519"/>
                    <a:pt x="145" y="531"/>
                    <a:pt x="166" y="543"/>
                  </a:cubicBezTo>
                  <a:cubicBezTo>
                    <a:pt x="196" y="561"/>
                    <a:pt x="213" y="594"/>
                    <a:pt x="209" y="628"/>
                  </a:cubicBezTo>
                  <a:cubicBezTo>
                    <a:pt x="204" y="668"/>
                    <a:pt x="204" y="708"/>
                    <a:pt x="209" y="747"/>
                  </a:cubicBezTo>
                  <a:cubicBezTo>
                    <a:pt x="213" y="781"/>
                    <a:pt x="196" y="815"/>
                    <a:pt x="166" y="832"/>
                  </a:cubicBezTo>
                  <a:cubicBezTo>
                    <a:pt x="145" y="844"/>
                    <a:pt x="124" y="856"/>
                    <a:pt x="103" y="869"/>
                  </a:cubicBezTo>
                  <a:cubicBezTo>
                    <a:pt x="146" y="973"/>
                    <a:pt x="146" y="973"/>
                    <a:pt x="146" y="973"/>
                  </a:cubicBezTo>
                  <a:cubicBezTo>
                    <a:pt x="170" y="968"/>
                    <a:pt x="193" y="961"/>
                    <a:pt x="217" y="955"/>
                  </a:cubicBezTo>
                  <a:cubicBezTo>
                    <a:pt x="251" y="946"/>
                    <a:pt x="286" y="958"/>
                    <a:pt x="307" y="985"/>
                  </a:cubicBezTo>
                  <a:cubicBezTo>
                    <a:pt x="332" y="1016"/>
                    <a:pt x="360" y="1044"/>
                    <a:pt x="391" y="1069"/>
                  </a:cubicBezTo>
                  <a:cubicBezTo>
                    <a:pt x="418" y="1090"/>
                    <a:pt x="430" y="1125"/>
                    <a:pt x="421" y="1159"/>
                  </a:cubicBezTo>
                  <a:cubicBezTo>
                    <a:pt x="415" y="1183"/>
                    <a:pt x="409" y="1206"/>
                    <a:pt x="403" y="12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06F13E1F-61CC-4F1B-9AA1-A1DC863A1B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62375" y="11879263"/>
              <a:ext cx="2255837" cy="2120900"/>
            </a:xfrm>
            <a:custGeom>
              <a:avLst/>
              <a:gdLst>
                <a:gd name="T0" fmla="*/ 354 w 709"/>
                <a:gd name="T1" fmla="*/ 667 h 667"/>
                <a:gd name="T2" fmla="*/ 235 w 709"/>
                <a:gd name="T3" fmla="*/ 643 h 667"/>
                <a:gd name="T4" fmla="*/ 66 w 709"/>
                <a:gd name="T5" fmla="*/ 474 h 667"/>
                <a:gd name="T6" fmla="*/ 235 w 709"/>
                <a:gd name="T7" fmla="*/ 66 h 667"/>
                <a:gd name="T8" fmla="*/ 643 w 709"/>
                <a:gd name="T9" fmla="*/ 235 h 667"/>
                <a:gd name="T10" fmla="*/ 643 w 709"/>
                <a:gd name="T11" fmla="*/ 235 h 667"/>
                <a:gd name="T12" fmla="*/ 474 w 709"/>
                <a:gd name="T13" fmla="*/ 643 h 667"/>
                <a:gd name="T14" fmla="*/ 354 w 709"/>
                <a:gd name="T15" fmla="*/ 667 h 667"/>
                <a:gd name="T16" fmla="*/ 354 w 709"/>
                <a:gd name="T17" fmla="*/ 134 h 667"/>
                <a:gd name="T18" fmla="*/ 270 w 709"/>
                <a:gd name="T19" fmla="*/ 151 h 667"/>
                <a:gd name="T20" fmla="*/ 150 w 709"/>
                <a:gd name="T21" fmla="*/ 439 h 667"/>
                <a:gd name="T22" fmla="*/ 270 w 709"/>
                <a:gd name="T23" fmla="*/ 559 h 667"/>
                <a:gd name="T24" fmla="*/ 439 w 709"/>
                <a:gd name="T25" fmla="*/ 559 h 667"/>
                <a:gd name="T26" fmla="*/ 558 w 709"/>
                <a:gd name="T27" fmla="*/ 270 h 667"/>
                <a:gd name="T28" fmla="*/ 354 w 709"/>
                <a:gd name="T29" fmla="*/ 13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9" h="667">
                  <a:moveTo>
                    <a:pt x="354" y="667"/>
                  </a:moveTo>
                  <a:cubicBezTo>
                    <a:pt x="314" y="667"/>
                    <a:pt x="273" y="659"/>
                    <a:pt x="235" y="643"/>
                  </a:cubicBezTo>
                  <a:cubicBezTo>
                    <a:pt x="158" y="611"/>
                    <a:pt x="98" y="551"/>
                    <a:pt x="66" y="474"/>
                  </a:cubicBezTo>
                  <a:cubicBezTo>
                    <a:pt x="0" y="315"/>
                    <a:pt x="76" y="132"/>
                    <a:pt x="235" y="66"/>
                  </a:cubicBezTo>
                  <a:cubicBezTo>
                    <a:pt x="394" y="0"/>
                    <a:pt x="577" y="76"/>
                    <a:pt x="643" y="235"/>
                  </a:cubicBezTo>
                  <a:cubicBezTo>
                    <a:pt x="643" y="235"/>
                    <a:pt x="643" y="235"/>
                    <a:pt x="643" y="235"/>
                  </a:cubicBezTo>
                  <a:cubicBezTo>
                    <a:pt x="709" y="394"/>
                    <a:pt x="633" y="577"/>
                    <a:pt x="474" y="643"/>
                  </a:cubicBezTo>
                  <a:cubicBezTo>
                    <a:pt x="435" y="659"/>
                    <a:pt x="395" y="667"/>
                    <a:pt x="354" y="667"/>
                  </a:cubicBezTo>
                  <a:close/>
                  <a:moveTo>
                    <a:pt x="354" y="134"/>
                  </a:moveTo>
                  <a:cubicBezTo>
                    <a:pt x="326" y="134"/>
                    <a:pt x="297" y="139"/>
                    <a:pt x="270" y="151"/>
                  </a:cubicBezTo>
                  <a:cubicBezTo>
                    <a:pt x="157" y="197"/>
                    <a:pt x="104" y="327"/>
                    <a:pt x="150" y="439"/>
                  </a:cubicBezTo>
                  <a:cubicBezTo>
                    <a:pt x="173" y="494"/>
                    <a:pt x="215" y="536"/>
                    <a:pt x="270" y="559"/>
                  </a:cubicBezTo>
                  <a:cubicBezTo>
                    <a:pt x="324" y="581"/>
                    <a:pt x="384" y="581"/>
                    <a:pt x="439" y="559"/>
                  </a:cubicBezTo>
                  <a:cubicBezTo>
                    <a:pt x="551" y="512"/>
                    <a:pt x="605" y="383"/>
                    <a:pt x="558" y="270"/>
                  </a:cubicBezTo>
                  <a:cubicBezTo>
                    <a:pt x="523" y="185"/>
                    <a:pt x="441" y="134"/>
                    <a:pt x="354" y="1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390E6116-B7A4-4E1D-A3FB-18BC9A4A34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4075" y="8651875"/>
              <a:ext cx="3311525" cy="3309938"/>
            </a:xfrm>
            <a:custGeom>
              <a:avLst/>
              <a:gdLst>
                <a:gd name="T0" fmla="*/ 476 w 1041"/>
                <a:gd name="T1" fmla="*/ 1041 h 1041"/>
                <a:gd name="T2" fmla="*/ 397 w 1041"/>
                <a:gd name="T3" fmla="*/ 930 h 1041"/>
                <a:gd name="T4" fmla="*/ 279 w 1041"/>
                <a:gd name="T5" fmla="*/ 927 h 1041"/>
                <a:gd name="T6" fmla="*/ 121 w 1041"/>
                <a:gd name="T7" fmla="*/ 857 h 1041"/>
                <a:gd name="T8" fmla="*/ 143 w 1041"/>
                <a:gd name="T9" fmla="*/ 723 h 1041"/>
                <a:gd name="T10" fmla="*/ 62 w 1041"/>
                <a:gd name="T11" fmla="*/ 637 h 1041"/>
                <a:gd name="T12" fmla="*/ 0 w 1041"/>
                <a:gd name="T13" fmla="*/ 476 h 1041"/>
                <a:gd name="T14" fmla="*/ 111 w 1041"/>
                <a:gd name="T15" fmla="*/ 397 h 1041"/>
                <a:gd name="T16" fmla="*/ 114 w 1041"/>
                <a:gd name="T17" fmla="*/ 279 h 1041"/>
                <a:gd name="T18" fmla="*/ 184 w 1041"/>
                <a:gd name="T19" fmla="*/ 121 h 1041"/>
                <a:gd name="T20" fmla="*/ 318 w 1041"/>
                <a:gd name="T21" fmla="*/ 143 h 1041"/>
                <a:gd name="T22" fmla="*/ 404 w 1041"/>
                <a:gd name="T23" fmla="*/ 62 h 1041"/>
                <a:gd name="T24" fmla="*/ 565 w 1041"/>
                <a:gd name="T25" fmla="*/ 0 h 1041"/>
                <a:gd name="T26" fmla="*/ 644 w 1041"/>
                <a:gd name="T27" fmla="*/ 110 h 1041"/>
                <a:gd name="T28" fmla="*/ 762 w 1041"/>
                <a:gd name="T29" fmla="*/ 114 h 1041"/>
                <a:gd name="T30" fmla="*/ 920 w 1041"/>
                <a:gd name="T31" fmla="*/ 184 h 1041"/>
                <a:gd name="T32" fmla="*/ 898 w 1041"/>
                <a:gd name="T33" fmla="*/ 318 h 1041"/>
                <a:gd name="T34" fmla="*/ 979 w 1041"/>
                <a:gd name="T35" fmla="*/ 404 h 1041"/>
                <a:gd name="T36" fmla="*/ 1041 w 1041"/>
                <a:gd name="T37" fmla="*/ 565 h 1041"/>
                <a:gd name="T38" fmla="*/ 931 w 1041"/>
                <a:gd name="T39" fmla="*/ 644 h 1041"/>
                <a:gd name="T40" fmla="*/ 927 w 1041"/>
                <a:gd name="T41" fmla="*/ 762 h 1041"/>
                <a:gd name="T42" fmla="*/ 857 w 1041"/>
                <a:gd name="T43" fmla="*/ 920 h 1041"/>
                <a:gd name="T44" fmla="*/ 723 w 1041"/>
                <a:gd name="T45" fmla="*/ 898 h 1041"/>
                <a:gd name="T46" fmla="*/ 637 w 1041"/>
                <a:gd name="T47" fmla="*/ 979 h 1041"/>
                <a:gd name="T48" fmla="*/ 488 w 1041"/>
                <a:gd name="T49" fmla="*/ 954 h 1041"/>
                <a:gd name="T50" fmla="*/ 559 w 1041"/>
                <a:gd name="T51" fmla="*/ 910 h 1041"/>
                <a:gd name="T52" fmla="*/ 689 w 1041"/>
                <a:gd name="T53" fmla="*/ 817 h 1041"/>
                <a:gd name="T54" fmla="*/ 804 w 1041"/>
                <a:gd name="T55" fmla="*/ 849 h 1041"/>
                <a:gd name="T56" fmla="*/ 823 w 1041"/>
                <a:gd name="T57" fmla="*/ 769 h 1041"/>
                <a:gd name="T58" fmla="*/ 850 w 1041"/>
                <a:gd name="T59" fmla="*/ 611 h 1041"/>
                <a:gd name="T60" fmla="*/ 954 w 1041"/>
                <a:gd name="T61" fmla="*/ 553 h 1041"/>
                <a:gd name="T62" fmla="*/ 910 w 1041"/>
                <a:gd name="T63" fmla="*/ 482 h 1041"/>
                <a:gd name="T64" fmla="*/ 817 w 1041"/>
                <a:gd name="T65" fmla="*/ 352 h 1041"/>
                <a:gd name="T66" fmla="*/ 850 w 1041"/>
                <a:gd name="T67" fmla="*/ 237 h 1041"/>
                <a:gd name="T68" fmla="*/ 769 w 1041"/>
                <a:gd name="T69" fmla="*/ 218 h 1041"/>
                <a:gd name="T70" fmla="*/ 612 w 1041"/>
                <a:gd name="T71" fmla="*/ 191 h 1041"/>
                <a:gd name="T72" fmla="*/ 553 w 1041"/>
                <a:gd name="T73" fmla="*/ 87 h 1041"/>
                <a:gd name="T74" fmla="*/ 482 w 1041"/>
                <a:gd name="T75" fmla="*/ 131 h 1041"/>
                <a:gd name="T76" fmla="*/ 353 w 1041"/>
                <a:gd name="T77" fmla="*/ 224 h 1041"/>
                <a:gd name="T78" fmla="*/ 237 w 1041"/>
                <a:gd name="T79" fmla="*/ 191 h 1041"/>
                <a:gd name="T80" fmla="*/ 218 w 1041"/>
                <a:gd name="T81" fmla="*/ 272 h 1041"/>
                <a:gd name="T82" fmla="*/ 192 w 1041"/>
                <a:gd name="T83" fmla="*/ 429 h 1041"/>
                <a:gd name="T84" fmla="*/ 87 w 1041"/>
                <a:gd name="T85" fmla="*/ 488 h 1041"/>
                <a:gd name="T86" fmla="*/ 131 w 1041"/>
                <a:gd name="T87" fmla="*/ 559 h 1041"/>
                <a:gd name="T88" fmla="*/ 224 w 1041"/>
                <a:gd name="T89" fmla="*/ 688 h 1041"/>
                <a:gd name="T90" fmla="*/ 192 w 1041"/>
                <a:gd name="T91" fmla="*/ 804 h 1041"/>
                <a:gd name="T92" fmla="*/ 272 w 1041"/>
                <a:gd name="T93" fmla="*/ 823 h 1041"/>
                <a:gd name="T94" fmla="*/ 430 w 1041"/>
                <a:gd name="T95" fmla="*/ 849 h 1041"/>
                <a:gd name="T96" fmla="*/ 488 w 1041"/>
                <a:gd name="T97" fmla="*/ 954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41" h="1041">
                  <a:moveTo>
                    <a:pt x="565" y="1041"/>
                  </a:moveTo>
                  <a:cubicBezTo>
                    <a:pt x="476" y="1041"/>
                    <a:pt x="476" y="1041"/>
                    <a:pt x="476" y="1041"/>
                  </a:cubicBezTo>
                  <a:cubicBezTo>
                    <a:pt x="440" y="1041"/>
                    <a:pt x="409" y="1014"/>
                    <a:pt x="404" y="979"/>
                  </a:cubicBezTo>
                  <a:cubicBezTo>
                    <a:pt x="402" y="963"/>
                    <a:pt x="399" y="947"/>
                    <a:pt x="397" y="930"/>
                  </a:cubicBezTo>
                  <a:cubicBezTo>
                    <a:pt x="370" y="922"/>
                    <a:pt x="343" y="911"/>
                    <a:pt x="318" y="898"/>
                  </a:cubicBezTo>
                  <a:cubicBezTo>
                    <a:pt x="305" y="907"/>
                    <a:pt x="292" y="917"/>
                    <a:pt x="279" y="927"/>
                  </a:cubicBezTo>
                  <a:cubicBezTo>
                    <a:pt x="250" y="948"/>
                    <a:pt x="210" y="945"/>
                    <a:pt x="184" y="920"/>
                  </a:cubicBezTo>
                  <a:cubicBezTo>
                    <a:pt x="121" y="857"/>
                    <a:pt x="121" y="857"/>
                    <a:pt x="121" y="857"/>
                  </a:cubicBezTo>
                  <a:cubicBezTo>
                    <a:pt x="96" y="831"/>
                    <a:pt x="93" y="791"/>
                    <a:pt x="114" y="762"/>
                  </a:cubicBezTo>
                  <a:cubicBezTo>
                    <a:pt x="124" y="749"/>
                    <a:pt x="133" y="736"/>
                    <a:pt x="143" y="723"/>
                  </a:cubicBezTo>
                  <a:cubicBezTo>
                    <a:pt x="130" y="698"/>
                    <a:pt x="119" y="671"/>
                    <a:pt x="111" y="644"/>
                  </a:cubicBezTo>
                  <a:cubicBezTo>
                    <a:pt x="94" y="642"/>
                    <a:pt x="78" y="639"/>
                    <a:pt x="62" y="637"/>
                  </a:cubicBezTo>
                  <a:cubicBezTo>
                    <a:pt x="27" y="632"/>
                    <a:pt x="0" y="601"/>
                    <a:pt x="0" y="565"/>
                  </a:cubicBezTo>
                  <a:cubicBezTo>
                    <a:pt x="0" y="476"/>
                    <a:pt x="0" y="476"/>
                    <a:pt x="0" y="476"/>
                  </a:cubicBezTo>
                  <a:cubicBezTo>
                    <a:pt x="0" y="440"/>
                    <a:pt x="27" y="409"/>
                    <a:pt x="62" y="404"/>
                  </a:cubicBezTo>
                  <a:cubicBezTo>
                    <a:pt x="78" y="401"/>
                    <a:pt x="94" y="399"/>
                    <a:pt x="111" y="397"/>
                  </a:cubicBezTo>
                  <a:cubicBezTo>
                    <a:pt x="119" y="369"/>
                    <a:pt x="130" y="343"/>
                    <a:pt x="143" y="318"/>
                  </a:cubicBezTo>
                  <a:cubicBezTo>
                    <a:pt x="133" y="305"/>
                    <a:pt x="124" y="291"/>
                    <a:pt x="114" y="279"/>
                  </a:cubicBezTo>
                  <a:cubicBezTo>
                    <a:pt x="93" y="250"/>
                    <a:pt x="96" y="209"/>
                    <a:pt x="121" y="184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210" y="96"/>
                    <a:pt x="250" y="92"/>
                    <a:pt x="279" y="114"/>
                  </a:cubicBezTo>
                  <a:cubicBezTo>
                    <a:pt x="292" y="123"/>
                    <a:pt x="305" y="133"/>
                    <a:pt x="318" y="143"/>
                  </a:cubicBezTo>
                  <a:cubicBezTo>
                    <a:pt x="343" y="129"/>
                    <a:pt x="370" y="118"/>
                    <a:pt x="397" y="110"/>
                  </a:cubicBezTo>
                  <a:cubicBezTo>
                    <a:pt x="399" y="94"/>
                    <a:pt x="402" y="78"/>
                    <a:pt x="404" y="62"/>
                  </a:cubicBezTo>
                  <a:cubicBezTo>
                    <a:pt x="409" y="27"/>
                    <a:pt x="440" y="0"/>
                    <a:pt x="476" y="0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601" y="0"/>
                    <a:pt x="632" y="27"/>
                    <a:pt x="637" y="62"/>
                  </a:cubicBezTo>
                  <a:cubicBezTo>
                    <a:pt x="640" y="78"/>
                    <a:pt x="642" y="94"/>
                    <a:pt x="644" y="110"/>
                  </a:cubicBezTo>
                  <a:cubicBezTo>
                    <a:pt x="672" y="118"/>
                    <a:pt x="698" y="129"/>
                    <a:pt x="723" y="143"/>
                  </a:cubicBezTo>
                  <a:cubicBezTo>
                    <a:pt x="736" y="133"/>
                    <a:pt x="750" y="123"/>
                    <a:pt x="762" y="114"/>
                  </a:cubicBezTo>
                  <a:cubicBezTo>
                    <a:pt x="791" y="92"/>
                    <a:pt x="832" y="96"/>
                    <a:pt x="857" y="121"/>
                  </a:cubicBezTo>
                  <a:cubicBezTo>
                    <a:pt x="920" y="184"/>
                    <a:pt x="920" y="184"/>
                    <a:pt x="920" y="184"/>
                  </a:cubicBezTo>
                  <a:cubicBezTo>
                    <a:pt x="945" y="209"/>
                    <a:pt x="949" y="250"/>
                    <a:pt x="927" y="278"/>
                  </a:cubicBezTo>
                  <a:cubicBezTo>
                    <a:pt x="918" y="291"/>
                    <a:pt x="908" y="305"/>
                    <a:pt x="898" y="318"/>
                  </a:cubicBezTo>
                  <a:cubicBezTo>
                    <a:pt x="912" y="343"/>
                    <a:pt x="923" y="369"/>
                    <a:pt x="931" y="397"/>
                  </a:cubicBezTo>
                  <a:cubicBezTo>
                    <a:pt x="947" y="399"/>
                    <a:pt x="963" y="401"/>
                    <a:pt x="979" y="404"/>
                  </a:cubicBezTo>
                  <a:cubicBezTo>
                    <a:pt x="1014" y="409"/>
                    <a:pt x="1041" y="440"/>
                    <a:pt x="1041" y="476"/>
                  </a:cubicBezTo>
                  <a:cubicBezTo>
                    <a:pt x="1041" y="565"/>
                    <a:pt x="1041" y="565"/>
                    <a:pt x="1041" y="565"/>
                  </a:cubicBezTo>
                  <a:cubicBezTo>
                    <a:pt x="1041" y="601"/>
                    <a:pt x="1014" y="632"/>
                    <a:pt x="979" y="637"/>
                  </a:cubicBezTo>
                  <a:cubicBezTo>
                    <a:pt x="963" y="639"/>
                    <a:pt x="947" y="642"/>
                    <a:pt x="931" y="644"/>
                  </a:cubicBezTo>
                  <a:cubicBezTo>
                    <a:pt x="923" y="671"/>
                    <a:pt x="911" y="698"/>
                    <a:pt x="898" y="723"/>
                  </a:cubicBezTo>
                  <a:cubicBezTo>
                    <a:pt x="908" y="736"/>
                    <a:pt x="918" y="749"/>
                    <a:pt x="927" y="762"/>
                  </a:cubicBezTo>
                  <a:cubicBezTo>
                    <a:pt x="949" y="791"/>
                    <a:pt x="945" y="831"/>
                    <a:pt x="920" y="857"/>
                  </a:cubicBezTo>
                  <a:cubicBezTo>
                    <a:pt x="857" y="920"/>
                    <a:pt x="857" y="920"/>
                    <a:pt x="857" y="920"/>
                  </a:cubicBezTo>
                  <a:cubicBezTo>
                    <a:pt x="832" y="945"/>
                    <a:pt x="791" y="948"/>
                    <a:pt x="762" y="927"/>
                  </a:cubicBezTo>
                  <a:cubicBezTo>
                    <a:pt x="750" y="917"/>
                    <a:pt x="736" y="907"/>
                    <a:pt x="723" y="898"/>
                  </a:cubicBezTo>
                  <a:cubicBezTo>
                    <a:pt x="698" y="911"/>
                    <a:pt x="672" y="922"/>
                    <a:pt x="644" y="930"/>
                  </a:cubicBezTo>
                  <a:cubicBezTo>
                    <a:pt x="642" y="947"/>
                    <a:pt x="640" y="963"/>
                    <a:pt x="637" y="979"/>
                  </a:cubicBezTo>
                  <a:cubicBezTo>
                    <a:pt x="632" y="1014"/>
                    <a:pt x="601" y="1041"/>
                    <a:pt x="565" y="1041"/>
                  </a:cubicBezTo>
                  <a:close/>
                  <a:moveTo>
                    <a:pt x="488" y="954"/>
                  </a:moveTo>
                  <a:cubicBezTo>
                    <a:pt x="553" y="954"/>
                    <a:pt x="553" y="954"/>
                    <a:pt x="553" y="954"/>
                  </a:cubicBezTo>
                  <a:cubicBezTo>
                    <a:pt x="555" y="939"/>
                    <a:pt x="557" y="924"/>
                    <a:pt x="559" y="910"/>
                  </a:cubicBezTo>
                  <a:cubicBezTo>
                    <a:pt x="563" y="881"/>
                    <a:pt x="583" y="857"/>
                    <a:pt x="612" y="849"/>
                  </a:cubicBezTo>
                  <a:cubicBezTo>
                    <a:pt x="639" y="842"/>
                    <a:pt x="665" y="831"/>
                    <a:pt x="689" y="817"/>
                  </a:cubicBezTo>
                  <a:cubicBezTo>
                    <a:pt x="714" y="803"/>
                    <a:pt x="746" y="805"/>
                    <a:pt x="769" y="823"/>
                  </a:cubicBezTo>
                  <a:cubicBezTo>
                    <a:pt x="781" y="832"/>
                    <a:pt x="793" y="841"/>
                    <a:pt x="804" y="849"/>
                  </a:cubicBezTo>
                  <a:cubicBezTo>
                    <a:pt x="850" y="804"/>
                    <a:pt x="850" y="804"/>
                    <a:pt x="850" y="804"/>
                  </a:cubicBezTo>
                  <a:cubicBezTo>
                    <a:pt x="841" y="792"/>
                    <a:pt x="832" y="780"/>
                    <a:pt x="823" y="769"/>
                  </a:cubicBezTo>
                  <a:cubicBezTo>
                    <a:pt x="805" y="745"/>
                    <a:pt x="803" y="714"/>
                    <a:pt x="817" y="688"/>
                  </a:cubicBezTo>
                  <a:cubicBezTo>
                    <a:pt x="831" y="664"/>
                    <a:pt x="842" y="638"/>
                    <a:pt x="850" y="611"/>
                  </a:cubicBezTo>
                  <a:cubicBezTo>
                    <a:pt x="857" y="583"/>
                    <a:pt x="881" y="562"/>
                    <a:pt x="910" y="559"/>
                  </a:cubicBezTo>
                  <a:cubicBezTo>
                    <a:pt x="925" y="557"/>
                    <a:pt x="940" y="555"/>
                    <a:pt x="954" y="553"/>
                  </a:cubicBezTo>
                  <a:cubicBezTo>
                    <a:pt x="954" y="488"/>
                    <a:pt x="954" y="488"/>
                    <a:pt x="954" y="488"/>
                  </a:cubicBezTo>
                  <a:cubicBezTo>
                    <a:pt x="940" y="486"/>
                    <a:pt x="925" y="484"/>
                    <a:pt x="910" y="482"/>
                  </a:cubicBezTo>
                  <a:cubicBezTo>
                    <a:pt x="881" y="478"/>
                    <a:pt x="857" y="458"/>
                    <a:pt x="850" y="429"/>
                  </a:cubicBezTo>
                  <a:cubicBezTo>
                    <a:pt x="842" y="402"/>
                    <a:pt x="831" y="376"/>
                    <a:pt x="817" y="352"/>
                  </a:cubicBezTo>
                  <a:cubicBezTo>
                    <a:pt x="803" y="327"/>
                    <a:pt x="805" y="295"/>
                    <a:pt x="823" y="272"/>
                  </a:cubicBezTo>
                  <a:cubicBezTo>
                    <a:pt x="832" y="260"/>
                    <a:pt x="841" y="248"/>
                    <a:pt x="850" y="237"/>
                  </a:cubicBezTo>
                  <a:cubicBezTo>
                    <a:pt x="804" y="191"/>
                    <a:pt x="804" y="191"/>
                    <a:pt x="804" y="191"/>
                  </a:cubicBezTo>
                  <a:cubicBezTo>
                    <a:pt x="793" y="200"/>
                    <a:pt x="781" y="209"/>
                    <a:pt x="769" y="218"/>
                  </a:cubicBezTo>
                  <a:cubicBezTo>
                    <a:pt x="746" y="236"/>
                    <a:pt x="714" y="238"/>
                    <a:pt x="689" y="224"/>
                  </a:cubicBezTo>
                  <a:cubicBezTo>
                    <a:pt x="665" y="210"/>
                    <a:pt x="639" y="199"/>
                    <a:pt x="612" y="191"/>
                  </a:cubicBezTo>
                  <a:cubicBezTo>
                    <a:pt x="583" y="184"/>
                    <a:pt x="563" y="160"/>
                    <a:pt x="559" y="131"/>
                  </a:cubicBezTo>
                  <a:cubicBezTo>
                    <a:pt x="557" y="116"/>
                    <a:pt x="555" y="101"/>
                    <a:pt x="553" y="87"/>
                  </a:cubicBezTo>
                  <a:cubicBezTo>
                    <a:pt x="488" y="87"/>
                    <a:pt x="488" y="87"/>
                    <a:pt x="488" y="87"/>
                  </a:cubicBezTo>
                  <a:cubicBezTo>
                    <a:pt x="486" y="101"/>
                    <a:pt x="484" y="116"/>
                    <a:pt x="482" y="131"/>
                  </a:cubicBezTo>
                  <a:cubicBezTo>
                    <a:pt x="479" y="160"/>
                    <a:pt x="458" y="184"/>
                    <a:pt x="430" y="191"/>
                  </a:cubicBezTo>
                  <a:cubicBezTo>
                    <a:pt x="403" y="199"/>
                    <a:pt x="377" y="210"/>
                    <a:pt x="353" y="224"/>
                  </a:cubicBezTo>
                  <a:cubicBezTo>
                    <a:pt x="327" y="238"/>
                    <a:pt x="296" y="236"/>
                    <a:pt x="272" y="218"/>
                  </a:cubicBezTo>
                  <a:cubicBezTo>
                    <a:pt x="261" y="209"/>
                    <a:pt x="249" y="200"/>
                    <a:pt x="237" y="191"/>
                  </a:cubicBezTo>
                  <a:cubicBezTo>
                    <a:pt x="192" y="237"/>
                    <a:pt x="192" y="237"/>
                    <a:pt x="192" y="237"/>
                  </a:cubicBezTo>
                  <a:cubicBezTo>
                    <a:pt x="200" y="248"/>
                    <a:pt x="209" y="260"/>
                    <a:pt x="218" y="272"/>
                  </a:cubicBezTo>
                  <a:cubicBezTo>
                    <a:pt x="236" y="295"/>
                    <a:pt x="238" y="327"/>
                    <a:pt x="224" y="352"/>
                  </a:cubicBezTo>
                  <a:cubicBezTo>
                    <a:pt x="210" y="376"/>
                    <a:pt x="199" y="402"/>
                    <a:pt x="192" y="429"/>
                  </a:cubicBezTo>
                  <a:cubicBezTo>
                    <a:pt x="184" y="458"/>
                    <a:pt x="160" y="478"/>
                    <a:pt x="131" y="482"/>
                  </a:cubicBezTo>
                  <a:cubicBezTo>
                    <a:pt x="117" y="484"/>
                    <a:pt x="102" y="486"/>
                    <a:pt x="87" y="488"/>
                  </a:cubicBezTo>
                  <a:cubicBezTo>
                    <a:pt x="87" y="553"/>
                    <a:pt x="87" y="553"/>
                    <a:pt x="87" y="553"/>
                  </a:cubicBezTo>
                  <a:cubicBezTo>
                    <a:pt x="102" y="555"/>
                    <a:pt x="117" y="557"/>
                    <a:pt x="131" y="559"/>
                  </a:cubicBezTo>
                  <a:cubicBezTo>
                    <a:pt x="160" y="562"/>
                    <a:pt x="184" y="583"/>
                    <a:pt x="192" y="611"/>
                  </a:cubicBezTo>
                  <a:cubicBezTo>
                    <a:pt x="199" y="638"/>
                    <a:pt x="210" y="664"/>
                    <a:pt x="224" y="688"/>
                  </a:cubicBezTo>
                  <a:cubicBezTo>
                    <a:pt x="238" y="714"/>
                    <a:pt x="236" y="745"/>
                    <a:pt x="218" y="769"/>
                  </a:cubicBezTo>
                  <a:cubicBezTo>
                    <a:pt x="209" y="780"/>
                    <a:pt x="200" y="792"/>
                    <a:pt x="192" y="804"/>
                  </a:cubicBezTo>
                  <a:cubicBezTo>
                    <a:pt x="237" y="849"/>
                    <a:pt x="237" y="849"/>
                    <a:pt x="237" y="849"/>
                  </a:cubicBezTo>
                  <a:cubicBezTo>
                    <a:pt x="249" y="841"/>
                    <a:pt x="261" y="832"/>
                    <a:pt x="272" y="823"/>
                  </a:cubicBezTo>
                  <a:cubicBezTo>
                    <a:pt x="296" y="805"/>
                    <a:pt x="327" y="803"/>
                    <a:pt x="353" y="817"/>
                  </a:cubicBezTo>
                  <a:cubicBezTo>
                    <a:pt x="377" y="831"/>
                    <a:pt x="403" y="842"/>
                    <a:pt x="430" y="849"/>
                  </a:cubicBezTo>
                  <a:cubicBezTo>
                    <a:pt x="458" y="857"/>
                    <a:pt x="479" y="881"/>
                    <a:pt x="482" y="910"/>
                  </a:cubicBezTo>
                  <a:cubicBezTo>
                    <a:pt x="484" y="924"/>
                    <a:pt x="486" y="939"/>
                    <a:pt x="488" y="9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CE62C7A7-B49A-47C4-BCF0-111D593F2A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00875" y="9717088"/>
              <a:ext cx="1179512" cy="1179513"/>
            </a:xfrm>
            <a:custGeom>
              <a:avLst/>
              <a:gdLst>
                <a:gd name="T0" fmla="*/ 186 w 371"/>
                <a:gd name="T1" fmla="*/ 371 h 371"/>
                <a:gd name="T2" fmla="*/ 0 w 371"/>
                <a:gd name="T3" fmla="*/ 185 h 371"/>
                <a:gd name="T4" fmla="*/ 186 w 371"/>
                <a:gd name="T5" fmla="*/ 0 h 371"/>
                <a:gd name="T6" fmla="*/ 371 w 371"/>
                <a:gd name="T7" fmla="*/ 185 h 371"/>
                <a:gd name="T8" fmla="*/ 186 w 371"/>
                <a:gd name="T9" fmla="*/ 371 h 371"/>
                <a:gd name="T10" fmla="*/ 186 w 371"/>
                <a:gd name="T11" fmla="*/ 82 h 371"/>
                <a:gd name="T12" fmla="*/ 83 w 371"/>
                <a:gd name="T13" fmla="*/ 185 h 371"/>
                <a:gd name="T14" fmla="*/ 186 w 371"/>
                <a:gd name="T15" fmla="*/ 288 h 371"/>
                <a:gd name="T16" fmla="*/ 289 w 371"/>
                <a:gd name="T17" fmla="*/ 185 h 371"/>
                <a:gd name="T18" fmla="*/ 186 w 371"/>
                <a:gd name="T19" fmla="*/ 82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1" h="371">
                  <a:moveTo>
                    <a:pt x="186" y="371"/>
                  </a:moveTo>
                  <a:cubicBezTo>
                    <a:pt x="83" y="371"/>
                    <a:pt x="0" y="288"/>
                    <a:pt x="0" y="185"/>
                  </a:cubicBezTo>
                  <a:cubicBezTo>
                    <a:pt x="0" y="83"/>
                    <a:pt x="83" y="0"/>
                    <a:pt x="186" y="0"/>
                  </a:cubicBezTo>
                  <a:cubicBezTo>
                    <a:pt x="288" y="0"/>
                    <a:pt x="371" y="83"/>
                    <a:pt x="371" y="185"/>
                  </a:cubicBezTo>
                  <a:cubicBezTo>
                    <a:pt x="371" y="288"/>
                    <a:pt x="288" y="371"/>
                    <a:pt x="186" y="371"/>
                  </a:cubicBezTo>
                  <a:close/>
                  <a:moveTo>
                    <a:pt x="186" y="82"/>
                  </a:moveTo>
                  <a:cubicBezTo>
                    <a:pt x="129" y="82"/>
                    <a:pt x="83" y="128"/>
                    <a:pt x="83" y="185"/>
                  </a:cubicBezTo>
                  <a:cubicBezTo>
                    <a:pt x="83" y="242"/>
                    <a:pt x="129" y="288"/>
                    <a:pt x="186" y="288"/>
                  </a:cubicBezTo>
                  <a:cubicBezTo>
                    <a:pt x="243" y="288"/>
                    <a:pt x="289" y="242"/>
                    <a:pt x="289" y="185"/>
                  </a:cubicBezTo>
                  <a:cubicBezTo>
                    <a:pt x="289" y="128"/>
                    <a:pt x="243" y="82"/>
                    <a:pt x="186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03A0901-A81B-4E6C-A11D-468C1F785881}"/>
              </a:ext>
            </a:extLst>
          </p:cNvPr>
          <p:cNvGrpSpPr/>
          <p:nvPr/>
        </p:nvGrpSpPr>
        <p:grpSpPr>
          <a:xfrm>
            <a:off x="3270425" y="2512697"/>
            <a:ext cx="792412" cy="966537"/>
            <a:chOff x="7931851" y="2464731"/>
            <a:chExt cx="1002842" cy="1223210"/>
          </a:xfrm>
          <a:solidFill>
            <a:schemeClr val="tx1"/>
          </a:solidFill>
        </p:grpSpPr>
        <p:sp>
          <p:nvSpPr>
            <p:cNvPr id="60" name="Freeform 5">
              <a:extLst>
                <a:ext uri="{FF2B5EF4-FFF2-40B4-BE49-F238E27FC236}">
                  <a16:creationId xmlns:a16="http://schemas.microsoft.com/office/drawing/2014/main" id="{8B7396AB-1A53-44C2-A10B-CE3D548660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20806" y="2650831"/>
              <a:ext cx="623981" cy="1037110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A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F61465E4-E99D-45F6-874E-993662E5A5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93151" y="2944496"/>
              <a:ext cx="44264" cy="75201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Freeform 7">
              <a:extLst>
                <a:ext uri="{FF2B5EF4-FFF2-40B4-BE49-F238E27FC236}">
                  <a16:creationId xmlns:a16="http://schemas.microsoft.com/office/drawing/2014/main" id="{BEBBAC99-18C6-46D7-89D9-4ACAB0B023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15045" y="3044923"/>
              <a:ext cx="160397" cy="25749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D0E393A3-CB2D-40B8-A86E-FCF3119725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85816" y="3030644"/>
              <a:ext cx="71870" cy="8900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reeform 9">
              <a:extLst>
                <a:ext uri="{FF2B5EF4-FFF2-40B4-BE49-F238E27FC236}">
                  <a16:creationId xmlns:a16="http://schemas.microsoft.com/office/drawing/2014/main" id="{99A29F46-5FA8-464B-BC2A-F7C11D93A9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724603"/>
              <a:ext cx="259397" cy="282719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Freeform 10">
              <a:extLst>
                <a:ext uri="{FF2B5EF4-FFF2-40B4-BE49-F238E27FC236}">
                  <a16:creationId xmlns:a16="http://schemas.microsoft.com/office/drawing/2014/main" id="{0A1FA990-F864-4A35-9069-23FD82247B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464731"/>
              <a:ext cx="39980" cy="152306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EB8750D4-6DDE-414D-AEAB-917CB3D58B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9830" y="2526606"/>
              <a:ext cx="101379" cy="14088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reeform 12">
              <a:extLst>
                <a:ext uri="{FF2B5EF4-FFF2-40B4-BE49-F238E27FC236}">
                  <a16:creationId xmlns:a16="http://schemas.microsoft.com/office/drawing/2014/main" id="{0E72F140-EE42-4846-97EE-BF52E45C2D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3132975"/>
              <a:ext cx="142311" cy="99951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 13">
              <a:extLst>
                <a:ext uri="{FF2B5EF4-FFF2-40B4-BE49-F238E27FC236}">
                  <a16:creationId xmlns:a16="http://schemas.microsoft.com/office/drawing/2014/main" id="{893869F7-E4BE-449B-8275-34F5EB50A2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2704613"/>
              <a:ext cx="142311" cy="98999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Freeform 14">
              <a:extLst>
                <a:ext uri="{FF2B5EF4-FFF2-40B4-BE49-F238E27FC236}">
                  <a16:creationId xmlns:a16="http://schemas.microsoft.com/office/drawing/2014/main" id="{DCE693AB-5CD5-4C0D-9F67-C81836DE18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82387" y="2949255"/>
              <a:ext cx="152306" cy="40457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72C52DB7-FFCD-431E-8675-3BEFA904C9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31851" y="2949255"/>
              <a:ext cx="151355" cy="40457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Freeform 16">
              <a:extLst>
                <a:ext uri="{FF2B5EF4-FFF2-40B4-BE49-F238E27FC236}">
                  <a16:creationId xmlns:a16="http://schemas.microsoft.com/office/drawing/2014/main" id="{A198F91A-16B8-4D80-A754-8AD875024B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2704613"/>
              <a:ext cx="142311" cy="98999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Freeform 17">
              <a:extLst>
                <a:ext uri="{FF2B5EF4-FFF2-40B4-BE49-F238E27FC236}">
                  <a16:creationId xmlns:a16="http://schemas.microsoft.com/office/drawing/2014/main" id="{2DBB8FB5-F55E-421F-8945-ED906760EA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3132975"/>
              <a:ext cx="142311" cy="99951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82766AD7-E196-4E65-BDB2-CBBB473BE9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95336" y="2526606"/>
              <a:ext cx="101379" cy="14088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8" name="Oval 57">
            <a:extLst>
              <a:ext uri="{FF2B5EF4-FFF2-40B4-BE49-F238E27FC236}">
                <a16:creationId xmlns:a16="http://schemas.microsoft.com/office/drawing/2014/main" id="{8D2C987B-C860-4CE8-81CC-F6923023A93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fld id="{EE9D7D96-225F-6C46-B867-434E1C18409F}" type="slidenum">
              <a:rPr lang="ru-RU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pPr algn="ctr"/>
              <a:t>3</a:t>
            </a:fld>
            <a:endParaRPr lang="en-GB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74" name="Group 33">
            <a:extLst>
              <a:ext uri="{FF2B5EF4-FFF2-40B4-BE49-F238E27FC236}">
                <a16:creationId xmlns:a16="http://schemas.microsoft.com/office/drawing/2014/main" id="{1AC14F34-7DC5-9844-A7DE-6158C7742623}"/>
              </a:ext>
            </a:extLst>
          </p:cNvPr>
          <p:cNvGrpSpPr/>
          <p:nvPr/>
        </p:nvGrpSpPr>
        <p:grpSpPr>
          <a:xfrm>
            <a:off x="10029781" y="2557283"/>
            <a:ext cx="959715" cy="766584"/>
            <a:chOff x="2244725" y="2692929"/>
            <a:chExt cx="3076575" cy="2457450"/>
          </a:xfrm>
        </p:grpSpPr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41429C0B-1C25-B84C-A62C-C153BF886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725" y="4442354"/>
              <a:ext cx="3076575" cy="369888"/>
            </a:xfrm>
            <a:custGeom>
              <a:avLst/>
              <a:gdLst>
                <a:gd name="T0" fmla="*/ 373 w 966"/>
                <a:gd name="T1" fmla="*/ 116 h 116"/>
                <a:gd name="T2" fmla="*/ 145 w 966"/>
                <a:gd name="T3" fmla="*/ 116 h 116"/>
                <a:gd name="T4" fmla="*/ 36 w 966"/>
                <a:gd name="T5" fmla="*/ 116 h 116"/>
                <a:gd name="T6" fmla="*/ 2 w 966"/>
                <a:gd name="T7" fmla="*/ 89 h 116"/>
                <a:gd name="T8" fmla="*/ 0 w 966"/>
                <a:gd name="T9" fmla="*/ 75 h 116"/>
                <a:gd name="T10" fmla="*/ 0 w 966"/>
                <a:gd name="T11" fmla="*/ 0 h 116"/>
                <a:gd name="T12" fmla="*/ 943 w 966"/>
                <a:gd name="T13" fmla="*/ 0 h 116"/>
                <a:gd name="T14" fmla="*/ 966 w 966"/>
                <a:gd name="T15" fmla="*/ 0 h 116"/>
                <a:gd name="T16" fmla="*/ 966 w 966"/>
                <a:gd name="T17" fmla="*/ 79 h 116"/>
                <a:gd name="T18" fmla="*/ 928 w 966"/>
                <a:gd name="T19" fmla="*/ 116 h 116"/>
                <a:gd name="T20" fmla="*/ 600 w 966"/>
                <a:gd name="T21" fmla="*/ 116 h 116"/>
                <a:gd name="T22" fmla="*/ 592 w 966"/>
                <a:gd name="T23" fmla="*/ 116 h 116"/>
                <a:gd name="T24" fmla="*/ 585 w 966"/>
                <a:gd name="T25" fmla="*/ 116 h 116"/>
                <a:gd name="T26" fmla="*/ 383 w 966"/>
                <a:gd name="T27" fmla="*/ 116 h 116"/>
                <a:gd name="T28" fmla="*/ 373 w 966"/>
                <a:gd name="T2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6" h="116">
                  <a:moveTo>
                    <a:pt x="373" y="116"/>
                  </a:moveTo>
                  <a:cubicBezTo>
                    <a:pt x="297" y="116"/>
                    <a:pt x="221" y="116"/>
                    <a:pt x="145" y="116"/>
                  </a:cubicBezTo>
                  <a:cubicBezTo>
                    <a:pt x="109" y="116"/>
                    <a:pt x="72" y="116"/>
                    <a:pt x="36" y="116"/>
                  </a:cubicBezTo>
                  <a:cubicBezTo>
                    <a:pt x="21" y="116"/>
                    <a:pt x="5" y="104"/>
                    <a:pt x="2" y="89"/>
                  </a:cubicBezTo>
                  <a:cubicBezTo>
                    <a:pt x="0" y="84"/>
                    <a:pt x="0" y="80"/>
                    <a:pt x="0" y="75"/>
                  </a:cubicBezTo>
                  <a:cubicBezTo>
                    <a:pt x="0" y="52"/>
                    <a:pt x="0" y="0"/>
                    <a:pt x="0" y="0"/>
                  </a:cubicBezTo>
                  <a:cubicBezTo>
                    <a:pt x="0" y="0"/>
                    <a:pt x="631" y="0"/>
                    <a:pt x="943" y="0"/>
                  </a:cubicBezTo>
                  <a:cubicBezTo>
                    <a:pt x="950" y="0"/>
                    <a:pt x="959" y="0"/>
                    <a:pt x="966" y="0"/>
                  </a:cubicBezTo>
                  <a:cubicBezTo>
                    <a:pt x="966" y="0"/>
                    <a:pt x="966" y="56"/>
                    <a:pt x="966" y="79"/>
                  </a:cubicBezTo>
                  <a:cubicBezTo>
                    <a:pt x="966" y="100"/>
                    <a:pt x="949" y="116"/>
                    <a:pt x="928" y="116"/>
                  </a:cubicBezTo>
                  <a:cubicBezTo>
                    <a:pt x="819" y="116"/>
                    <a:pt x="709" y="116"/>
                    <a:pt x="600" y="116"/>
                  </a:cubicBezTo>
                  <a:cubicBezTo>
                    <a:pt x="598" y="116"/>
                    <a:pt x="595" y="116"/>
                    <a:pt x="592" y="116"/>
                  </a:cubicBezTo>
                  <a:cubicBezTo>
                    <a:pt x="590" y="116"/>
                    <a:pt x="587" y="116"/>
                    <a:pt x="585" y="116"/>
                  </a:cubicBezTo>
                  <a:cubicBezTo>
                    <a:pt x="517" y="116"/>
                    <a:pt x="450" y="116"/>
                    <a:pt x="383" y="116"/>
                  </a:cubicBezTo>
                  <a:lnTo>
                    <a:pt x="373" y="116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EB3A490D-D900-8A4B-95D2-5D5596191C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44725" y="2692929"/>
              <a:ext cx="3076575" cy="1749425"/>
            </a:xfrm>
            <a:custGeom>
              <a:avLst/>
              <a:gdLst>
                <a:gd name="T0" fmla="*/ 966 w 966"/>
                <a:gd name="T1" fmla="*/ 549 h 549"/>
                <a:gd name="T2" fmla="*/ 943 w 966"/>
                <a:gd name="T3" fmla="*/ 549 h 549"/>
                <a:gd name="T4" fmla="*/ 0 w 966"/>
                <a:gd name="T5" fmla="*/ 549 h 549"/>
                <a:gd name="T6" fmla="*/ 0 w 966"/>
                <a:gd name="T7" fmla="*/ 108 h 549"/>
                <a:gd name="T8" fmla="*/ 1 w 966"/>
                <a:gd name="T9" fmla="*/ 39 h 549"/>
                <a:gd name="T10" fmla="*/ 14 w 966"/>
                <a:gd name="T11" fmla="*/ 9 h 549"/>
                <a:gd name="T12" fmla="*/ 39 w 966"/>
                <a:gd name="T13" fmla="*/ 1 h 549"/>
                <a:gd name="T14" fmla="*/ 806 w 966"/>
                <a:gd name="T15" fmla="*/ 1 h 549"/>
                <a:gd name="T16" fmla="*/ 926 w 966"/>
                <a:gd name="T17" fmla="*/ 1 h 549"/>
                <a:gd name="T18" fmla="*/ 966 w 966"/>
                <a:gd name="T19" fmla="*/ 41 h 549"/>
                <a:gd name="T20" fmla="*/ 966 w 966"/>
                <a:gd name="T21" fmla="*/ 549 h 549"/>
                <a:gd name="T22" fmla="*/ 483 w 966"/>
                <a:gd name="T23" fmla="*/ 511 h 549"/>
                <a:gd name="T24" fmla="*/ 923 w 966"/>
                <a:gd name="T25" fmla="*/ 511 h 549"/>
                <a:gd name="T26" fmla="*/ 928 w 966"/>
                <a:gd name="T27" fmla="*/ 506 h 549"/>
                <a:gd name="T28" fmla="*/ 928 w 966"/>
                <a:gd name="T29" fmla="*/ 45 h 549"/>
                <a:gd name="T30" fmla="*/ 922 w 966"/>
                <a:gd name="T31" fmla="*/ 38 h 549"/>
                <a:gd name="T32" fmla="*/ 44 w 966"/>
                <a:gd name="T33" fmla="*/ 38 h 549"/>
                <a:gd name="T34" fmla="*/ 38 w 966"/>
                <a:gd name="T35" fmla="*/ 45 h 549"/>
                <a:gd name="T36" fmla="*/ 38 w 966"/>
                <a:gd name="T37" fmla="*/ 505 h 549"/>
                <a:gd name="T38" fmla="*/ 44 w 966"/>
                <a:gd name="T39" fmla="*/ 511 h 549"/>
                <a:gd name="T40" fmla="*/ 483 w 966"/>
                <a:gd name="T41" fmla="*/ 511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6" h="549">
                  <a:moveTo>
                    <a:pt x="966" y="549"/>
                  </a:moveTo>
                  <a:cubicBezTo>
                    <a:pt x="959" y="549"/>
                    <a:pt x="950" y="549"/>
                    <a:pt x="943" y="549"/>
                  </a:cubicBezTo>
                  <a:cubicBezTo>
                    <a:pt x="631" y="549"/>
                    <a:pt x="0" y="549"/>
                    <a:pt x="0" y="549"/>
                  </a:cubicBezTo>
                  <a:cubicBezTo>
                    <a:pt x="0" y="549"/>
                    <a:pt x="0" y="254"/>
                    <a:pt x="0" y="108"/>
                  </a:cubicBezTo>
                  <a:cubicBezTo>
                    <a:pt x="0" y="85"/>
                    <a:pt x="1" y="62"/>
                    <a:pt x="1" y="39"/>
                  </a:cubicBezTo>
                  <a:cubicBezTo>
                    <a:pt x="2" y="27"/>
                    <a:pt x="4" y="17"/>
                    <a:pt x="14" y="9"/>
                  </a:cubicBezTo>
                  <a:cubicBezTo>
                    <a:pt x="21" y="3"/>
                    <a:pt x="30" y="1"/>
                    <a:pt x="39" y="1"/>
                  </a:cubicBezTo>
                  <a:cubicBezTo>
                    <a:pt x="295" y="1"/>
                    <a:pt x="550" y="1"/>
                    <a:pt x="806" y="1"/>
                  </a:cubicBezTo>
                  <a:cubicBezTo>
                    <a:pt x="846" y="1"/>
                    <a:pt x="886" y="2"/>
                    <a:pt x="926" y="1"/>
                  </a:cubicBezTo>
                  <a:cubicBezTo>
                    <a:pt x="949" y="0"/>
                    <a:pt x="966" y="19"/>
                    <a:pt x="966" y="41"/>
                  </a:cubicBezTo>
                  <a:cubicBezTo>
                    <a:pt x="966" y="209"/>
                    <a:pt x="966" y="549"/>
                    <a:pt x="966" y="549"/>
                  </a:cubicBezTo>
                  <a:close/>
                  <a:moveTo>
                    <a:pt x="483" y="511"/>
                  </a:moveTo>
                  <a:cubicBezTo>
                    <a:pt x="630" y="511"/>
                    <a:pt x="776" y="511"/>
                    <a:pt x="923" y="511"/>
                  </a:cubicBezTo>
                  <a:cubicBezTo>
                    <a:pt x="926" y="511"/>
                    <a:pt x="928" y="511"/>
                    <a:pt x="928" y="506"/>
                  </a:cubicBezTo>
                  <a:cubicBezTo>
                    <a:pt x="928" y="352"/>
                    <a:pt x="928" y="199"/>
                    <a:pt x="928" y="45"/>
                  </a:cubicBezTo>
                  <a:cubicBezTo>
                    <a:pt x="928" y="37"/>
                    <a:pt x="929" y="38"/>
                    <a:pt x="922" y="38"/>
                  </a:cubicBezTo>
                  <a:cubicBezTo>
                    <a:pt x="629" y="38"/>
                    <a:pt x="337" y="38"/>
                    <a:pt x="44" y="38"/>
                  </a:cubicBezTo>
                  <a:cubicBezTo>
                    <a:pt x="37" y="38"/>
                    <a:pt x="38" y="37"/>
                    <a:pt x="38" y="45"/>
                  </a:cubicBezTo>
                  <a:cubicBezTo>
                    <a:pt x="38" y="198"/>
                    <a:pt x="38" y="351"/>
                    <a:pt x="38" y="505"/>
                  </a:cubicBezTo>
                  <a:cubicBezTo>
                    <a:pt x="38" y="511"/>
                    <a:pt x="38" y="511"/>
                    <a:pt x="44" y="511"/>
                  </a:cubicBezTo>
                  <a:cubicBezTo>
                    <a:pt x="190" y="511"/>
                    <a:pt x="337" y="511"/>
                    <a:pt x="483" y="51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16">
              <a:extLst>
                <a:ext uri="{FF2B5EF4-FFF2-40B4-BE49-F238E27FC236}">
                  <a16:creationId xmlns:a16="http://schemas.microsoft.com/office/drawing/2014/main" id="{63A640DD-18B6-3F4F-B414-9BD1278F2C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1200" y="4894792"/>
              <a:ext cx="1060450" cy="249238"/>
            </a:xfrm>
            <a:custGeom>
              <a:avLst/>
              <a:gdLst>
                <a:gd name="T0" fmla="*/ 278 w 333"/>
                <a:gd name="T1" fmla="*/ 0 h 78"/>
                <a:gd name="T2" fmla="*/ 282 w 333"/>
                <a:gd name="T3" fmla="*/ 34 h 78"/>
                <a:gd name="T4" fmla="*/ 288 w 333"/>
                <a:gd name="T5" fmla="*/ 60 h 78"/>
                <a:gd name="T6" fmla="*/ 298 w 333"/>
                <a:gd name="T7" fmla="*/ 67 h 78"/>
                <a:gd name="T8" fmla="*/ 329 w 333"/>
                <a:gd name="T9" fmla="*/ 74 h 78"/>
                <a:gd name="T10" fmla="*/ 333 w 333"/>
                <a:gd name="T11" fmla="*/ 76 h 78"/>
                <a:gd name="T12" fmla="*/ 329 w 333"/>
                <a:gd name="T13" fmla="*/ 77 h 78"/>
                <a:gd name="T14" fmla="*/ 221 w 333"/>
                <a:gd name="T15" fmla="*/ 77 h 78"/>
                <a:gd name="T16" fmla="*/ 6 w 333"/>
                <a:gd name="T17" fmla="*/ 77 h 78"/>
                <a:gd name="T18" fmla="*/ 0 w 333"/>
                <a:gd name="T19" fmla="*/ 76 h 78"/>
                <a:gd name="T20" fmla="*/ 5 w 333"/>
                <a:gd name="T21" fmla="*/ 74 h 78"/>
                <a:gd name="T22" fmla="*/ 35 w 333"/>
                <a:gd name="T23" fmla="*/ 67 h 78"/>
                <a:gd name="T24" fmla="*/ 49 w 333"/>
                <a:gd name="T25" fmla="*/ 50 h 78"/>
                <a:gd name="T26" fmla="*/ 56 w 333"/>
                <a:gd name="T27" fmla="*/ 0 h 78"/>
                <a:gd name="T28" fmla="*/ 66 w 333"/>
                <a:gd name="T29" fmla="*/ 0 h 78"/>
                <a:gd name="T30" fmla="*/ 278 w 333"/>
                <a:gd name="T3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3" h="78">
                  <a:moveTo>
                    <a:pt x="278" y="0"/>
                  </a:moveTo>
                  <a:cubicBezTo>
                    <a:pt x="280" y="12"/>
                    <a:pt x="280" y="23"/>
                    <a:pt x="282" y="34"/>
                  </a:cubicBezTo>
                  <a:cubicBezTo>
                    <a:pt x="283" y="43"/>
                    <a:pt x="285" y="51"/>
                    <a:pt x="288" y="60"/>
                  </a:cubicBezTo>
                  <a:cubicBezTo>
                    <a:pt x="290" y="64"/>
                    <a:pt x="293" y="67"/>
                    <a:pt x="298" y="67"/>
                  </a:cubicBezTo>
                  <a:cubicBezTo>
                    <a:pt x="309" y="68"/>
                    <a:pt x="319" y="72"/>
                    <a:pt x="329" y="74"/>
                  </a:cubicBezTo>
                  <a:cubicBezTo>
                    <a:pt x="331" y="74"/>
                    <a:pt x="333" y="74"/>
                    <a:pt x="333" y="76"/>
                  </a:cubicBezTo>
                  <a:cubicBezTo>
                    <a:pt x="333" y="78"/>
                    <a:pt x="330" y="77"/>
                    <a:pt x="329" y="77"/>
                  </a:cubicBezTo>
                  <a:cubicBezTo>
                    <a:pt x="293" y="77"/>
                    <a:pt x="257" y="77"/>
                    <a:pt x="221" y="77"/>
                  </a:cubicBezTo>
                  <a:cubicBezTo>
                    <a:pt x="149" y="77"/>
                    <a:pt x="78" y="77"/>
                    <a:pt x="6" y="77"/>
                  </a:cubicBezTo>
                  <a:cubicBezTo>
                    <a:pt x="4" y="77"/>
                    <a:pt x="2" y="78"/>
                    <a:pt x="0" y="76"/>
                  </a:cubicBezTo>
                  <a:cubicBezTo>
                    <a:pt x="1" y="74"/>
                    <a:pt x="3" y="74"/>
                    <a:pt x="5" y="74"/>
                  </a:cubicBezTo>
                  <a:cubicBezTo>
                    <a:pt x="15" y="72"/>
                    <a:pt x="25" y="69"/>
                    <a:pt x="35" y="67"/>
                  </a:cubicBezTo>
                  <a:cubicBezTo>
                    <a:pt x="44" y="66"/>
                    <a:pt x="46" y="61"/>
                    <a:pt x="49" y="50"/>
                  </a:cubicBezTo>
                  <a:cubicBezTo>
                    <a:pt x="52" y="35"/>
                    <a:pt x="56" y="0"/>
                    <a:pt x="5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207" y="0"/>
                    <a:pt x="278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id="{F460D242-E47D-A64B-B682-752C5D45B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9000" y="4812242"/>
              <a:ext cx="708025" cy="82550"/>
            </a:xfrm>
            <a:custGeom>
              <a:avLst/>
              <a:gdLst>
                <a:gd name="T0" fmla="*/ 222 w 222"/>
                <a:gd name="T1" fmla="*/ 26 h 26"/>
                <a:gd name="T2" fmla="*/ 10 w 222"/>
                <a:gd name="T3" fmla="*/ 26 h 26"/>
                <a:gd name="T4" fmla="*/ 0 w 222"/>
                <a:gd name="T5" fmla="*/ 26 h 26"/>
                <a:gd name="T6" fmla="*/ 1 w 222"/>
                <a:gd name="T7" fmla="*/ 0 h 26"/>
                <a:gd name="T8" fmla="*/ 11 w 222"/>
                <a:gd name="T9" fmla="*/ 0 h 26"/>
                <a:gd name="T10" fmla="*/ 213 w 222"/>
                <a:gd name="T11" fmla="*/ 0 h 26"/>
                <a:gd name="T12" fmla="*/ 220 w 222"/>
                <a:gd name="T13" fmla="*/ 0 h 26"/>
                <a:gd name="T14" fmla="*/ 222 w 222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2" h="26">
                  <a:moveTo>
                    <a:pt x="222" y="26"/>
                  </a:moveTo>
                  <a:cubicBezTo>
                    <a:pt x="151" y="26"/>
                    <a:pt x="10" y="26"/>
                    <a:pt x="1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7"/>
                    <a:pt x="1" y="9"/>
                    <a:pt x="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45" y="0"/>
                    <a:pt x="213" y="0"/>
                  </a:cubicBezTo>
                  <a:cubicBezTo>
                    <a:pt x="215" y="0"/>
                    <a:pt x="218" y="0"/>
                    <a:pt x="220" y="0"/>
                  </a:cubicBezTo>
                  <a:lnTo>
                    <a:pt x="222" y="2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1455E4B3-EDBD-0948-A193-79CB7159E2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1200" y="5134504"/>
              <a:ext cx="1060450" cy="15875"/>
            </a:xfrm>
            <a:custGeom>
              <a:avLst/>
              <a:gdLst>
                <a:gd name="T0" fmla="*/ 167 w 333"/>
                <a:gd name="T1" fmla="*/ 2 h 5"/>
                <a:gd name="T2" fmla="*/ 331 w 333"/>
                <a:gd name="T3" fmla="*/ 2 h 5"/>
                <a:gd name="T4" fmla="*/ 333 w 333"/>
                <a:gd name="T5" fmla="*/ 3 h 5"/>
                <a:gd name="T6" fmla="*/ 331 w 333"/>
                <a:gd name="T7" fmla="*/ 5 h 5"/>
                <a:gd name="T8" fmla="*/ 324 w 333"/>
                <a:gd name="T9" fmla="*/ 5 h 5"/>
                <a:gd name="T10" fmla="*/ 6 w 333"/>
                <a:gd name="T11" fmla="*/ 5 h 5"/>
                <a:gd name="T12" fmla="*/ 0 w 333"/>
                <a:gd name="T13" fmla="*/ 3 h 5"/>
                <a:gd name="T14" fmla="*/ 6 w 333"/>
                <a:gd name="T15" fmla="*/ 2 h 5"/>
                <a:gd name="T16" fmla="*/ 167 w 333"/>
                <a:gd name="T17" fmla="*/ 2 h 5"/>
                <a:gd name="T18" fmla="*/ 167 w 333"/>
                <a:gd name="T1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3" h="5">
                  <a:moveTo>
                    <a:pt x="167" y="2"/>
                  </a:moveTo>
                  <a:cubicBezTo>
                    <a:pt x="222" y="2"/>
                    <a:pt x="276" y="2"/>
                    <a:pt x="331" y="2"/>
                  </a:cubicBezTo>
                  <a:cubicBezTo>
                    <a:pt x="332" y="2"/>
                    <a:pt x="333" y="1"/>
                    <a:pt x="333" y="3"/>
                  </a:cubicBezTo>
                  <a:cubicBezTo>
                    <a:pt x="333" y="4"/>
                    <a:pt x="332" y="5"/>
                    <a:pt x="331" y="5"/>
                  </a:cubicBezTo>
                  <a:cubicBezTo>
                    <a:pt x="328" y="5"/>
                    <a:pt x="326" y="5"/>
                    <a:pt x="324" y="5"/>
                  </a:cubicBezTo>
                  <a:cubicBezTo>
                    <a:pt x="218" y="5"/>
                    <a:pt x="112" y="5"/>
                    <a:pt x="6" y="5"/>
                  </a:cubicBezTo>
                  <a:cubicBezTo>
                    <a:pt x="4" y="5"/>
                    <a:pt x="0" y="5"/>
                    <a:pt x="0" y="3"/>
                  </a:cubicBezTo>
                  <a:cubicBezTo>
                    <a:pt x="0" y="0"/>
                    <a:pt x="4" y="2"/>
                    <a:pt x="6" y="2"/>
                  </a:cubicBezTo>
                  <a:cubicBezTo>
                    <a:pt x="60" y="2"/>
                    <a:pt x="114" y="2"/>
                    <a:pt x="167" y="2"/>
                  </a:cubicBezTo>
                  <a:cubicBezTo>
                    <a:pt x="167" y="2"/>
                    <a:pt x="167" y="2"/>
                    <a:pt x="167" y="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B700C26E-A2FF-0A4E-A7FA-B114FA3A67B7}"/>
              </a:ext>
            </a:extLst>
          </p:cNvPr>
          <p:cNvSpPr txBox="1"/>
          <p:nvPr/>
        </p:nvSpPr>
        <p:spPr>
          <a:xfrm>
            <a:off x="9924207" y="2068780"/>
            <a:ext cx="116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Live Demo</a:t>
            </a: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3E07E5A3-4A9E-3043-B6E1-F3D8CCBFCA9F}"/>
              </a:ext>
            </a:extLst>
          </p:cNvPr>
          <p:cNvSpPr txBox="1"/>
          <p:nvPr/>
        </p:nvSpPr>
        <p:spPr>
          <a:xfrm>
            <a:off x="4891177" y="2067401"/>
            <a:ext cx="188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Systemarchitektur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CE1FF59F-C638-434B-B914-2B2F1A987986}"/>
              </a:ext>
            </a:extLst>
          </p:cNvPr>
          <p:cNvSpPr txBox="1"/>
          <p:nvPr/>
        </p:nvSpPr>
        <p:spPr>
          <a:xfrm>
            <a:off x="2866997" y="2071813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Idee der Arbeit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FD40F1C4-6123-1A47-BF18-BAF3DF6DC89B}"/>
              </a:ext>
            </a:extLst>
          </p:cNvPr>
          <p:cNvSpPr txBox="1"/>
          <p:nvPr/>
        </p:nvSpPr>
        <p:spPr>
          <a:xfrm>
            <a:off x="953395" y="2074625"/>
            <a:ext cx="1237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Zielsetzung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FE0E610F-5D1E-1C41-8F60-EABAA302917A}"/>
              </a:ext>
            </a:extLst>
          </p:cNvPr>
          <p:cNvSpPr txBox="1"/>
          <p:nvPr/>
        </p:nvSpPr>
        <p:spPr>
          <a:xfrm>
            <a:off x="6765518" y="2068831"/>
            <a:ext cx="255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Künstliche Intelligenz</a:t>
            </a:r>
          </a:p>
        </p:txBody>
      </p:sp>
      <p:grpSp>
        <p:nvGrpSpPr>
          <p:cNvPr id="110" name="Group 89">
            <a:extLst>
              <a:ext uri="{FF2B5EF4-FFF2-40B4-BE49-F238E27FC236}">
                <a16:creationId xmlns:a16="http://schemas.microsoft.com/office/drawing/2014/main" id="{99FA02AD-F4A7-9D40-90A6-98A0EA0B5B29}"/>
              </a:ext>
            </a:extLst>
          </p:cNvPr>
          <p:cNvGrpSpPr/>
          <p:nvPr/>
        </p:nvGrpSpPr>
        <p:grpSpPr>
          <a:xfrm>
            <a:off x="1089052" y="2508860"/>
            <a:ext cx="921557" cy="970374"/>
            <a:chOff x="5995988" y="2712903"/>
            <a:chExt cx="2457450" cy="2587625"/>
          </a:xfrm>
          <a:solidFill>
            <a:schemeClr val="tx1"/>
          </a:solidFill>
        </p:grpSpPr>
        <p:sp>
          <p:nvSpPr>
            <p:cNvPr id="111" name="Freeform 6">
              <a:extLst>
                <a:ext uri="{FF2B5EF4-FFF2-40B4-BE49-F238E27FC236}">
                  <a16:creationId xmlns:a16="http://schemas.microsoft.com/office/drawing/2014/main" id="{DC0323EF-B448-544D-B87D-C009F1EB46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5988" y="2712903"/>
              <a:ext cx="2457450" cy="2587625"/>
            </a:xfrm>
            <a:custGeom>
              <a:avLst/>
              <a:gdLst>
                <a:gd name="T0" fmla="*/ 707 w 771"/>
                <a:gd name="T1" fmla="*/ 219 h 812"/>
                <a:gd name="T2" fmla="*/ 760 w 771"/>
                <a:gd name="T3" fmla="*/ 369 h 812"/>
                <a:gd name="T4" fmla="*/ 685 w 771"/>
                <a:gd name="T5" fmla="*/ 634 h 812"/>
                <a:gd name="T6" fmla="*/ 197 w 771"/>
                <a:gd name="T7" fmla="*/ 707 h 812"/>
                <a:gd name="T8" fmla="*/ 97 w 771"/>
                <a:gd name="T9" fmla="*/ 220 h 812"/>
                <a:gd name="T10" fmla="*/ 594 w 771"/>
                <a:gd name="T11" fmla="*/ 106 h 812"/>
                <a:gd name="T12" fmla="*/ 552 w 771"/>
                <a:gd name="T13" fmla="*/ 147 h 812"/>
                <a:gd name="T14" fmla="*/ 509 w 771"/>
                <a:gd name="T15" fmla="*/ 128 h 812"/>
                <a:gd name="T16" fmla="*/ 454 w 771"/>
                <a:gd name="T17" fmla="*/ 113 h 812"/>
                <a:gd name="T18" fmla="*/ 372 w 771"/>
                <a:gd name="T19" fmla="*/ 110 h 812"/>
                <a:gd name="T20" fmla="*/ 241 w 771"/>
                <a:gd name="T21" fmla="*/ 155 h 812"/>
                <a:gd name="T22" fmla="*/ 147 w 771"/>
                <a:gd name="T23" fmla="*/ 249 h 812"/>
                <a:gd name="T24" fmla="*/ 115 w 771"/>
                <a:gd name="T25" fmla="*/ 317 h 812"/>
                <a:gd name="T26" fmla="*/ 103 w 771"/>
                <a:gd name="T27" fmla="*/ 366 h 812"/>
                <a:gd name="T28" fmla="*/ 102 w 771"/>
                <a:gd name="T29" fmla="*/ 450 h 812"/>
                <a:gd name="T30" fmla="*/ 124 w 771"/>
                <a:gd name="T31" fmla="*/ 528 h 812"/>
                <a:gd name="T32" fmla="*/ 209 w 771"/>
                <a:gd name="T33" fmla="*/ 643 h 812"/>
                <a:gd name="T34" fmla="*/ 295 w 771"/>
                <a:gd name="T35" fmla="*/ 694 h 812"/>
                <a:gd name="T36" fmla="*/ 357 w 771"/>
                <a:gd name="T37" fmla="*/ 710 h 812"/>
                <a:gd name="T38" fmla="*/ 439 w 771"/>
                <a:gd name="T39" fmla="*/ 711 h 812"/>
                <a:gd name="T40" fmla="*/ 512 w 771"/>
                <a:gd name="T41" fmla="*/ 693 h 812"/>
                <a:gd name="T42" fmla="*/ 585 w 771"/>
                <a:gd name="T43" fmla="*/ 652 h 812"/>
                <a:gd name="T44" fmla="*/ 644 w 771"/>
                <a:gd name="T45" fmla="*/ 592 h 812"/>
                <a:gd name="T46" fmla="*/ 677 w 771"/>
                <a:gd name="T47" fmla="*/ 536 h 812"/>
                <a:gd name="T48" fmla="*/ 696 w 771"/>
                <a:gd name="T49" fmla="*/ 482 h 812"/>
                <a:gd name="T50" fmla="*/ 704 w 771"/>
                <a:gd name="T51" fmla="*/ 432 h 812"/>
                <a:gd name="T52" fmla="*/ 702 w 771"/>
                <a:gd name="T53" fmla="*/ 374 h 812"/>
                <a:gd name="T54" fmla="*/ 695 w 771"/>
                <a:gd name="T55" fmla="*/ 334 h 812"/>
                <a:gd name="T56" fmla="*/ 666 w 771"/>
                <a:gd name="T57" fmla="*/ 264 h 812"/>
                <a:gd name="T58" fmla="*/ 667 w 771"/>
                <a:gd name="T59" fmla="*/ 258 h 812"/>
                <a:gd name="T60" fmla="*/ 703 w 771"/>
                <a:gd name="T61" fmla="*/ 222 h 812"/>
                <a:gd name="T62" fmla="*/ 707 w 771"/>
                <a:gd name="T63" fmla="*/ 219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71" h="812">
                  <a:moveTo>
                    <a:pt x="707" y="219"/>
                  </a:moveTo>
                  <a:cubicBezTo>
                    <a:pt x="736" y="265"/>
                    <a:pt x="754" y="315"/>
                    <a:pt x="760" y="369"/>
                  </a:cubicBezTo>
                  <a:cubicBezTo>
                    <a:pt x="771" y="467"/>
                    <a:pt x="746" y="557"/>
                    <a:pt x="685" y="634"/>
                  </a:cubicBezTo>
                  <a:cubicBezTo>
                    <a:pt x="561" y="789"/>
                    <a:pt x="347" y="812"/>
                    <a:pt x="197" y="707"/>
                  </a:cubicBezTo>
                  <a:cubicBezTo>
                    <a:pt x="31" y="591"/>
                    <a:pt x="0" y="374"/>
                    <a:pt x="97" y="220"/>
                  </a:cubicBezTo>
                  <a:cubicBezTo>
                    <a:pt x="203" y="52"/>
                    <a:pt x="424" y="0"/>
                    <a:pt x="594" y="106"/>
                  </a:cubicBezTo>
                  <a:cubicBezTo>
                    <a:pt x="580" y="120"/>
                    <a:pt x="566" y="134"/>
                    <a:pt x="552" y="147"/>
                  </a:cubicBezTo>
                  <a:cubicBezTo>
                    <a:pt x="538" y="141"/>
                    <a:pt x="523" y="134"/>
                    <a:pt x="509" y="128"/>
                  </a:cubicBezTo>
                  <a:cubicBezTo>
                    <a:pt x="491" y="121"/>
                    <a:pt x="473" y="116"/>
                    <a:pt x="454" y="113"/>
                  </a:cubicBezTo>
                  <a:cubicBezTo>
                    <a:pt x="427" y="108"/>
                    <a:pt x="399" y="107"/>
                    <a:pt x="372" y="110"/>
                  </a:cubicBezTo>
                  <a:cubicBezTo>
                    <a:pt x="325" y="115"/>
                    <a:pt x="281" y="130"/>
                    <a:pt x="241" y="155"/>
                  </a:cubicBezTo>
                  <a:cubicBezTo>
                    <a:pt x="203" y="179"/>
                    <a:pt x="171" y="211"/>
                    <a:pt x="147" y="249"/>
                  </a:cubicBezTo>
                  <a:cubicBezTo>
                    <a:pt x="134" y="270"/>
                    <a:pt x="123" y="293"/>
                    <a:pt x="115" y="317"/>
                  </a:cubicBezTo>
                  <a:cubicBezTo>
                    <a:pt x="110" y="333"/>
                    <a:pt x="106" y="350"/>
                    <a:pt x="103" y="366"/>
                  </a:cubicBezTo>
                  <a:cubicBezTo>
                    <a:pt x="99" y="394"/>
                    <a:pt x="99" y="422"/>
                    <a:pt x="102" y="450"/>
                  </a:cubicBezTo>
                  <a:cubicBezTo>
                    <a:pt x="105" y="477"/>
                    <a:pt x="113" y="503"/>
                    <a:pt x="124" y="528"/>
                  </a:cubicBezTo>
                  <a:cubicBezTo>
                    <a:pt x="143" y="574"/>
                    <a:pt x="171" y="612"/>
                    <a:pt x="209" y="643"/>
                  </a:cubicBezTo>
                  <a:cubicBezTo>
                    <a:pt x="235" y="665"/>
                    <a:pt x="263" y="682"/>
                    <a:pt x="295" y="694"/>
                  </a:cubicBezTo>
                  <a:cubicBezTo>
                    <a:pt x="315" y="701"/>
                    <a:pt x="336" y="707"/>
                    <a:pt x="357" y="710"/>
                  </a:cubicBezTo>
                  <a:cubicBezTo>
                    <a:pt x="384" y="714"/>
                    <a:pt x="412" y="715"/>
                    <a:pt x="439" y="711"/>
                  </a:cubicBezTo>
                  <a:cubicBezTo>
                    <a:pt x="464" y="708"/>
                    <a:pt x="488" y="702"/>
                    <a:pt x="512" y="693"/>
                  </a:cubicBezTo>
                  <a:cubicBezTo>
                    <a:pt x="538" y="683"/>
                    <a:pt x="563" y="669"/>
                    <a:pt x="585" y="652"/>
                  </a:cubicBezTo>
                  <a:cubicBezTo>
                    <a:pt x="607" y="635"/>
                    <a:pt x="627" y="615"/>
                    <a:pt x="644" y="592"/>
                  </a:cubicBezTo>
                  <a:cubicBezTo>
                    <a:pt x="657" y="575"/>
                    <a:pt x="668" y="556"/>
                    <a:pt x="677" y="536"/>
                  </a:cubicBezTo>
                  <a:cubicBezTo>
                    <a:pt x="686" y="519"/>
                    <a:pt x="692" y="501"/>
                    <a:pt x="696" y="482"/>
                  </a:cubicBezTo>
                  <a:cubicBezTo>
                    <a:pt x="700" y="465"/>
                    <a:pt x="703" y="449"/>
                    <a:pt x="704" y="432"/>
                  </a:cubicBezTo>
                  <a:cubicBezTo>
                    <a:pt x="704" y="413"/>
                    <a:pt x="704" y="393"/>
                    <a:pt x="702" y="374"/>
                  </a:cubicBezTo>
                  <a:cubicBezTo>
                    <a:pt x="701" y="361"/>
                    <a:pt x="698" y="347"/>
                    <a:pt x="695" y="334"/>
                  </a:cubicBezTo>
                  <a:cubicBezTo>
                    <a:pt x="689" y="310"/>
                    <a:pt x="679" y="286"/>
                    <a:pt x="666" y="264"/>
                  </a:cubicBezTo>
                  <a:cubicBezTo>
                    <a:pt x="665" y="262"/>
                    <a:pt x="665" y="260"/>
                    <a:pt x="667" y="258"/>
                  </a:cubicBezTo>
                  <a:cubicBezTo>
                    <a:pt x="680" y="246"/>
                    <a:pt x="691" y="234"/>
                    <a:pt x="703" y="222"/>
                  </a:cubicBezTo>
                  <a:cubicBezTo>
                    <a:pt x="704" y="221"/>
                    <a:pt x="705" y="220"/>
                    <a:pt x="707" y="2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Freeform 7">
              <a:extLst>
                <a:ext uri="{FF2B5EF4-FFF2-40B4-BE49-F238E27FC236}">
                  <a16:creationId xmlns:a16="http://schemas.microsoft.com/office/drawing/2014/main" id="{ABEBFAD6-E47B-0C4C-9A83-90FFA808B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5101" y="3270116"/>
              <a:ext cx="1450975" cy="1435100"/>
            </a:xfrm>
            <a:custGeom>
              <a:avLst/>
              <a:gdLst>
                <a:gd name="T0" fmla="*/ 350 w 455"/>
                <a:gd name="T1" fmla="*/ 54 h 450"/>
                <a:gd name="T2" fmla="*/ 311 w 455"/>
                <a:gd name="T3" fmla="*/ 93 h 450"/>
                <a:gd name="T4" fmla="*/ 305 w 455"/>
                <a:gd name="T5" fmla="*/ 94 h 450"/>
                <a:gd name="T6" fmla="*/ 262 w 455"/>
                <a:gd name="T7" fmla="*/ 81 h 450"/>
                <a:gd name="T8" fmla="*/ 210 w 455"/>
                <a:gd name="T9" fmla="*/ 82 h 450"/>
                <a:gd name="T10" fmla="*/ 148 w 455"/>
                <a:gd name="T11" fmla="*/ 109 h 450"/>
                <a:gd name="T12" fmla="*/ 103 w 455"/>
                <a:gd name="T13" fmla="*/ 160 h 450"/>
                <a:gd name="T14" fmla="*/ 84 w 455"/>
                <a:gd name="T15" fmla="*/ 216 h 450"/>
                <a:gd name="T16" fmla="*/ 90 w 455"/>
                <a:gd name="T17" fmla="*/ 283 h 450"/>
                <a:gd name="T18" fmla="*/ 154 w 455"/>
                <a:gd name="T19" fmla="*/ 367 h 450"/>
                <a:gd name="T20" fmla="*/ 225 w 455"/>
                <a:gd name="T21" fmla="*/ 392 h 450"/>
                <a:gd name="T22" fmla="*/ 302 w 455"/>
                <a:gd name="T23" fmla="*/ 379 h 450"/>
                <a:gd name="T24" fmla="*/ 364 w 455"/>
                <a:gd name="T25" fmla="*/ 330 h 450"/>
                <a:gd name="T26" fmla="*/ 391 w 455"/>
                <a:gd name="T27" fmla="*/ 273 h 450"/>
                <a:gd name="T28" fmla="*/ 395 w 455"/>
                <a:gd name="T29" fmla="*/ 223 h 450"/>
                <a:gd name="T30" fmla="*/ 380 w 455"/>
                <a:gd name="T31" fmla="*/ 167 h 450"/>
                <a:gd name="T32" fmla="*/ 422 w 455"/>
                <a:gd name="T33" fmla="*/ 125 h 450"/>
                <a:gd name="T34" fmla="*/ 453 w 455"/>
                <a:gd name="T35" fmla="*/ 242 h 450"/>
                <a:gd name="T36" fmla="*/ 418 w 455"/>
                <a:gd name="T37" fmla="*/ 354 h 450"/>
                <a:gd name="T38" fmla="*/ 235 w 455"/>
                <a:gd name="T39" fmla="*/ 450 h 450"/>
                <a:gd name="T40" fmla="*/ 85 w 455"/>
                <a:gd name="T41" fmla="*/ 385 h 450"/>
                <a:gd name="T42" fmla="*/ 95 w 455"/>
                <a:gd name="T43" fmla="*/ 78 h 450"/>
                <a:gd name="T44" fmla="*/ 350 w 455"/>
                <a:gd name="T45" fmla="*/ 5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5" h="450">
                  <a:moveTo>
                    <a:pt x="350" y="54"/>
                  </a:moveTo>
                  <a:cubicBezTo>
                    <a:pt x="337" y="67"/>
                    <a:pt x="324" y="80"/>
                    <a:pt x="311" y="93"/>
                  </a:cubicBezTo>
                  <a:cubicBezTo>
                    <a:pt x="310" y="94"/>
                    <a:pt x="307" y="95"/>
                    <a:pt x="305" y="94"/>
                  </a:cubicBezTo>
                  <a:cubicBezTo>
                    <a:pt x="292" y="87"/>
                    <a:pt x="277" y="83"/>
                    <a:pt x="262" y="81"/>
                  </a:cubicBezTo>
                  <a:cubicBezTo>
                    <a:pt x="244" y="79"/>
                    <a:pt x="227" y="79"/>
                    <a:pt x="210" y="82"/>
                  </a:cubicBezTo>
                  <a:cubicBezTo>
                    <a:pt x="187" y="87"/>
                    <a:pt x="166" y="96"/>
                    <a:pt x="148" y="109"/>
                  </a:cubicBezTo>
                  <a:cubicBezTo>
                    <a:pt x="129" y="123"/>
                    <a:pt x="114" y="140"/>
                    <a:pt x="103" y="160"/>
                  </a:cubicBezTo>
                  <a:cubicBezTo>
                    <a:pt x="93" y="178"/>
                    <a:pt x="87" y="196"/>
                    <a:pt x="84" y="216"/>
                  </a:cubicBezTo>
                  <a:cubicBezTo>
                    <a:pt x="81" y="239"/>
                    <a:pt x="83" y="261"/>
                    <a:pt x="90" y="283"/>
                  </a:cubicBezTo>
                  <a:cubicBezTo>
                    <a:pt x="101" y="319"/>
                    <a:pt x="123" y="347"/>
                    <a:pt x="154" y="367"/>
                  </a:cubicBezTo>
                  <a:cubicBezTo>
                    <a:pt x="176" y="381"/>
                    <a:pt x="199" y="389"/>
                    <a:pt x="225" y="392"/>
                  </a:cubicBezTo>
                  <a:cubicBezTo>
                    <a:pt x="252" y="394"/>
                    <a:pt x="277" y="390"/>
                    <a:pt x="302" y="379"/>
                  </a:cubicBezTo>
                  <a:cubicBezTo>
                    <a:pt x="327" y="368"/>
                    <a:pt x="348" y="352"/>
                    <a:pt x="364" y="330"/>
                  </a:cubicBezTo>
                  <a:cubicBezTo>
                    <a:pt x="377" y="313"/>
                    <a:pt x="386" y="294"/>
                    <a:pt x="391" y="273"/>
                  </a:cubicBezTo>
                  <a:cubicBezTo>
                    <a:pt x="395" y="256"/>
                    <a:pt x="397" y="240"/>
                    <a:pt x="395" y="223"/>
                  </a:cubicBezTo>
                  <a:cubicBezTo>
                    <a:pt x="394" y="204"/>
                    <a:pt x="389" y="185"/>
                    <a:pt x="380" y="167"/>
                  </a:cubicBezTo>
                  <a:cubicBezTo>
                    <a:pt x="394" y="153"/>
                    <a:pt x="408" y="139"/>
                    <a:pt x="422" y="125"/>
                  </a:cubicBezTo>
                  <a:cubicBezTo>
                    <a:pt x="444" y="161"/>
                    <a:pt x="455" y="200"/>
                    <a:pt x="453" y="242"/>
                  </a:cubicBezTo>
                  <a:cubicBezTo>
                    <a:pt x="452" y="283"/>
                    <a:pt x="441" y="320"/>
                    <a:pt x="418" y="354"/>
                  </a:cubicBezTo>
                  <a:cubicBezTo>
                    <a:pt x="374" y="418"/>
                    <a:pt x="312" y="450"/>
                    <a:pt x="235" y="450"/>
                  </a:cubicBezTo>
                  <a:cubicBezTo>
                    <a:pt x="176" y="450"/>
                    <a:pt x="125" y="427"/>
                    <a:pt x="85" y="385"/>
                  </a:cubicBezTo>
                  <a:cubicBezTo>
                    <a:pt x="0" y="295"/>
                    <a:pt x="6" y="160"/>
                    <a:pt x="95" y="78"/>
                  </a:cubicBezTo>
                  <a:cubicBezTo>
                    <a:pt x="179" y="0"/>
                    <a:pt x="293" y="14"/>
                    <a:pt x="350" y="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Freeform 8">
              <a:extLst>
                <a:ext uri="{FF2B5EF4-FFF2-40B4-BE49-F238E27FC236}">
                  <a16:creationId xmlns:a16="http://schemas.microsoft.com/office/drawing/2014/main" id="{897FB93A-6373-9A4D-833D-DD8BCF0512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0562" y="2874829"/>
              <a:ext cx="1381124" cy="1384299"/>
            </a:xfrm>
            <a:custGeom>
              <a:avLst/>
              <a:gdLst>
                <a:gd name="T0" fmla="*/ 363 w 433"/>
                <a:gd name="T1" fmla="*/ 0 h 434"/>
                <a:gd name="T2" fmla="*/ 363 w 433"/>
                <a:gd name="T3" fmla="*/ 71 h 434"/>
                <a:gd name="T4" fmla="*/ 432 w 433"/>
                <a:gd name="T5" fmla="*/ 71 h 434"/>
                <a:gd name="T6" fmla="*/ 433 w 433"/>
                <a:gd name="T7" fmla="*/ 73 h 434"/>
                <a:gd name="T8" fmla="*/ 408 w 433"/>
                <a:gd name="T9" fmla="*/ 98 h 434"/>
                <a:gd name="T10" fmla="*/ 303 w 433"/>
                <a:gd name="T11" fmla="*/ 203 h 434"/>
                <a:gd name="T12" fmla="*/ 292 w 433"/>
                <a:gd name="T13" fmla="*/ 207 h 434"/>
                <a:gd name="T14" fmla="*/ 262 w 433"/>
                <a:gd name="T15" fmla="*/ 208 h 434"/>
                <a:gd name="T16" fmla="*/ 255 w 433"/>
                <a:gd name="T17" fmla="*/ 210 h 434"/>
                <a:gd name="T18" fmla="*/ 176 w 433"/>
                <a:gd name="T19" fmla="*/ 289 h 434"/>
                <a:gd name="T20" fmla="*/ 141 w 433"/>
                <a:gd name="T21" fmla="*/ 325 h 434"/>
                <a:gd name="T22" fmla="*/ 140 w 433"/>
                <a:gd name="T23" fmla="*/ 330 h 434"/>
                <a:gd name="T24" fmla="*/ 146 w 433"/>
                <a:gd name="T25" fmla="*/ 354 h 434"/>
                <a:gd name="T26" fmla="*/ 121 w 433"/>
                <a:gd name="T27" fmla="*/ 415 h 434"/>
                <a:gd name="T28" fmla="*/ 67 w 433"/>
                <a:gd name="T29" fmla="*/ 432 h 434"/>
                <a:gd name="T30" fmla="*/ 12 w 433"/>
                <a:gd name="T31" fmla="*/ 397 h 434"/>
                <a:gd name="T32" fmla="*/ 4 w 433"/>
                <a:gd name="T33" fmla="*/ 342 h 434"/>
                <a:gd name="T34" fmla="*/ 46 w 433"/>
                <a:gd name="T35" fmla="*/ 294 h 434"/>
                <a:gd name="T36" fmla="*/ 105 w 433"/>
                <a:gd name="T37" fmla="*/ 295 h 434"/>
                <a:gd name="T38" fmla="*/ 110 w 433"/>
                <a:gd name="T39" fmla="*/ 293 h 434"/>
                <a:gd name="T40" fmla="*/ 191 w 433"/>
                <a:gd name="T41" fmla="*/ 213 h 434"/>
                <a:gd name="T42" fmla="*/ 223 w 433"/>
                <a:gd name="T43" fmla="*/ 181 h 434"/>
                <a:gd name="T44" fmla="*/ 227 w 433"/>
                <a:gd name="T45" fmla="*/ 171 h 434"/>
                <a:gd name="T46" fmla="*/ 227 w 433"/>
                <a:gd name="T47" fmla="*/ 143 h 434"/>
                <a:gd name="T48" fmla="*/ 231 w 433"/>
                <a:gd name="T49" fmla="*/ 131 h 434"/>
                <a:gd name="T50" fmla="*/ 360 w 433"/>
                <a:gd name="T51" fmla="*/ 3 h 434"/>
                <a:gd name="T52" fmla="*/ 363 w 433"/>
                <a:gd name="T53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33" h="434">
                  <a:moveTo>
                    <a:pt x="363" y="0"/>
                  </a:moveTo>
                  <a:cubicBezTo>
                    <a:pt x="363" y="24"/>
                    <a:pt x="363" y="47"/>
                    <a:pt x="363" y="71"/>
                  </a:cubicBezTo>
                  <a:cubicBezTo>
                    <a:pt x="386" y="71"/>
                    <a:pt x="409" y="71"/>
                    <a:pt x="432" y="71"/>
                  </a:cubicBezTo>
                  <a:cubicBezTo>
                    <a:pt x="432" y="72"/>
                    <a:pt x="432" y="73"/>
                    <a:pt x="433" y="73"/>
                  </a:cubicBezTo>
                  <a:cubicBezTo>
                    <a:pt x="424" y="81"/>
                    <a:pt x="416" y="90"/>
                    <a:pt x="408" y="98"/>
                  </a:cubicBezTo>
                  <a:cubicBezTo>
                    <a:pt x="373" y="133"/>
                    <a:pt x="338" y="168"/>
                    <a:pt x="303" y="203"/>
                  </a:cubicBezTo>
                  <a:cubicBezTo>
                    <a:pt x="300" y="206"/>
                    <a:pt x="297" y="208"/>
                    <a:pt x="292" y="207"/>
                  </a:cubicBezTo>
                  <a:cubicBezTo>
                    <a:pt x="282" y="207"/>
                    <a:pt x="272" y="207"/>
                    <a:pt x="262" y="208"/>
                  </a:cubicBezTo>
                  <a:cubicBezTo>
                    <a:pt x="260" y="208"/>
                    <a:pt x="256" y="209"/>
                    <a:pt x="255" y="210"/>
                  </a:cubicBezTo>
                  <a:cubicBezTo>
                    <a:pt x="228" y="237"/>
                    <a:pt x="202" y="263"/>
                    <a:pt x="176" y="289"/>
                  </a:cubicBezTo>
                  <a:cubicBezTo>
                    <a:pt x="164" y="301"/>
                    <a:pt x="152" y="313"/>
                    <a:pt x="141" y="325"/>
                  </a:cubicBezTo>
                  <a:cubicBezTo>
                    <a:pt x="140" y="326"/>
                    <a:pt x="139" y="328"/>
                    <a:pt x="140" y="330"/>
                  </a:cubicBezTo>
                  <a:cubicBezTo>
                    <a:pt x="143" y="338"/>
                    <a:pt x="145" y="346"/>
                    <a:pt x="146" y="354"/>
                  </a:cubicBezTo>
                  <a:cubicBezTo>
                    <a:pt x="148" y="379"/>
                    <a:pt x="139" y="399"/>
                    <a:pt x="121" y="415"/>
                  </a:cubicBezTo>
                  <a:cubicBezTo>
                    <a:pt x="105" y="428"/>
                    <a:pt x="87" y="434"/>
                    <a:pt x="67" y="432"/>
                  </a:cubicBezTo>
                  <a:cubicBezTo>
                    <a:pt x="43" y="429"/>
                    <a:pt x="25" y="417"/>
                    <a:pt x="12" y="397"/>
                  </a:cubicBezTo>
                  <a:cubicBezTo>
                    <a:pt x="2" y="380"/>
                    <a:pt x="0" y="361"/>
                    <a:pt x="4" y="342"/>
                  </a:cubicBezTo>
                  <a:cubicBezTo>
                    <a:pt x="10" y="320"/>
                    <a:pt x="24" y="303"/>
                    <a:pt x="46" y="294"/>
                  </a:cubicBezTo>
                  <a:cubicBezTo>
                    <a:pt x="66" y="285"/>
                    <a:pt x="86" y="286"/>
                    <a:pt x="105" y="295"/>
                  </a:cubicBezTo>
                  <a:cubicBezTo>
                    <a:pt x="107" y="295"/>
                    <a:pt x="109" y="294"/>
                    <a:pt x="110" y="293"/>
                  </a:cubicBezTo>
                  <a:cubicBezTo>
                    <a:pt x="137" y="267"/>
                    <a:pt x="164" y="240"/>
                    <a:pt x="191" y="213"/>
                  </a:cubicBezTo>
                  <a:cubicBezTo>
                    <a:pt x="202" y="202"/>
                    <a:pt x="212" y="191"/>
                    <a:pt x="223" y="181"/>
                  </a:cubicBezTo>
                  <a:cubicBezTo>
                    <a:pt x="226" y="178"/>
                    <a:pt x="227" y="175"/>
                    <a:pt x="227" y="171"/>
                  </a:cubicBezTo>
                  <a:cubicBezTo>
                    <a:pt x="227" y="162"/>
                    <a:pt x="227" y="152"/>
                    <a:pt x="227" y="143"/>
                  </a:cubicBezTo>
                  <a:cubicBezTo>
                    <a:pt x="226" y="138"/>
                    <a:pt x="228" y="135"/>
                    <a:pt x="231" y="131"/>
                  </a:cubicBezTo>
                  <a:cubicBezTo>
                    <a:pt x="274" y="88"/>
                    <a:pt x="317" y="45"/>
                    <a:pt x="360" y="3"/>
                  </a:cubicBezTo>
                  <a:cubicBezTo>
                    <a:pt x="361" y="2"/>
                    <a:pt x="362" y="1"/>
                    <a:pt x="3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7" name="Freeform 6">
            <a:extLst>
              <a:ext uri="{FF2B5EF4-FFF2-40B4-BE49-F238E27FC236}">
                <a16:creationId xmlns:a16="http://schemas.microsoft.com/office/drawing/2014/main" id="{900F2A7D-A606-984A-A1B9-EA059C72C61F}"/>
              </a:ext>
            </a:extLst>
          </p:cNvPr>
          <p:cNvSpPr>
            <a:spLocks noEditPoints="1"/>
          </p:cNvSpPr>
          <p:nvPr/>
        </p:nvSpPr>
        <p:spPr bwMode="auto">
          <a:xfrm>
            <a:off x="7519846" y="2548921"/>
            <a:ext cx="1050830" cy="842806"/>
          </a:xfrm>
          <a:custGeom>
            <a:avLst/>
            <a:gdLst>
              <a:gd name="T0" fmla="*/ 673 w 783"/>
              <a:gd name="T1" fmla="*/ 98 h 628"/>
              <a:gd name="T2" fmla="*/ 388 w 783"/>
              <a:gd name="T3" fmla="*/ 1 h 628"/>
              <a:gd name="T4" fmla="*/ 69 w 783"/>
              <a:gd name="T5" fmla="*/ 118 h 628"/>
              <a:gd name="T6" fmla="*/ 137 w 783"/>
              <a:gd name="T7" fmla="*/ 433 h 628"/>
              <a:gd name="T8" fmla="*/ 481 w 783"/>
              <a:gd name="T9" fmla="*/ 593 h 628"/>
              <a:gd name="T10" fmla="*/ 720 w 783"/>
              <a:gd name="T11" fmla="*/ 425 h 628"/>
              <a:gd name="T12" fmla="*/ 599 w 783"/>
              <a:gd name="T13" fmla="*/ 84 h 628"/>
              <a:gd name="T14" fmla="*/ 539 w 783"/>
              <a:gd name="T15" fmla="*/ 145 h 628"/>
              <a:gd name="T16" fmla="*/ 553 w 783"/>
              <a:gd name="T17" fmla="*/ 157 h 628"/>
              <a:gd name="T18" fmla="*/ 419 w 783"/>
              <a:gd name="T19" fmla="*/ 88 h 628"/>
              <a:gd name="T20" fmla="*/ 291 w 783"/>
              <a:gd name="T21" fmla="*/ 50 h 628"/>
              <a:gd name="T22" fmla="*/ 416 w 783"/>
              <a:gd name="T23" fmla="*/ 235 h 628"/>
              <a:gd name="T24" fmla="*/ 383 w 783"/>
              <a:gd name="T25" fmla="*/ 316 h 628"/>
              <a:gd name="T26" fmla="*/ 337 w 783"/>
              <a:gd name="T27" fmla="*/ 246 h 628"/>
              <a:gd name="T28" fmla="*/ 278 w 783"/>
              <a:gd name="T29" fmla="*/ 123 h 628"/>
              <a:gd name="T30" fmla="*/ 356 w 783"/>
              <a:gd name="T31" fmla="*/ 223 h 628"/>
              <a:gd name="T32" fmla="*/ 257 w 783"/>
              <a:gd name="T33" fmla="*/ 121 h 628"/>
              <a:gd name="T34" fmla="*/ 62 w 783"/>
              <a:gd name="T35" fmla="*/ 162 h 628"/>
              <a:gd name="T36" fmla="*/ 129 w 783"/>
              <a:gd name="T37" fmla="*/ 195 h 628"/>
              <a:gd name="T38" fmla="*/ 164 w 783"/>
              <a:gd name="T39" fmla="*/ 322 h 628"/>
              <a:gd name="T40" fmla="*/ 89 w 783"/>
              <a:gd name="T41" fmla="*/ 272 h 628"/>
              <a:gd name="T42" fmla="*/ 75 w 783"/>
              <a:gd name="T43" fmla="*/ 310 h 628"/>
              <a:gd name="T44" fmla="*/ 198 w 783"/>
              <a:gd name="T45" fmla="*/ 314 h 628"/>
              <a:gd name="T46" fmla="*/ 71 w 783"/>
              <a:gd name="T47" fmla="*/ 249 h 628"/>
              <a:gd name="T48" fmla="*/ 146 w 783"/>
              <a:gd name="T49" fmla="*/ 405 h 628"/>
              <a:gd name="T50" fmla="*/ 161 w 783"/>
              <a:gd name="T51" fmla="*/ 306 h 628"/>
              <a:gd name="T52" fmla="*/ 97 w 783"/>
              <a:gd name="T53" fmla="*/ 121 h 628"/>
              <a:gd name="T54" fmla="*/ 204 w 783"/>
              <a:gd name="T55" fmla="*/ 205 h 628"/>
              <a:gd name="T56" fmla="*/ 224 w 783"/>
              <a:gd name="T57" fmla="*/ 379 h 628"/>
              <a:gd name="T58" fmla="*/ 237 w 783"/>
              <a:gd name="T59" fmla="*/ 455 h 628"/>
              <a:gd name="T60" fmla="*/ 316 w 783"/>
              <a:gd name="T61" fmla="*/ 469 h 628"/>
              <a:gd name="T62" fmla="*/ 342 w 783"/>
              <a:gd name="T63" fmla="*/ 455 h 628"/>
              <a:gd name="T64" fmla="*/ 327 w 783"/>
              <a:gd name="T65" fmla="*/ 452 h 628"/>
              <a:gd name="T66" fmla="*/ 266 w 783"/>
              <a:gd name="T67" fmla="*/ 244 h 628"/>
              <a:gd name="T68" fmla="*/ 169 w 783"/>
              <a:gd name="T69" fmla="*/ 85 h 628"/>
              <a:gd name="T70" fmla="*/ 257 w 783"/>
              <a:gd name="T71" fmla="*/ 135 h 628"/>
              <a:gd name="T72" fmla="*/ 372 w 783"/>
              <a:gd name="T73" fmla="*/ 431 h 628"/>
              <a:gd name="T74" fmla="*/ 438 w 783"/>
              <a:gd name="T75" fmla="*/ 511 h 628"/>
              <a:gd name="T76" fmla="*/ 477 w 783"/>
              <a:gd name="T77" fmla="*/ 272 h 628"/>
              <a:gd name="T78" fmla="*/ 462 w 783"/>
              <a:gd name="T79" fmla="*/ 266 h 628"/>
              <a:gd name="T80" fmla="*/ 467 w 783"/>
              <a:gd name="T81" fmla="*/ 68 h 628"/>
              <a:gd name="T82" fmla="*/ 531 w 783"/>
              <a:gd name="T83" fmla="*/ 158 h 628"/>
              <a:gd name="T84" fmla="*/ 501 w 783"/>
              <a:gd name="T85" fmla="*/ 396 h 628"/>
              <a:gd name="T86" fmla="*/ 479 w 783"/>
              <a:gd name="T87" fmla="*/ 524 h 628"/>
              <a:gd name="T88" fmla="*/ 533 w 783"/>
              <a:gd name="T89" fmla="*/ 576 h 628"/>
              <a:gd name="T90" fmla="*/ 503 w 783"/>
              <a:gd name="T91" fmla="*/ 535 h 628"/>
              <a:gd name="T92" fmla="*/ 523 w 783"/>
              <a:gd name="T93" fmla="*/ 541 h 628"/>
              <a:gd name="T94" fmla="*/ 667 w 783"/>
              <a:gd name="T95" fmla="*/ 512 h 628"/>
              <a:gd name="T96" fmla="*/ 599 w 783"/>
              <a:gd name="T97" fmla="*/ 469 h 628"/>
              <a:gd name="T98" fmla="*/ 639 w 783"/>
              <a:gd name="T99" fmla="*/ 316 h 628"/>
              <a:gd name="T100" fmla="*/ 592 w 783"/>
              <a:gd name="T101" fmla="*/ 379 h 628"/>
              <a:gd name="T102" fmla="*/ 541 w 783"/>
              <a:gd name="T103" fmla="*/ 354 h 628"/>
              <a:gd name="T104" fmla="*/ 484 w 783"/>
              <a:gd name="T105" fmla="*/ 497 h 628"/>
              <a:gd name="T106" fmla="*/ 558 w 783"/>
              <a:gd name="T107" fmla="*/ 253 h 628"/>
              <a:gd name="T108" fmla="*/ 604 w 783"/>
              <a:gd name="T109" fmla="*/ 148 h 628"/>
              <a:gd name="T110" fmla="*/ 673 w 783"/>
              <a:gd name="T111" fmla="*/ 291 h 628"/>
              <a:gd name="T112" fmla="*/ 625 w 783"/>
              <a:gd name="T113" fmla="*/ 316 h 628"/>
              <a:gd name="T114" fmla="*/ 691 w 783"/>
              <a:gd name="T115" fmla="*/ 268 h 628"/>
              <a:gd name="T116" fmla="*/ 696 w 783"/>
              <a:gd name="T117" fmla="*/ 249 h 628"/>
              <a:gd name="T118" fmla="*/ 621 w 783"/>
              <a:gd name="T119" fmla="*/ 129 h 628"/>
              <a:gd name="T120" fmla="*/ 733 w 783"/>
              <a:gd name="T121" fmla="*/ 224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83" h="628">
                <a:moveTo>
                  <a:pt x="770" y="294"/>
                </a:moveTo>
                <a:cubicBezTo>
                  <a:pt x="769" y="292"/>
                  <a:pt x="768" y="289"/>
                  <a:pt x="769" y="287"/>
                </a:cubicBezTo>
                <a:cubicBezTo>
                  <a:pt x="770" y="272"/>
                  <a:pt x="770" y="258"/>
                  <a:pt x="765" y="244"/>
                </a:cubicBezTo>
                <a:cubicBezTo>
                  <a:pt x="758" y="218"/>
                  <a:pt x="745" y="195"/>
                  <a:pt x="723" y="179"/>
                </a:cubicBezTo>
                <a:cubicBezTo>
                  <a:pt x="720" y="177"/>
                  <a:pt x="720" y="175"/>
                  <a:pt x="720" y="172"/>
                </a:cubicBezTo>
                <a:cubicBezTo>
                  <a:pt x="719" y="157"/>
                  <a:pt x="715" y="144"/>
                  <a:pt x="707" y="131"/>
                </a:cubicBezTo>
                <a:cubicBezTo>
                  <a:pt x="698" y="118"/>
                  <a:pt x="686" y="107"/>
                  <a:pt x="673" y="98"/>
                </a:cubicBezTo>
                <a:cubicBezTo>
                  <a:pt x="673" y="98"/>
                  <a:pt x="673" y="98"/>
                  <a:pt x="673" y="98"/>
                </a:cubicBezTo>
                <a:cubicBezTo>
                  <a:pt x="661" y="90"/>
                  <a:pt x="637" y="77"/>
                  <a:pt x="632" y="74"/>
                </a:cubicBezTo>
                <a:cubicBezTo>
                  <a:pt x="621" y="67"/>
                  <a:pt x="607" y="64"/>
                  <a:pt x="597" y="54"/>
                </a:cubicBezTo>
                <a:cubicBezTo>
                  <a:pt x="584" y="41"/>
                  <a:pt x="567" y="32"/>
                  <a:pt x="549" y="26"/>
                </a:cubicBezTo>
                <a:cubicBezTo>
                  <a:pt x="536" y="21"/>
                  <a:pt x="522" y="17"/>
                  <a:pt x="508" y="13"/>
                </a:cubicBezTo>
                <a:cubicBezTo>
                  <a:pt x="499" y="11"/>
                  <a:pt x="490" y="10"/>
                  <a:pt x="481" y="9"/>
                </a:cubicBezTo>
                <a:cubicBezTo>
                  <a:pt x="469" y="9"/>
                  <a:pt x="457" y="9"/>
                  <a:pt x="445" y="9"/>
                </a:cubicBezTo>
                <a:cubicBezTo>
                  <a:pt x="440" y="9"/>
                  <a:pt x="435" y="12"/>
                  <a:pt x="431" y="10"/>
                </a:cubicBezTo>
                <a:cubicBezTo>
                  <a:pt x="417" y="4"/>
                  <a:pt x="403" y="2"/>
                  <a:pt x="388" y="1"/>
                </a:cubicBezTo>
                <a:cubicBezTo>
                  <a:pt x="366" y="0"/>
                  <a:pt x="345" y="3"/>
                  <a:pt x="324" y="8"/>
                </a:cubicBezTo>
                <a:cubicBezTo>
                  <a:pt x="311" y="12"/>
                  <a:pt x="298" y="16"/>
                  <a:pt x="287" y="24"/>
                </a:cubicBezTo>
                <a:cubicBezTo>
                  <a:pt x="286" y="25"/>
                  <a:pt x="283" y="25"/>
                  <a:pt x="282" y="25"/>
                </a:cubicBezTo>
                <a:cubicBezTo>
                  <a:pt x="259" y="19"/>
                  <a:pt x="236" y="21"/>
                  <a:pt x="214" y="29"/>
                </a:cubicBezTo>
                <a:cubicBezTo>
                  <a:pt x="191" y="37"/>
                  <a:pt x="171" y="50"/>
                  <a:pt x="152" y="66"/>
                </a:cubicBezTo>
                <a:cubicBezTo>
                  <a:pt x="150" y="68"/>
                  <a:pt x="147" y="69"/>
                  <a:pt x="145" y="70"/>
                </a:cubicBezTo>
                <a:cubicBezTo>
                  <a:pt x="139" y="71"/>
                  <a:pt x="133" y="70"/>
                  <a:pt x="127" y="72"/>
                </a:cubicBezTo>
                <a:cubicBezTo>
                  <a:pt x="101" y="78"/>
                  <a:pt x="82" y="94"/>
                  <a:pt x="69" y="118"/>
                </a:cubicBezTo>
                <a:cubicBezTo>
                  <a:pt x="64" y="127"/>
                  <a:pt x="62" y="136"/>
                  <a:pt x="52" y="142"/>
                </a:cubicBezTo>
                <a:cubicBezTo>
                  <a:pt x="15" y="169"/>
                  <a:pt x="0" y="218"/>
                  <a:pt x="14" y="261"/>
                </a:cubicBezTo>
                <a:cubicBezTo>
                  <a:pt x="18" y="273"/>
                  <a:pt x="20" y="284"/>
                  <a:pt x="19" y="297"/>
                </a:cubicBezTo>
                <a:cubicBezTo>
                  <a:pt x="18" y="315"/>
                  <a:pt x="23" y="332"/>
                  <a:pt x="29" y="349"/>
                </a:cubicBezTo>
                <a:cubicBezTo>
                  <a:pt x="38" y="366"/>
                  <a:pt x="38" y="366"/>
                  <a:pt x="38" y="366"/>
                </a:cubicBezTo>
                <a:cubicBezTo>
                  <a:pt x="43" y="374"/>
                  <a:pt x="47" y="381"/>
                  <a:pt x="53" y="388"/>
                </a:cubicBezTo>
                <a:cubicBezTo>
                  <a:pt x="74" y="411"/>
                  <a:pt x="100" y="424"/>
                  <a:pt x="130" y="429"/>
                </a:cubicBezTo>
                <a:cubicBezTo>
                  <a:pt x="133" y="429"/>
                  <a:pt x="136" y="431"/>
                  <a:pt x="137" y="433"/>
                </a:cubicBezTo>
                <a:cubicBezTo>
                  <a:pt x="153" y="459"/>
                  <a:pt x="177" y="472"/>
                  <a:pt x="207" y="473"/>
                </a:cubicBezTo>
                <a:cubicBezTo>
                  <a:pt x="217" y="473"/>
                  <a:pt x="224" y="475"/>
                  <a:pt x="233" y="480"/>
                </a:cubicBezTo>
                <a:cubicBezTo>
                  <a:pt x="256" y="492"/>
                  <a:pt x="295" y="498"/>
                  <a:pt x="321" y="493"/>
                </a:cubicBezTo>
                <a:cubicBezTo>
                  <a:pt x="325" y="493"/>
                  <a:pt x="328" y="493"/>
                  <a:pt x="332" y="497"/>
                </a:cubicBezTo>
                <a:cubicBezTo>
                  <a:pt x="346" y="513"/>
                  <a:pt x="363" y="524"/>
                  <a:pt x="384" y="530"/>
                </a:cubicBezTo>
                <a:cubicBezTo>
                  <a:pt x="399" y="535"/>
                  <a:pt x="414" y="536"/>
                  <a:pt x="429" y="535"/>
                </a:cubicBezTo>
                <a:cubicBezTo>
                  <a:pt x="432" y="535"/>
                  <a:pt x="434" y="535"/>
                  <a:pt x="436" y="538"/>
                </a:cubicBezTo>
                <a:cubicBezTo>
                  <a:pt x="451" y="556"/>
                  <a:pt x="466" y="575"/>
                  <a:pt x="481" y="593"/>
                </a:cubicBezTo>
                <a:cubicBezTo>
                  <a:pt x="489" y="603"/>
                  <a:pt x="497" y="614"/>
                  <a:pt x="509" y="620"/>
                </a:cubicBezTo>
                <a:cubicBezTo>
                  <a:pt x="520" y="626"/>
                  <a:pt x="531" y="628"/>
                  <a:pt x="543" y="622"/>
                </a:cubicBezTo>
                <a:cubicBezTo>
                  <a:pt x="554" y="616"/>
                  <a:pt x="559" y="606"/>
                  <a:pt x="560" y="594"/>
                </a:cubicBezTo>
                <a:cubicBezTo>
                  <a:pt x="560" y="591"/>
                  <a:pt x="561" y="588"/>
                  <a:pt x="565" y="588"/>
                </a:cubicBezTo>
                <a:cubicBezTo>
                  <a:pt x="578" y="588"/>
                  <a:pt x="591" y="585"/>
                  <a:pt x="603" y="581"/>
                </a:cubicBezTo>
                <a:cubicBezTo>
                  <a:pt x="623" y="575"/>
                  <a:pt x="641" y="566"/>
                  <a:pt x="657" y="554"/>
                </a:cubicBezTo>
                <a:cubicBezTo>
                  <a:pt x="696" y="522"/>
                  <a:pt x="715" y="480"/>
                  <a:pt x="717" y="430"/>
                </a:cubicBezTo>
                <a:cubicBezTo>
                  <a:pt x="717" y="427"/>
                  <a:pt x="717" y="426"/>
                  <a:pt x="720" y="425"/>
                </a:cubicBezTo>
                <a:cubicBezTo>
                  <a:pt x="723" y="424"/>
                  <a:pt x="726" y="423"/>
                  <a:pt x="728" y="422"/>
                </a:cubicBezTo>
                <a:cubicBezTo>
                  <a:pt x="755" y="407"/>
                  <a:pt x="772" y="385"/>
                  <a:pt x="778" y="355"/>
                </a:cubicBezTo>
                <a:cubicBezTo>
                  <a:pt x="783" y="334"/>
                  <a:pt x="780" y="313"/>
                  <a:pt x="770" y="294"/>
                </a:cubicBezTo>
                <a:close/>
                <a:moveTo>
                  <a:pt x="523" y="59"/>
                </a:moveTo>
                <a:cubicBezTo>
                  <a:pt x="523" y="53"/>
                  <a:pt x="524" y="47"/>
                  <a:pt x="524" y="40"/>
                </a:cubicBezTo>
                <a:cubicBezTo>
                  <a:pt x="534" y="44"/>
                  <a:pt x="543" y="47"/>
                  <a:pt x="552" y="51"/>
                </a:cubicBezTo>
                <a:cubicBezTo>
                  <a:pt x="566" y="58"/>
                  <a:pt x="579" y="64"/>
                  <a:pt x="588" y="77"/>
                </a:cubicBezTo>
                <a:cubicBezTo>
                  <a:pt x="591" y="81"/>
                  <a:pt x="594" y="83"/>
                  <a:pt x="599" y="84"/>
                </a:cubicBezTo>
                <a:cubicBezTo>
                  <a:pt x="607" y="87"/>
                  <a:pt x="607" y="87"/>
                  <a:pt x="607" y="96"/>
                </a:cubicBezTo>
                <a:cubicBezTo>
                  <a:pt x="607" y="101"/>
                  <a:pt x="607" y="119"/>
                  <a:pt x="606" y="130"/>
                </a:cubicBezTo>
                <a:cubicBezTo>
                  <a:pt x="605" y="130"/>
                  <a:pt x="604" y="131"/>
                  <a:pt x="604" y="131"/>
                </a:cubicBezTo>
                <a:cubicBezTo>
                  <a:pt x="593" y="137"/>
                  <a:pt x="582" y="143"/>
                  <a:pt x="572" y="148"/>
                </a:cubicBezTo>
                <a:cubicBezTo>
                  <a:pt x="571" y="149"/>
                  <a:pt x="569" y="149"/>
                  <a:pt x="568" y="149"/>
                </a:cubicBezTo>
                <a:cubicBezTo>
                  <a:pt x="564" y="146"/>
                  <a:pt x="559" y="144"/>
                  <a:pt x="553" y="144"/>
                </a:cubicBezTo>
                <a:cubicBezTo>
                  <a:pt x="550" y="144"/>
                  <a:pt x="546" y="144"/>
                  <a:pt x="543" y="146"/>
                </a:cubicBezTo>
                <a:cubicBezTo>
                  <a:pt x="542" y="146"/>
                  <a:pt x="540" y="145"/>
                  <a:pt x="539" y="145"/>
                </a:cubicBezTo>
                <a:cubicBezTo>
                  <a:pt x="534" y="140"/>
                  <a:pt x="529" y="136"/>
                  <a:pt x="523" y="131"/>
                </a:cubicBezTo>
                <a:cubicBezTo>
                  <a:pt x="522" y="130"/>
                  <a:pt x="521" y="128"/>
                  <a:pt x="521" y="126"/>
                </a:cubicBezTo>
                <a:cubicBezTo>
                  <a:pt x="522" y="104"/>
                  <a:pt x="522" y="81"/>
                  <a:pt x="523" y="59"/>
                </a:cubicBezTo>
                <a:close/>
                <a:moveTo>
                  <a:pt x="553" y="157"/>
                </a:moveTo>
                <a:cubicBezTo>
                  <a:pt x="559" y="157"/>
                  <a:pt x="564" y="162"/>
                  <a:pt x="564" y="168"/>
                </a:cubicBezTo>
                <a:cubicBezTo>
                  <a:pt x="564" y="174"/>
                  <a:pt x="559" y="179"/>
                  <a:pt x="553" y="179"/>
                </a:cubicBezTo>
                <a:cubicBezTo>
                  <a:pt x="547" y="179"/>
                  <a:pt x="542" y="174"/>
                  <a:pt x="542" y="168"/>
                </a:cubicBezTo>
                <a:cubicBezTo>
                  <a:pt x="542" y="162"/>
                  <a:pt x="547" y="157"/>
                  <a:pt x="553" y="157"/>
                </a:cubicBezTo>
                <a:close/>
                <a:moveTo>
                  <a:pt x="387" y="27"/>
                </a:moveTo>
                <a:cubicBezTo>
                  <a:pt x="387" y="24"/>
                  <a:pt x="388" y="23"/>
                  <a:pt x="391" y="23"/>
                </a:cubicBezTo>
                <a:cubicBezTo>
                  <a:pt x="403" y="25"/>
                  <a:pt x="416" y="25"/>
                  <a:pt x="427" y="34"/>
                </a:cubicBezTo>
                <a:cubicBezTo>
                  <a:pt x="428" y="35"/>
                  <a:pt x="430" y="35"/>
                  <a:pt x="432" y="34"/>
                </a:cubicBezTo>
                <a:cubicBezTo>
                  <a:pt x="439" y="32"/>
                  <a:pt x="446" y="30"/>
                  <a:pt x="454" y="31"/>
                </a:cubicBezTo>
                <a:cubicBezTo>
                  <a:pt x="454" y="42"/>
                  <a:pt x="453" y="52"/>
                  <a:pt x="453" y="63"/>
                </a:cubicBezTo>
                <a:cubicBezTo>
                  <a:pt x="453" y="64"/>
                  <a:pt x="451" y="65"/>
                  <a:pt x="450" y="66"/>
                </a:cubicBezTo>
                <a:cubicBezTo>
                  <a:pt x="440" y="73"/>
                  <a:pt x="430" y="81"/>
                  <a:pt x="419" y="88"/>
                </a:cubicBezTo>
                <a:cubicBezTo>
                  <a:pt x="417" y="90"/>
                  <a:pt x="416" y="92"/>
                  <a:pt x="416" y="95"/>
                </a:cubicBezTo>
                <a:cubicBezTo>
                  <a:pt x="416" y="130"/>
                  <a:pt x="416" y="165"/>
                  <a:pt x="416" y="201"/>
                </a:cubicBezTo>
                <a:cubicBezTo>
                  <a:pt x="416" y="203"/>
                  <a:pt x="416" y="208"/>
                  <a:pt x="416" y="209"/>
                </a:cubicBezTo>
                <a:cubicBezTo>
                  <a:pt x="416" y="209"/>
                  <a:pt x="396" y="188"/>
                  <a:pt x="391" y="182"/>
                </a:cubicBezTo>
                <a:cubicBezTo>
                  <a:pt x="388" y="179"/>
                  <a:pt x="387" y="177"/>
                  <a:pt x="387" y="173"/>
                </a:cubicBezTo>
                <a:cubicBezTo>
                  <a:pt x="387" y="124"/>
                  <a:pt x="387" y="76"/>
                  <a:pt x="387" y="27"/>
                </a:cubicBezTo>
                <a:close/>
                <a:moveTo>
                  <a:pt x="268" y="44"/>
                </a:moveTo>
                <a:cubicBezTo>
                  <a:pt x="275" y="46"/>
                  <a:pt x="283" y="48"/>
                  <a:pt x="291" y="50"/>
                </a:cubicBezTo>
                <a:cubicBezTo>
                  <a:pt x="304" y="35"/>
                  <a:pt x="322" y="31"/>
                  <a:pt x="340" y="28"/>
                </a:cubicBezTo>
                <a:cubicBezTo>
                  <a:pt x="348" y="26"/>
                  <a:pt x="356" y="25"/>
                  <a:pt x="365" y="24"/>
                </a:cubicBezTo>
                <a:cubicBezTo>
                  <a:pt x="367" y="24"/>
                  <a:pt x="369" y="24"/>
                  <a:pt x="372" y="24"/>
                </a:cubicBezTo>
                <a:cubicBezTo>
                  <a:pt x="372" y="26"/>
                  <a:pt x="372" y="28"/>
                  <a:pt x="372" y="30"/>
                </a:cubicBezTo>
                <a:cubicBezTo>
                  <a:pt x="372" y="80"/>
                  <a:pt x="372" y="130"/>
                  <a:pt x="372" y="179"/>
                </a:cubicBezTo>
                <a:cubicBezTo>
                  <a:pt x="372" y="183"/>
                  <a:pt x="373" y="185"/>
                  <a:pt x="375" y="188"/>
                </a:cubicBezTo>
                <a:cubicBezTo>
                  <a:pt x="388" y="201"/>
                  <a:pt x="401" y="214"/>
                  <a:pt x="413" y="227"/>
                </a:cubicBezTo>
                <a:cubicBezTo>
                  <a:pt x="415" y="229"/>
                  <a:pt x="416" y="232"/>
                  <a:pt x="416" y="235"/>
                </a:cubicBezTo>
                <a:cubicBezTo>
                  <a:pt x="416" y="267"/>
                  <a:pt x="416" y="299"/>
                  <a:pt x="416" y="332"/>
                </a:cubicBezTo>
                <a:cubicBezTo>
                  <a:pt x="416" y="351"/>
                  <a:pt x="416" y="371"/>
                  <a:pt x="416" y="390"/>
                </a:cubicBezTo>
                <a:cubicBezTo>
                  <a:pt x="416" y="394"/>
                  <a:pt x="415" y="396"/>
                  <a:pt x="413" y="399"/>
                </a:cubicBezTo>
                <a:cubicBezTo>
                  <a:pt x="405" y="405"/>
                  <a:pt x="398" y="411"/>
                  <a:pt x="391" y="418"/>
                </a:cubicBezTo>
                <a:cubicBezTo>
                  <a:pt x="390" y="419"/>
                  <a:pt x="389" y="419"/>
                  <a:pt x="387" y="421"/>
                </a:cubicBezTo>
                <a:cubicBezTo>
                  <a:pt x="387" y="418"/>
                  <a:pt x="387" y="416"/>
                  <a:pt x="387" y="414"/>
                </a:cubicBezTo>
                <a:cubicBezTo>
                  <a:pt x="387" y="384"/>
                  <a:pt x="387" y="355"/>
                  <a:pt x="387" y="325"/>
                </a:cubicBezTo>
                <a:cubicBezTo>
                  <a:pt x="387" y="321"/>
                  <a:pt x="386" y="318"/>
                  <a:pt x="383" y="316"/>
                </a:cubicBezTo>
                <a:cubicBezTo>
                  <a:pt x="373" y="307"/>
                  <a:pt x="364" y="299"/>
                  <a:pt x="355" y="290"/>
                </a:cubicBezTo>
                <a:cubicBezTo>
                  <a:pt x="354" y="289"/>
                  <a:pt x="352" y="286"/>
                  <a:pt x="352" y="284"/>
                </a:cubicBezTo>
                <a:cubicBezTo>
                  <a:pt x="352" y="272"/>
                  <a:pt x="352" y="261"/>
                  <a:pt x="352" y="249"/>
                </a:cubicBezTo>
                <a:cubicBezTo>
                  <a:pt x="352" y="248"/>
                  <a:pt x="352" y="247"/>
                  <a:pt x="352" y="246"/>
                </a:cubicBezTo>
                <a:cubicBezTo>
                  <a:pt x="362" y="243"/>
                  <a:pt x="369" y="234"/>
                  <a:pt x="369" y="223"/>
                </a:cubicBezTo>
                <a:cubicBezTo>
                  <a:pt x="369" y="210"/>
                  <a:pt x="358" y="199"/>
                  <a:pt x="345" y="199"/>
                </a:cubicBezTo>
                <a:cubicBezTo>
                  <a:pt x="331" y="199"/>
                  <a:pt x="320" y="210"/>
                  <a:pt x="320" y="223"/>
                </a:cubicBezTo>
                <a:cubicBezTo>
                  <a:pt x="320" y="234"/>
                  <a:pt x="327" y="243"/>
                  <a:pt x="337" y="246"/>
                </a:cubicBezTo>
                <a:cubicBezTo>
                  <a:pt x="337" y="248"/>
                  <a:pt x="337" y="249"/>
                  <a:pt x="337" y="251"/>
                </a:cubicBezTo>
                <a:cubicBezTo>
                  <a:pt x="337" y="258"/>
                  <a:pt x="337" y="265"/>
                  <a:pt x="337" y="274"/>
                </a:cubicBezTo>
                <a:cubicBezTo>
                  <a:pt x="326" y="264"/>
                  <a:pt x="316" y="255"/>
                  <a:pt x="306" y="245"/>
                </a:cubicBezTo>
                <a:cubicBezTo>
                  <a:pt x="305" y="244"/>
                  <a:pt x="304" y="241"/>
                  <a:pt x="304" y="238"/>
                </a:cubicBezTo>
                <a:cubicBezTo>
                  <a:pt x="304" y="211"/>
                  <a:pt x="304" y="184"/>
                  <a:pt x="304" y="156"/>
                </a:cubicBezTo>
                <a:cubicBezTo>
                  <a:pt x="304" y="152"/>
                  <a:pt x="303" y="149"/>
                  <a:pt x="300" y="146"/>
                </a:cubicBezTo>
                <a:cubicBezTo>
                  <a:pt x="292" y="139"/>
                  <a:pt x="285" y="131"/>
                  <a:pt x="278" y="123"/>
                </a:cubicBezTo>
                <a:cubicBezTo>
                  <a:pt x="278" y="123"/>
                  <a:pt x="278" y="123"/>
                  <a:pt x="278" y="123"/>
                </a:cubicBezTo>
                <a:cubicBezTo>
                  <a:pt x="280" y="119"/>
                  <a:pt x="281" y="115"/>
                  <a:pt x="281" y="110"/>
                </a:cubicBezTo>
                <a:cubicBezTo>
                  <a:pt x="281" y="100"/>
                  <a:pt x="275" y="91"/>
                  <a:pt x="266" y="88"/>
                </a:cubicBezTo>
                <a:cubicBezTo>
                  <a:pt x="264" y="87"/>
                  <a:pt x="263" y="85"/>
                  <a:pt x="263" y="84"/>
                </a:cubicBezTo>
                <a:cubicBezTo>
                  <a:pt x="263" y="72"/>
                  <a:pt x="263" y="60"/>
                  <a:pt x="262" y="48"/>
                </a:cubicBezTo>
                <a:cubicBezTo>
                  <a:pt x="262" y="44"/>
                  <a:pt x="264" y="43"/>
                  <a:pt x="268" y="44"/>
                </a:cubicBezTo>
                <a:close/>
                <a:moveTo>
                  <a:pt x="337" y="215"/>
                </a:moveTo>
                <a:cubicBezTo>
                  <a:pt x="339" y="213"/>
                  <a:pt x="342" y="212"/>
                  <a:pt x="345" y="212"/>
                </a:cubicBezTo>
                <a:cubicBezTo>
                  <a:pt x="351" y="212"/>
                  <a:pt x="356" y="217"/>
                  <a:pt x="356" y="223"/>
                </a:cubicBezTo>
                <a:cubicBezTo>
                  <a:pt x="356" y="229"/>
                  <a:pt x="351" y="234"/>
                  <a:pt x="345" y="234"/>
                </a:cubicBezTo>
                <a:cubicBezTo>
                  <a:pt x="339" y="234"/>
                  <a:pt x="334" y="230"/>
                  <a:pt x="334" y="224"/>
                </a:cubicBezTo>
                <a:cubicBezTo>
                  <a:pt x="334" y="221"/>
                  <a:pt x="335" y="218"/>
                  <a:pt x="337" y="215"/>
                </a:cubicBezTo>
                <a:close/>
                <a:moveTo>
                  <a:pt x="257" y="121"/>
                </a:moveTo>
                <a:cubicBezTo>
                  <a:pt x="251" y="121"/>
                  <a:pt x="246" y="116"/>
                  <a:pt x="246" y="110"/>
                </a:cubicBezTo>
                <a:cubicBezTo>
                  <a:pt x="246" y="104"/>
                  <a:pt x="251" y="99"/>
                  <a:pt x="257" y="99"/>
                </a:cubicBezTo>
                <a:cubicBezTo>
                  <a:pt x="263" y="99"/>
                  <a:pt x="268" y="104"/>
                  <a:pt x="268" y="110"/>
                </a:cubicBezTo>
                <a:cubicBezTo>
                  <a:pt x="268" y="116"/>
                  <a:pt x="263" y="121"/>
                  <a:pt x="257" y="121"/>
                </a:cubicBezTo>
                <a:close/>
                <a:moveTo>
                  <a:pt x="124" y="403"/>
                </a:moveTo>
                <a:cubicBezTo>
                  <a:pt x="123" y="404"/>
                  <a:pt x="121" y="404"/>
                  <a:pt x="119" y="404"/>
                </a:cubicBezTo>
                <a:cubicBezTo>
                  <a:pt x="90" y="396"/>
                  <a:pt x="69" y="378"/>
                  <a:pt x="55" y="351"/>
                </a:cubicBezTo>
                <a:cubicBezTo>
                  <a:pt x="54" y="350"/>
                  <a:pt x="51" y="344"/>
                  <a:pt x="48" y="337"/>
                </a:cubicBezTo>
                <a:cubicBezTo>
                  <a:pt x="42" y="321"/>
                  <a:pt x="39" y="304"/>
                  <a:pt x="42" y="287"/>
                </a:cubicBezTo>
                <a:cubicBezTo>
                  <a:pt x="43" y="277"/>
                  <a:pt x="41" y="270"/>
                  <a:pt x="37" y="262"/>
                </a:cubicBezTo>
                <a:cubicBezTo>
                  <a:pt x="29" y="244"/>
                  <a:pt x="29" y="226"/>
                  <a:pt x="34" y="207"/>
                </a:cubicBezTo>
                <a:cubicBezTo>
                  <a:pt x="38" y="189"/>
                  <a:pt x="48" y="174"/>
                  <a:pt x="62" y="162"/>
                </a:cubicBezTo>
                <a:cubicBezTo>
                  <a:pt x="66" y="159"/>
                  <a:pt x="72" y="156"/>
                  <a:pt x="76" y="153"/>
                </a:cubicBezTo>
                <a:cubicBezTo>
                  <a:pt x="78" y="151"/>
                  <a:pt x="80" y="149"/>
                  <a:pt x="80" y="148"/>
                </a:cubicBezTo>
                <a:cubicBezTo>
                  <a:pt x="83" y="143"/>
                  <a:pt x="84" y="138"/>
                  <a:pt x="85" y="135"/>
                </a:cubicBezTo>
                <a:cubicBezTo>
                  <a:pt x="96" y="145"/>
                  <a:pt x="107" y="155"/>
                  <a:pt x="118" y="165"/>
                </a:cubicBezTo>
                <a:cubicBezTo>
                  <a:pt x="119" y="165"/>
                  <a:pt x="119" y="166"/>
                  <a:pt x="119" y="166"/>
                </a:cubicBezTo>
                <a:cubicBezTo>
                  <a:pt x="121" y="168"/>
                  <a:pt x="123" y="169"/>
                  <a:pt x="124" y="171"/>
                </a:cubicBezTo>
                <a:cubicBezTo>
                  <a:pt x="123" y="173"/>
                  <a:pt x="122" y="176"/>
                  <a:pt x="122" y="178"/>
                </a:cubicBezTo>
                <a:cubicBezTo>
                  <a:pt x="122" y="185"/>
                  <a:pt x="125" y="191"/>
                  <a:pt x="129" y="195"/>
                </a:cubicBezTo>
                <a:cubicBezTo>
                  <a:pt x="129" y="195"/>
                  <a:pt x="129" y="195"/>
                  <a:pt x="129" y="195"/>
                </a:cubicBezTo>
                <a:cubicBezTo>
                  <a:pt x="130" y="196"/>
                  <a:pt x="130" y="197"/>
                  <a:pt x="131" y="197"/>
                </a:cubicBezTo>
                <a:cubicBezTo>
                  <a:pt x="132" y="198"/>
                  <a:pt x="133" y="199"/>
                  <a:pt x="134" y="200"/>
                </a:cubicBezTo>
                <a:cubicBezTo>
                  <a:pt x="137" y="201"/>
                  <a:pt x="138" y="203"/>
                  <a:pt x="138" y="206"/>
                </a:cubicBezTo>
                <a:cubicBezTo>
                  <a:pt x="137" y="231"/>
                  <a:pt x="137" y="255"/>
                  <a:pt x="137" y="280"/>
                </a:cubicBezTo>
                <a:cubicBezTo>
                  <a:pt x="137" y="283"/>
                  <a:pt x="137" y="313"/>
                  <a:pt x="137" y="321"/>
                </a:cubicBezTo>
                <a:cubicBezTo>
                  <a:pt x="144" y="321"/>
                  <a:pt x="151" y="321"/>
                  <a:pt x="157" y="321"/>
                </a:cubicBezTo>
                <a:cubicBezTo>
                  <a:pt x="160" y="321"/>
                  <a:pt x="162" y="321"/>
                  <a:pt x="164" y="322"/>
                </a:cubicBezTo>
                <a:cubicBezTo>
                  <a:pt x="167" y="329"/>
                  <a:pt x="173" y="336"/>
                  <a:pt x="181" y="338"/>
                </a:cubicBezTo>
                <a:cubicBezTo>
                  <a:pt x="181" y="339"/>
                  <a:pt x="181" y="340"/>
                  <a:pt x="182" y="341"/>
                </a:cubicBezTo>
                <a:cubicBezTo>
                  <a:pt x="182" y="348"/>
                  <a:pt x="180" y="354"/>
                  <a:pt x="174" y="358"/>
                </a:cubicBezTo>
                <a:cubicBezTo>
                  <a:pt x="168" y="362"/>
                  <a:pt x="163" y="367"/>
                  <a:pt x="158" y="372"/>
                </a:cubicBezTo>
                <a:cubicBezTo>
                  <a:pt x="156" y="375"/>
                  <a:pt x="154" y="375"/>
                  <a:pt x="152" y="372"/>
                </a:cubicBezTo>
                <a:cubicBezTo>
                  <a:pt x="137" y="357"/>
                  <a:pt x="121" y="342"/>
                  <a:pt x="106" y="327"/>
                </a:cubicBezTo>
                <a:cubicBezTo>
                  <a:pt x="105" y="326"/>
                  <a:pt x="91" y="310"/>
                  <a:pt x="90" y="307"/>
                </a:cubicBezTo>
                <a:cubicBezTo>
                  <a:pt x="90" y="303"/>
                  <a:pt x="89" y="278"/>
                  <a:pt x="89" y="272"/>
                </a:cubicBezTo>
                <a:cubicBezTo>
                  <a:pt x="99" y="269"/>
                  <a:pt x="106" y="260"/>
                  <a:pt x="106" y="249"/>
                </a:cubicBezTo>
                <a:cubicBezTo>
                  <a:pt x="106" y="238"/>
                  <a:pt x="99" y="229"/>
                  <a:pt x="90" y="226"/>
                </a:cubicBezTo>
                <a:cubicBezTo>
                  <a:pt x="87" y="225"/>
                  <a:pt x="84" y="224"/>
                  <a:pt x="81" y="224"/>
                </a:cubicBezTo>
                <a:cubicBezTo>
                  <a:pt x="76" y="224"/>
                  <a:pt x="71" y="227"/>
                  <a:pt x="67" y="230"/>
                </a:cubicBezTo>
                <a:cubicBezTo>
                  <a:pt x="61" y="234"/>
                  <a:pt x="58" y="241"/>
                  <a:pt x="58" y="249"/>
                </a:cubicBezTo>
                <a:cubicBezTo>
                  <a:pt x="58" y="260"/>
                  <a:pt x="65" y="269"/>
                  <a:pt x="74" y="272"/>
                </a:cubicBezTo>
                <a:cubicBezTo>
                  <a:pt x="74" y="272"/>
                  <a:pt x="74" y="273"/>
                  <a:pt x="74" y="274"/>
                </a:cubicBezTo>
                <a:cubicBezTo>
                  <a:pt x="74" y="287"/>
                  <a:pt x="74" y="297"/>
                  <a:pt x="75" y="310"/>
                </a:cubicBezTo>
                <a:cubicBezTo>
                  <a:pt x="75" y="312"/>
                  <a:pt x="126" y="368"/>
                  <a:pt x="143" y="386"/>
                </a:cubicBezTo>
                <a:cubicBezTo>
                  <a:pt x="137" y="392"/>
                  <a:pt x="131" y="398"/>
                  <a:pt x="124" y="403"/>
                </a:cubicBezTo>
                <a:close/>
                <a:moveTo>
                  <a:pt x="146" y="167"/>
                </a:moveTo>
                <a:cubicBezTo>
                  <a:pt x="153" y="167"/>
                  <a:pt x="157" y="172"/>
                  <a:pt x="157" y="178"/>
                </a:cubicBezTo>
                <a:cubicBezTo>
                  <a:pt x="157" y="184"/>
                  <a:pt x="153" y="189"/>
                  <a:pt x="146" y="189"/>
                </a:cubicBezTo>
                <a:cubicBezTo>
                  <a:pt x="140" y="189"/>
                  <a:pt x="135" y="184"/>
                  <a:pt x="135" y="178"/>
                </a:cubicBezTo>
                <a:cubicBezTo>
                  <a:pt x="135" y="172"/>
                  <a:pt x="140" y="167"/>
                  <a:pt x="146" y="167"/>
                </a:cubicBezTo>
                <a:close/>
                <a:moveTo>
                  <a:pt x="198" y="314"/>
                </a:moveTo>
                <a:cubicBezTo>
                  <a:pt x="198" y="320"/>
                  <a:pt x="194" y="325"/>
                  <a:pt x="187" y="325"/>
                </a:cubicBezTo>
                <a:cubicBezTo>
                  <a:pt x="181" y="325"/>
                  <a:pt x="176" y="320"/>
                  <a:pt x="176" y="314"/>
                </a:cubicBezTo>
                <a:cubicBezTo>
                  <a:pt x="176" y="308"/>
                  <a:pt x="181" y="303"/>
                  <a:pt x="187" y="303"/>
                </a:cubicBezTo>
                <a:cubicBezTo>
                  <a:pt x="194" y="303"/>
                  <a:pt x="198" y="308"/>
                  <a:pt x="198" y="314"/>
                </a:cubicBezTo>
                <a:close/>
                <a:moveTo>
                  <a:pt x="82" y="238"/>
                </a:moveTo>
                <a:cubicBezTo>
                  <a:pt x="88" y="238"/>
                  <a:pt x="93" y="243"/>
                  <a:pt x="93" y="249"/>
                </a:cubicBezTo>
                <a:cubicBezTo>
                  <a:pt x="93" y="255"/>
                  <a:pt x="88" y="260"/>
                  <a:pt x="82" y="260"/>
                </a:cubicBezTo>
                <a:cubicBezTo>
                  <a:pt x="76" y="260"/>
                  <a:pt x="71" y="255"/>
                  <a:pt x="71" y="249"/>
                </a:cubicBezTo>
                <a:cubicBezTo>
                  <a:pt x="71" y="243"/>
                  <a:pt x="76" y="238"/>
                  <a:pt x="82" y="238"/>
                </a:cubicBezTo>
                <a:close/>
                <a:moveTo>
                  <a:pt x="224" y="379"/>
                </a:moveTo>
                <a:cubicBezTo>
                  <a:pt x="222" y="381"/>
                  <a:pt x="221" y="383"/>
                  <a:pt x="221" y="386"/>
                </a:cubicBezTo>
                <a:cubicBezTo>
                  <a:pt x="220" y="406"/>
                  <a:pt x="219" y="426"/>
                  <a:pt x="219" y="446"/>
                </a:cubicBezTo>
                <a:cubicBezTo>
                  <a:pt x="219" y="450"/>
                  <a:pt x="218" y="451"/>
                  <a:pt x="214" y="451"/>
                </a:cubicBezTo>
                <a:cubicBezTo>
                  <a:pt x="189" y="452"/>
                  <a:pt x="161" y="439"/>
                  <a:pt x="152" y="413"/>
                </a:cubicBezTo>
                <a:cubicBezTo>
                  <a:pt x="151" y="409"/>
                  <a:pt x="148" y="408"/>
                  <a:pt x="143" y="408"/>
                </a:cubicBezTo>
                <a:cubicBezTo>
                  <a:pt x="144" y="406"/>
                  <a:pt x="145" y="405"/>
                  <a:pt x="146" y="405"/>
                </a:cubicBezTo>
                <a:cubicBezTo>
                  <a:pt x="162" y="390"/>
                  <a:pt x="178" y="375"/>
                  <a:pt x="193" y="360"/>
                </a:cubicBezTo>
                <a:cubicBezTo>
                  <a:pt x="195" y="359"/>
                  <a:pt x="196" y="356"/>
                  <a:pt x="196" y="354"/>
                </a:cubicBezTo>
                <a:cubicBezTo>
                  <a:pt x="196" y="349"/>
                  <a:pt x="196" y="344"/>
                  <a:pt x="196" y="338"/>
                </a:cubicBezTo>
                <a:cubicBezTo>
                  <a:pt x="196" y="338"/>
                  <a:pt x="196" y="337"/>
                  <a:pt x="196" y="337"/>
                </a:cubicBezTo>
                <a:cubicBezTo>
                  <a:pt x="205" y="333"/>
                  <a:pt x="212" y="325"/>
                  <a:pt x="212" y="314"/>
                </a:cubicBezTo>
                <a:cubicBezTo>
                  <a:pt x="212" y="301"/>
                  <a:pt x="201" y="290"/>
                  <a:pt x="188" y="290"/>
                </a:cubicBezTo>
                <a:cubicBezTo>
                  <a:pt x="177" y="290"/>
                  <a:pt x="168" y="297"/>
                  <a:pt x="165" y="306"/>
                </a:cubicBezTo>
                <a:cubicBezTo>
                  <a:pt x="164" y="306"/>
                  <a:pt x="162" y="306"/>
                  <a:pt x="161" y="306"/>
                </a:cubicBezTo>
                <a:cubicBezTo>
                  <a:pt x="158" y="306"/>
                  <a:pt x="156" y="306"/>
                  <a:pt x="152" y="306"/>
                </a:cubicBezTo>
                <a:cubicBezTo>
                  <a:pt x="152" y="304"/>
                  <a:pt x="152" y="302"/>
                  <a:pt x="152" y="301"/>
                </a:cubicBezTo>
                <a:cubicBezTo>
                  <a:pt x="152" y="269"/>
                  <a:pt x="152" y="238"/>
                  <a:pt x="152" y="207"/>
                </a:cubicBezTo>
                <a:cubicBezTo>
                  <a:pt x="152" y="204"/>
                  <a:pt x="153" y="202"/>
                  <a:pt x="155" y="201"/>
                </a:cubicBezTo>
                <a:cubicBezTo>
                  <a:pt x="164" y="198"/>
                  <a:pt x="171" y="189"/>
                  <a:pt x="171" y="178"/>
                </a:cubicBezTo>
                <a:cubicBezTo>
                  <a:pt x="171" y="165"/>
                  <a:pt x="160" y="154"/>
                  <a:pt x="147" y="154"/>
                </a:cubicBezTo>
                <a:cubicBezTo>
                  <a:pt x="142" y="154"/>
                  <a:pt x="137" y="156"/>
                  <a:pt x="133" y="158"/>
                </a:cubicBezTo>
                <a:cubicBezTo>
                  <a:pt x="121" y="146"/>
                  <a:pt x="109" y="133"/>
                  <a:pt x="97" y="121"/>
                </a:cubicBezTo>
                <a:cubicBezTo>
                  <a:pt x="95" y="119"/>
                  <a:pt x="95" y="118"/>
                  <a:pt x="97" y="116"/>
                </a:cubicBezTo>
                <a:cubicBezTo>
                  <a:pt x="111" y="100"/>
                  <a:pt x="129" y="92"/>
                  <a:pt x="150" y="91"/>
                </a:cubicBezTo>
                <a:cubicBezTo>
                  <a:pt x="152" y="91"/>
                  <a:pt x="154" y="92"/>
                  <a:pt x="156" y="94"/>
                </a:cubicBezTo>
                <a:cubicBezTo>
                  <a:pt x="168" y="106"/>
                  <a:pt x="181" y="118"/>
                  <a:pt x="194" y="130"/>
                </a:cubicBezTo>
                <a:cubicBezTo>
                  <a:pt x="195" y="131"/>
                  <a:pt x="196" y="133"/>
                  <a:pt x="196" y="134"/>
                </a:cubicBezTo>
                <a:cubicBezTo>
                  <a:pt x="197" y="145"/>
                  <a:pt x="198" y="156"/>
                  <a:pt x="199" y="166"/>
                </a:cubicBezTo>
                <a:cubicBezTo>
                  <a:pt x="199" y="177"/>
                  <a:pt x="200" y="187"/>
                  <a:pt x="201" y="198"/>
                </a:cubicBezTo>
                <a:cubicBezTo>
                  <a:pt x="201" y="200"/>
                  <a:pt x="202" y="203"/>
                  <a:pt x="204" y="205"/>
                </a:cubicBezTo>
                <a:cubicBezTo>
                  <a:pt x="217" y="220"/>
                  <a:pt x="230" y="236"/>
                  <a:pt x="244" y="252"/>
                </a:cubicBezTo>
                <a:cubicBezTo>
                  <a:pt x="245" y="253"/>
                  <a:pt x="245" y="254"/>
                  <a:pt x="246" y="255"/>
                </a:cubicBezTo>
                <a:cubicBezTo>
                  <a:pt x="243" y="259"/>
                  <a:pt x="241" y="263"/>
                  <a:pt x="241" y="268"/>
                </a:cubicBezTo>
                <a:cubicBezTo>
                  <a:pt x="241" y="280"/>
                  <a:pt x="249" y="289"/>
                  <a:pt x="259" y="292"/>
                </a:cubicBezTo>
                <a:cubicBezTo>
                  <a:pt x="259" y="292"/>
                  <a:pt x="259" y="292"/>
                  <a:pt x="259" y="292"/>
                </a:cubicBezTo>
                <a:cubicBezTo>
                  <a:pt x="259" y="310"/>
                  <a:pt x="259" y="328"/>
                  <a:pt x="259" y="347"/>
                </a:cubicBezTo>
                <a:cubicBezTo>
                  <a:pt x="259" y="348"/>
                  <a:pt x="258" y="350"/>
                  <a:pt x="257" y="351"/>
                </a:cubicBezTo>
                <a:cubicBezTo>
                  <a:pt x="246" y="361"/>
                  <a:pt x="235" y="370"/>
                  <a:pt x="224" y="379"/>
                </a:cubicBezTo>
                <a:close/>
                <a:moveTo>
                  <a:pt x="276" y="268"/>
                </a:moveTo>
                <a:cubicBezTo>
                  <a:pt x="276" y="274"/>
                  <a:pt x="272" y="279"/>
                  <a:pt x="265" y="279"/>
                </a:cubicBezTo>
                <a:cubicBezTo>
                  <a:pt x="259" y="279"/>
                  <a:pt x="254" y="274"/>
                  <a:pt x="254" y="268"/>
                </a:cubicBezTo>
                <a:cubicBezTo>
                  <a:pt x="254" y="262"/>
                  <a:pt x="259" y="257"/>
                  <a:pt x="265" y="257"/>
                </a:cubicBezTo>
                <a:cubicBezTo>
                  <a:pt x="272" y="257"/>
                  <a:pt x="276" y="262"/>
                  <a:pt x="276" y="268"/>
                </a:cubicBezTo>
                <a:close/>
                <a:moveTo>
                  <a:pt x="310" y="473"/>
                </a:moveTo>
                <a:cubicBezTo>
                  <a:pt x="293" y="475"/>
                  <a:pt x="276" y="475"/>
                  <a:pt x="260" y="468"/>
                </a:cubicBezTo>
                <a:cubicBezTo>
                  <a:pt x="252" y="465"/>
                  <a:pt x="244" y="460"/>
                  <a:pt x="237" y="455"/>
                </a:cubicBezTo>
                <a:cubicBezTo>
                  <a:pt x="235" y="454"/>
                  <a:pt x="234" y="452"/>
                  <a:pt x="234" y="450"/>
                </a:cubicBezTo>
                <a:cubicBezTo>
                  <a:pt x="234" y="431"/>
                  <a:pt x="235" y="412"/>
                  <a:pt x="235" y="393"/>
                </a:cubicBezTo>
                <a:cubicBezTo>
                  <a:pt x="235" y="392"/>
                  <a:pt x="236" y="389"/>
                  <a:pt x="237" y="388"/>
                </a:cubicBezTo>
                <a:cubicBezTo>
                  <a:pt x="244" y="381"/>
                  <a:pt x="252" y="375"/>
                  <a:pt x="260" y="368"/>
                </a:cubicBezTo>
                <a:cubicBezTo>
                  <a:pt x="260" y="371"/>
                  <a:pt x="261" y="373"/>
                  <a:pt x="261" y="374"/>
                </a:cubicBezTo>
                <a:cubicBezTo>
                  <a:pt x="261" y="385"/>
                  <a:pt x="261" y="396"/>
                  <a:pt x="261" y="407"/>
                </a:cubicBezTo>
                <a:cubicBezTo>
                  <a:pt x="261" y="411"/>
                  <a:pt x="263" y="414"/>
                  <a:pt x="265" y="417"/>
                </a:cubicBezTo>
                <a:cubicBezTo>
                  <a:pt x="282" y="434"/>
                  <a:pt x="299" y="451"/>
                  <a:pt x="316" y="469"/>
                </a:cubicBezTo>
                <a:cubicBezTo>
                  <a:pt x="316" y="469"/>
                  <a:pt x="317" y="470"/>
                  <a:pt x="318" y="471"/>
                </a:cubicBezTo>
                <a:cubicBezTo>
                  <a:pt x="315" y="472"/>
                  <a:pt x="312" y="473"/>
                  <a:pt x="310" y="473"/>
                </a:cubicBezTo>
                <a:close/>
                <a:moveTo>
                  <a:pt x="333" y="357"/>
                </a:moveTo>
                <a:cubicBezTo>
                  <a:pt x="340" y="357"/>
                  <a:pt x="344" y="362"/>
                  <a:pt x="344" y="368"/>
                </a:cubicBezTo>
                <a:cubicBezTo>
                  <a:pt x="344" y="374"/>
                  <a:pt x="340" y="379"/>
                  <a:pt x="333" y="379"/>
                </a:cubicBezTo>
                <a:cubicBezTo>
                  <a:pt x="327" y="379"/>
                  <a:pt x="322" y="374"/>
                  <a:pt x="322" y="368"/>
                </a:cubicBezTo>
                <a:cubicBezTo>
                  <a:pt x="322" y="362"/>
                  <a:pt x="327" y="357"/>
                  <a:pt x="333" y="357"/>
                </a:cubicBezTo>
                <a:close/>
                <a:moveTo>
                  <a:pt x="342" y="455"/>
                </a:moveTo>
                <a:cubicBezTo>
                  <a:pt x="342" y="434"/>
                  <a:pt x="342" y="414"/>
                  <a:pt x="342" y="393"/>
                </a:cubicBezTo>
                <a:cubicBezTo>
                  <a:pt x="342" y="392"/>
                  <a:pt x="342" y="391"/>
                  <a:pt x="343" y="390"/>
                </a:cubicBezTo>
                <a:cubicBezTo>
                  <a:pt x="352" y="387"/>
                  <a:pt x="358" y="378"/>
                  <a:pt x="358" y="368"/>
                </a:cubicBezTo>
                <a:cubicBezTo>
                  <a:pt x="358" y="355"/>
                  <a:pt x="347" y="344"/>
                  <a:pt x="334" y="344"/>
                </a:cubicBezTo>
                <a:cubicBezTo>
                  <a:pt x="320" y="344"/>
                  <a:pt x="309" y="355"/>
                  <a:pt x="309" y="368"/>
                </a:cubicBezTo>
                <a:cubicBezTo>
                  <a:pt x="309" y="379"/>
                  <a:pt x="317" y="388"/>
                  <a:pt x="327" y="391"/>
                </a:cubicBezTo>
                <a:cubicBezTo>
                  <a:pt x="327" y="393"/>
                  <a:pt x="328" y="395"/>
                  <a:pt x="327" y="397"/>
                </a:cubicBezTo>
                <a:cubicBezTo>
                  <a:pt x="327" y="415"/>
                  <a:pt x="327" y="434"/>
                  <a:pt x="327" y="452"/>
                </a:cubicBezTo>
                <a:cubicBezTo>
                  <a:pt x="327" y="454"/>
                  <a:pt x="327" y="455"/>
                  <a:pt x="327" y="458"/>
                </a:cubicBezTo>
                <a:cubicBezTo>
                  <a:pt x="325" y="457"/>
                  <a:pt x="324" y="456"/>
                  <a:pt x="324" y="455"/>
                </a:cubicBezTo>
                <a:cubicBezTo>
                  <a:pt x="308" y="440"/>
                  <a:pt x="293" y="424"/>
                  <a:pt x="278" y="409"/>
                </a:cubicBezTo>
                <a:cubicBezTo>
                  <a:pt x="277" y="407"/>
                  <a:pt x="276" y="405"/>
                  <a:pt x="276" y="404"/>
                </a:cubicBezTo>
                <a:cubicBezTo>
                  <a:pt x="276" y="367"/>
                  <a:pt x="275" y="331"/>
                  <a:pt x="274" y="294"/>
                </a:cubicBezTo>
                <a:cubicBezTo>
                  <a:pt x="274" y="293"/>
                  <a:pt x="274" y="292"/>
                  <a:pt x="275" y="291"/>
                </a:cubicBezTo>
                <a:cubicBezTo>
                  <a:pt x="283" y="287"/>
                  <a:pt x="290" y="279"/>
                  <a:pt x="290" y="268"/>
                </a:cubicBezTo>
                <a:cubicBezTo>
                  <a:pt x="290" y="255"/>
                  <a:pt x="279" y="244"/>
                  <a:pt x="266" y="244"/>
                </a:cubicBezTo>
                <a:cubicBezTo>
                  <a:pt x="263" y="244"/>
                  <a:pt x="261" y="245"/>
                  <a:pt x="259" y="245"/>
                </a:cubicBezTo>
                <a:cubicBezTo>
                  <a:pt x="258" y="245"/>
                  <a:pt x="257" y="244"/>
                  <a:pt x="255" y="242"/>
                </a:cubicBezTo>
                <a:cubicBezTo>
                  <a:pt x="243" y="228"/>
                  <a:pt x="230" y="213"/>
                  <a:pt x="217" y="198"/>
                </a:cubicBezTo>
                <a:cubicBezTo>
                  <a:pt x="216" y="197"/>
                  <a:pt x="216" y="195"/>
                  <a:pt x="216" y="194"/>
                </a:cubicBezTo>
                <a:cubicBezTo>
                  <a:pt x="215" y="185"/>
                  <a:pt x="214" y="175"/>
                  <a:pt x="213" y="166"/>
                </a:cubicBezTo>
                <a:cubicBezTo>
                  <a:pt x="212" y="153"/>
                  <a:pt x="211" y="141"/>
                  <a:pt x="210" y="128"/>
                </a:cubicBezTo>
                <a:cubicBezTo>
                  <a:pt x="210" y="126"/>
                  <a:pt x="209" y="124"/>
                  <a:pt x="208" y="123"/>
                </a:cubicBezTo>
                <a:cubicBezTo>
                  <a:pt x="195" y="110"/>
                  <a:pt x="182" y="98"/>
                  <a:pt x="169" y="85"/>
                </a:cubicBezTo>
                <a:cubicBezTo>
                  <a:pt x="168" y="85"/>
                  <a:pt x="168" y="84"/>
                  <a:pt x="167" y="83"/>
                </a:cubicBezTo>
                <a:cubicBezTo>
                  <a:pt x="174" y="77"/>
                  <a:pt x="181" y="71"/>
                  <a:pt x="188" y="66"/>
                </a:cubicBezTo>
                <a:cubicBezTo>
                  <a:pt x="203" y="57"/>
                  <a:pt x="219" y="50"/>
                  <a:pt x="236" y="46"/>
                </a:cubicBezTo>
                <a:cubicBezTo>
                  <a:pt x="248" y="43"/>
                  <a:pt x="248" y="43"/>
                  <a:pt x="248" y="55"/>
                </a:cubicBezTo>
                <a:cubicBezTo>
                  <a:pt x="248" y="65"/>
                  <a:pt x="248" y="74"/>
                  <a:pt x="248" y="83"/>
                </a:cubicBezTo>
                <a:cubicBezTo>
                  <a:pt x="248" y="85"/>
                  <a:pt x="247" y="87"/>
                  <a:pt x="246" y="89"/>
                </a:cubicBezTo>
                <a:cubicBezTo>
                  <a:pt x="238" y="93"/>
                  <a:pt x="233" y="101"/>
                  <a:pt x="233" y="110"/>
                </a:cubicBezTo>
                <a:cubicBezTo>
                  <a:pt x="233" y="124"/>
                  <a:pt x="244" y="135"/>
                  <a:pt x="257" y="135"/>
                </a:cubicBezTo>
                <a:cubicBezTo>
                  <a:pt x="260" y="135"/>
                  <a:pt x="263" y="134"/>
                  <a:pt x="266" y="133"/>
                </a:cubicBezTo>
                <a:cubicBezTo>
                  <a:pt x="274" y="140"/>
                  <a:pt x="281" y="147"/>
                  <a:pt x="288" y="155"/>
                </a:cubicBezTo>
                <a:cubicBezTo>
                  <a:pt x="289" y="156"/>
                  <a:pt x="289" y="159"/>
                  <a:pt x="289" y="162"/>
                </a:cubicBezTo>
                <a:cubicBezTo>
                  <a:pt x="289" y="190"/>
                  <a:pt x="289" y="218"/>
                  <a:pt x="290" y="246"/>
                </a:cubicBezTo>
                <a:cubicBezTo>
                  <a:pt x="290" y="248"/>
                  <a:pt x="291" y="251"/>
                  <a:pt x="292" y="253"/>
                </a:cubicBezTo>
                <a:cubicBezTo>
                  <a:pt x="318" y="277"/>
                  <a:pt x="344" y="300"/>
                  <a:pt x="369" y="324"/>
                </a:cubicBezTo>
                <a:cubicBezTo>
                  <a:pt x="370" y="326"/>
                  <a:pt x="372" y="328"/>
                  <a:pt x="372" y="330"/>
                </a:cubicBezTo>
                <a:cubicBezTo>
                  <a:pt x="372" y="363"/>
                  <a:pt x="372" y="397"/>
                  <a:pt x="372" y="431"/>
                </a:cubicBezTo>
                <a:cubicBezTo>
                  <a:pt x="372" y="433"/>
                  <a:pt x="370" y="436"/>
                  <a:pt x="369" y="437"/>
                </a:cubicBezTo>
                <a:cubicBezTo>
                  <a:pt x="360" y="445"/>
                  <a:pt x="352" y="452"/>
                  <a:pt x="343" y="460"/>
                </a:cubicBezTo>
                <a:cubicBezTo>
                  <a:pt x="343" y="458"/>
                  <a:pt x="342" y="457"/>
                  <a:pt x="342" y="455"/>
                </a:cubicBezTo>
                <a:close/>
                <a:moveTo>
                  <a:pt x="538" y="594"/>
                </a:moveTo>
                <a:cubicBezTo>
                  <a:pt x="537" y="602"/>
                  <a:pt x="530" y="606"/>
                  <a:pt x="522" y="602"/>
                </a:cubicBezTo>
                <a:cubicBezTo>
                  <a:pt x="513" y="598"/>
                  <a:pt x="507" y="591"/>
                  <a:pt x="502" y="584"/>
                </a:cubicBezTo>
                <a:cubicBezTo>
                  <a:pt x="482" y="560"/>
                  <a:pt x="463" y="536"/>
                  <a:pt x="444" y="512"/>
                </a:cubicBezTo>
                <a:cubicBezTo>
                  <a:pt x="442" y="510"/>
                  <a:pt x="440" y="510"/>
                  <a:pt x="438" y="511"/>
                </a:cubicBezTo>
                <a:cubicBezTo>
                  <a:pt x="402" y="518"/>
                  <a:pt x="372" y="508"/>
                  <a:pt x="348" y="482"/>
                </a:cubicBezTo>
                <a:cubicBezTo>
                  <a:pt x="345" y="479"/>
                  <a:pt x="346" y="478"/>
                  <a:pt x="348" y="475"/>
                </a:cubicBezTo>
                <a:cubicBezTo>
                  <a:pt x="375" y="452"/>
                  <a:pt x="401" y="429"/>
                  <a:pt x="427" y="406"/>
                </a:cubicBezTo>
                <a:cubicBezTo>
                  <a:pt x="430" y="403"/>
                  <a:pt x="431" y="401"/>
                  <a:pt x="431" y="397"/>
                </a:cubicBezTo>
                <a:cubicBezTo>
                  <a:pt x="431" y="372"/>
                  <a:pt x="431" y="348"/>
                  <a:pt x="431" y="323"/>
                </a:cubicBezTo>
                <a:cubicBezTo>
                  <a:pt x="431" y="319"/>
                  <a:pt x="432" y="316"/>
                  <a:pt x="435" y="313"/>
                </a:cubicBezTo>
                <a:cubicBezTo>
                  <a:pt x="448" y="302"/>
                  <a:pt x="461" y="291"/>
                  <a:pt x="473" y="280"/>
                </a:cubicBezTo>
                <a:cubicBezTo>
                  <a:pt x="476" y="277"/>
                  <a:pt x="477" y="275"/>
                  <a:pt x="477" y="272"/>
                </a:cubicBezTo>
                <a:cubicBezTo>
                  <a:pt x="477" y="253"/>
                  <a:pt x="477" y="234"/>
                  <a:pt x="477" y="215"/>
                </a:cubicBezTo>
                <a:cubicBezTo>
                  <a:pt x="477" y="213"/>
                  <a:pt x="477" y="212"/>
                  <a:pt x="477" y="210"/>
                </a:cubicBezTo>
                <a:cubicBezTo>
                  <a:pt x="487" y="207"/>
                  <a:pt x="494" y="198"/>
                  <a:pt x="494" y="187"/>
                </a:cubicBezTo>
                <a:cubicBezTo>
                  <a:pt x="494" y="174"/>
                  <a:pt x="483" y="163"/>
                  <a:pt x="470" y="163"/>
                </a:cubicBezTo>
                <a:cubicBezTo>
                  <a:pt x="456" y="163"/>
                  <a:pt x="445" y="174"/>
                  <a:pt x="445" y="187"/>
                </a:cubicBezTo>
                <a:cubicBezTo>
                  <a:pt x="445" y="198"/>
                  <a:pt x="452" y="207"/>
                  <a:pt x="462" y="210"/>
                </a:cubicBezTo>
                <a:cubicBezTo>
                  <a:pt x="462" y="211"/>
                  <a:pt x="462" y="211"/>
                  <a:pt x="462" y="212"/>
                </a:cubicBezTo>
                <a:cubicBezTo>
                  <a:pt x="462" y="230"/>
                  <a:pt x="462" y="248"/>
                  <a:pt x="462" y="266"/>
                </a:cubicBezTo>
                <a:cubicBezTo>
                  <a:pt x="462" y="268"/>
                  <a:pt x="461" y="271"/>
                  <a:pt x="459" y="272"/>
                </a:cubicBezTo>
                <a:cubicBezTo>
                  <a:pt x="451" y="280"/>
                  <a:pt x="442" y="287"/>
                  <a:pt x="434" y="295"/>
                </a:cubicBezTo>
                <a:cubicBezTo>
                  <a:pt x="433" y="295"/>
                  <a:pt x="433" y="295"/>
                  <a:pt x="431" y="296"/>
                </a:cubicBezTo>
                <a:cubicBezTo>
                  <a:pt x="431" y="294"/>
                  <a:pt x="431" y="292"/>
                  <a:pt x="431" y="291"/>
                </a:cubicBezTo>
                <a:cubicBezTo>
                  <a:pt x="431" y="229"/>
                  <a:pt x="431" y="166"/>
                  <a:pt x="431" y="104"/>
                </a:cubicBezTo>
                <a:cubicBezTo>
                  <a:pt x="431" y="99"/>
                  <a:pt x="432" y="97"/>
                  <a:pt x="436" y="94"/>
                </a:cubicBezTo>
                <a:cubicBezTo>
                  <a:pt x="446" y="88"/>
                  <a:pt x="455" y="81"/>
                  <a:pt x="465" y="74"/>
                </a:cubicBezTo>
                <a:cubicBezTo>
                  <a:pt x="466" y="73"/>
                  <a:pt x="467" y="70"/>
                  <a:pt x="467" y="68"/>
                </a:cubicBezTo>
                <a:cubicBezTo>
                  <a:pt x="468" y="57"/>
                  <a:pt x="469" y="45"/>
                  <a:pt x="469" y="34"/>
                </a:cubicBezTo>
                <a:cubicBezTo>
                  <a:pt x="469" y="33"/>
                  <a:pt x="469" y="32"/>
                  <a:pt x="470" y="30"/>
                </a:cubicBezTo>
                <a:cubicBezTo>
                  <a:pt x="483" y="32"/>
                  <a:pt x="495" y="34"/>
                  <a:pt x="509" y="36"/>
                </a:cubicBezTo>
                <a:cubicBezTo>
                  <a:pt x="509" y="39"/>
                  <a:pt x="509" y="41"/>
                  <a:pt x="509" y="43"/>
                </a:cubicBezTo>
                <a:cubicBezTo>
                  <a:pt x="508" y="73"/>
                  <a:pt x="507" y="102"/>
                  <a:pt x="507" y="131"/>
                </a:cubicBezTo>
                <a:cubicBezTo>
                  <a:pt x="506" y="135"/>
                  <a:pt x="508" y="138"/>
                  <a:pt x="510" y="140"/>
                </a:cubicBezTo>
                <a:cubicBezTo>
                  <a:pt x="516" y="145"/>
                  <a:pt x="523" y="150"/>
                  <a:pt x="529" y="155"/>
                </a:cubicBezTo>
                <a:cubicBezTo>
                  <a:pt x="530" y="156"/>
                  <a:pt x="530" y="157"/>
                  <a:pt x="531" y="158"/>
                </a:cubicBezTo>
                <a:cubicBezTo>
                  <a:pt x="530" y="161"/>
                  <a:pt x="529" y="164"/>
                  <a:pt x="529" y="168"/>
                </a:cubicBezTo>
                <a:cubicBezTo>
                  <a:pt x="529" y="179"/>
                  <a:pt x="536" y="188"/>
                  <a:pt x="546" y="191"/>
                </a:cubicBezTo>
                <a:cubicBezTo>
                  <a:pt x="546" y="191"/>
                  <a:pt x="546" y="192"/>
                  <a:pt x="546" y="192"/>
                </a:cubicBezTo>
                <a:cubicBezTo>
                  <a:pt x="546" y="208"/>
                  <a:pt x="546" y="223"/>
                  <a:pt x="546" y="238"/>
                </a:cubicBezTo>
                <a:cubicBezTo>
                  <a:pt x="546" y="241"/>
                  <a:pt x="545" y="243"/>
                  <a:pt x="543" y="244"/>
                </a:cubicBezTo>
                <a:cubicBezTo>
                  <a:pt x="530" y="252"/>
                  <a:pt x="518" y="260"/>
                  <a:pt x="505" y="267"/>
                </a:cubicBezTo>
                <a:cubicBezTo>
                  <a:pt x="502" y="269"/>
                  <a:pt x="501" y="271"/>
                  <a:pt x="501" y="275"/>
                </a:cubicBezTo>
                <a:cubicBezTo>
                  <a:pt x="501" y="316"/>
                  <a:pt x="501" y="356"/>
                  <a:pt x="501" y="396"/>
                </a:cubicBezTo>
                <a:cubicBezTo>
                  <a:pt x="501" y="400"/>
                  <a:pt x="500" y="402"/>
                  <a:pt x="496" y="404"/>
                </a:cubicBezTo>
                <a:cubicBezTo>
                  <a:pt x="487" y="409"/>
                  <a:pt x="479" y="414"/>
                  <a:pt x="470" y="419"/>
                </a:cubicBezTo>
                <a:cubicBezTo>
                  <a:pt x="469" y="420"/>
                  <a:pt x="467" y="423"/>
                  <a:pt x="467" y="425"/>
                </a:cubicBezTo>
                <a:cubicBezTo>
                  <a:pt x="467" y="449"/>
                  <a:pt x="467" y="473"/>
                  <a:pt x="467" y="498"/>
                </a:cubicBezTo>
                <a:cubicBezTo>
                  <a:pt x="467" y="499"/>
                  <a:pt x="468" y="501"/>
                  <a:pt x="469" y="503"/>
                </a:cubicBezTo>
                <a:cubicBezTo>
                  <a:pt x="470" y="505"/>
                  <a:pt x="471" y="506"/>
                  <a:pt x="473" y="507"/>
                </a:cubicBezTo>
                <a:cubicBezTo>
                  <a:pt x="476" y="511"/>
                  <a:pt x="479" y="514"/>
                  <a:pt x="480" y="518"/>
                </a:cubicBezTo>
                <a:cubicBezTo>
                  <a:pt x="480" y="520"/>
                  <a:pt x="479" y="522"/>
                  <a:pt x="479" y="524"/>
                </a:cubicBezTo>
                <a:cubicBezTo>
                  <a:pt x="479" y="529"/>
                  <a:pt x="481" y="533"/>
                  <a:pt x="483" y="537"/>
                </a:cubicBezTo>
                <a:cubicBezTo>
                  <a:pt x="485" y="540"/>
                  <a:pt x="488" y="543"/>
                  <a:pt x="492" y="545"/>
                </a:cubicBezTo>
                <a:cubicBezTo>
                  <a:pt x="492" y="545"/>
                  <a:pt x="492" y="545"/>
                  <a:pt x="492" y="545"/>
                </a:cubicBezTo>
                <a:cubicBezTo>
                  <a:pt x="492" y="545"/>
                  <a:pt x="492" y="545"/>
                  <a:pt x="492" y="545"/>
                </a:cubicBezTo>
                <a:cubicBezTo>
                  <a:pt x="496" y="547"/>
                  <a:pt x="499" y="548"/>
                  <a:pt x="504" y="548"/>
                </a:cubicBezTo>
                <a:cubicBezTo>
                  <a:pt x="505" y="548"/>
                  <a:pt x="506" y="548"/>
                  <a:pt x="507" y="548"/>
                </a:cubicBezTo>
                <a:cubicBezTo>
                  <a:pt x="509" y="548"/>
                  <a:pt x="510" y="550"/>
                  <a:pt x="512" y="551"/>
                </a:cubicBezTo>
                <a:cubicBezTo>
                  <a:pt x="519" y="560"/>
                  <a:pt x="526" y="568"/>
                  <a:pt x="533" y="576"/>
                </a:cubicBezTo>
                <a:cubicBezTo>
                  <a:pt x="538" y="581"/>
                  <a:pt x="539" y="587"/>
                  <a:pt x="538" y="594"/>
                </a:cubicBezTo>
                <a:close/>
                <a:moveTo>
                  <a:pt x="470" y="176"/>
                </a:moveTo>
                <a:cubicBezTo>
                  <a:pt x="476" y="176"/>
                  <a:pt x="481" y="181"/>
                  <a:pt x="481" y="187"/>
                </a:cubicBezTo>
                <a:cubicBezTo>
                  <a:pt x="481" y="193"/>
                  <a:pt x="476" y="198"/>
                  <a:pt x="470" y="198"/>
                </a:cubicBezTo>
                <a:cubicBezTo>
                  <a:pt x="463" y="198"/>
                  <a:pt x="459" y="193"/>
                  <a:pt x="459" y="187"/>
                </a:cubicBezTo>
                <a:cubicBezTo>
                  <a:pt x="459" y="181"/>
                  <a:pt x="463" y="176"/>
                  <a:pt x="470" y="176"/>
                </a:cubicBezTo>
                <a:close/>
                <a:moveTo>
                  <a:pt x="514" y="524"/>
                </a:moveTo>
                <a:cubicBezTo>
                  <a:pt x="514" y="530"/>
                  <a:pt x="510" y="535"/>
                  <a:pt x="503" y="535"/>
                </a:cubicBezTo>
                <a:cubicBezTo>
                  <a:pt x="497" y="535"/>
                  <a:pt x="492" y="530"/>
                  <a:pt x="492" y="524"/>
                </a:cubicBezTo>
                <a:cubicBezTo>
                  <a:pt x="492" y="518"/>
                  <a:pt x="497" y="513"/>
                  <a:pt x="503" y="513"/>
                </a:cubicBezTo>
                <a:cubicBezTo>
                  <a:pt x="510" y="513"/>
                  <a:pt x="514" y="518"/>
                  <a:pt x="514" y="524"/>
                </a:cubicBezTo>
                <a:close/>
                <a:moveTo>
                  <a:pt x="667" y="512"/>
                </a:moveTo>
                <a:cubicBezTo>
                  <a:pt x="652" y="532"/>
                  <a:pt x="632" y="547"/>
                  <a:pt x="609" y="557"/>
                </a:cubicBezTo>
                <a:cubicBezTo>
                  <a:pt x="589" y="564"/>
                  <a:pt x="568" y="567"/>
                  <a:pt x="547" y="567"/>
                </a:cubicBezTo>
                <a:cubicBezTo>
                  <a:pt x="546" y="567"/>
                  <a:pt x="544" y="565"/>
                  <a:pt x="543" y="564"/>
                </a:cubicBezTo>
                <a:cubicBezTo>
                  <a:pt x="536" y="557"/>
                  <a:pt x="529" y="549"/>
                  <a:pt x="523" y="541"/>
                </a:cubicBezTo>
                <a:cubicBezTo>
                  <a:pt x="522" y="541"/>
                  <a:pt x="522" y="540"/>
                  <a:pt x="522" y="540"/>
                </a:cubicBezTo>
                <a:cubicBezTo>
                  <a:pt x="526" y="535"/>
                  <a:pt x="528" y="530"/>
                  <a:pt x="528" y="524"/>
                </a:cubicBezTo>
                <a:cubicBezTo>
                  <a:pt x="528" y="522"/>
                  <a:pt x="528" y="520"/>
                  <a:pt x="527" y="519"/>
                </a:cubicBezTo>
                <a:cubicBezTo>
                  <a:pt x="540" y="508"/>
                  <a:pt x="552" y="497"/>
                  <a:pt x="565" y="487"/>
                </a:cubicBezTo>
                <a:cubicBezTo>
                  <a:pt x="567" y="485"/>
                  <a:pt x="569" y="485"/>
                  <a:pt x="571" y="485"/>
                </a:cubicBezTo>
                <a:cubicBezTo>
                  <a:pt x="607" y="484"/>
                  <a:pt x="643" y="483"/>
                  <a:pt x="680" y="483"/>
                </a:cubicBezTo>
                <a:cubicBezTo>
                  <a:pt x="680" y="483"/>
                  <a:pt x="681" y="483"/>
                  <a:pt x="684" y="483"/>
                </a:cubicBezTo>
                <a:cubicBezTo>
                  <a:pt x="678" y="493"/>
                  <a:pt x="673" y="503"/>
                  <a:pt x="667" y="512"/>
                </a:cubicBezTo>
                <a:close/>
                <a:moveTo>
                  <a:pt x="565" y="343"/>
                </a:moveTo>
                <a:cubicBezTo>
                  <a:pt x="572" y="343"/>
                  <a:pt x="576" y="348"/>
                  <a:pt x="576" y="354"/>
                </a:cubicBezTo>
                <a:cubicBezTo>
                  <a:pt x="576" y="360"/>
                  <a:pt x="572" y="365"/>
                  <a:pt x="565" y="365"/>
                </a:cubicBezTo>
                <a:cubicBezTo>
                  <a:pt x="559" y="365"/>
                  <a:pt x="554" y="360"/>
                  <a:pt x="554" y="354"/>
                </a:cubicBezTo>
                <a:cubicBezTo>
                  <a:pt x="554" y="348"/>
                  <a:pt x="559" y="343"/>
                  <a:pt x="565" y="343"/>
                </a:cubicBezTo>
                <a:close/>
                <a:moveTo>
                  <a:pt x="690" y="462"/>
                </a:moveTo>
                <a:cubicBezTo>
                  <a:pt x="689" y="466"/>
                  <a:pt x="688" y="468"/>
                  <a:pt x="683" y="468"/>
                </a:cubicBezTo>
                <a:cubicBezTo>
                  <a:pt x="655" y="468"/>
                  <a:pt x="627" y="469"/>
                  <a:pt x="599" y="469"/>
                </a:cubicBezTo>
                <a:cubicBezTo>
                  <a:pt x="592" y="469"/>
                  <a:pt x="584" y="470"/>
                  <a:pt x="576" y="470"/>
                </a:cubicBezTo>
                <a:cubicBezTo>
                  <a:pt x="573" y="470"/>
                  <a:pt x="572" y="469"/>
                  <a:pt x="572" y="466"/>
                </a:cubicBezTo>
                <a:cubicBezTo>
                  <a:pt x="571" y="462"/>
                  <a:pt x="572" y="429"/>
                  <a:pt x="573" y="427"/>
                </a:cubicBezTo>
                <a:cubicBezTo>
                  <a:pt x="585" y="409"/>
                  <a:pt x="605" y="386"/>
                  <a:pt x="618" y="369"/>
                </a:cubicBezTo>
                <a:cubicBezTo>
                  <a:pt x="620" y="367"/>
                  <a:pt x="621" y="364"/>
                  <a:pt x="621" y="362"/>
                </a:cubicBezTo>
                <a:cubicBezTo>
                  <a:pt x="621" y="355"/>
                  <a:pt x="621" y="347"/>
                  <a:pt x="621" y="340"/>
                </a:cubicBezTo>
                <a:cubicBezTo>
                  <a:pt x="621" y="340"/>
                  <a:pt x="621" y="340"/>
                  <a:pt x="621" y="339"/>
                </a:cubicBezTo>
                <a:cubicBezTo>
                  <a:pt x="631" y="337"/>
                  <a:pt x="639" y="327"/>
                  <a:pt x="639" y="316"/>
                </a:cubicBezTo>
                <a:cubicBezTo>
                  <a:pt x="639" y="304"/>
                  <a:pt x="630" y="294"/>
                  <a:pt x="618" y="292"/>
                </a:cubicBezTo>
                <a:cubicBezTo>
                  <a:pt x="617" y="292"/>
                  <a:pt x="615" y="291"/>
                  <a:pt x="613" y="292"/>
                </a:cubicBezTo>
                <a:cubicBezTo>
                  <a:pt x="604" y="292"/>
                  <a:pt x="598" y="296"/>
                  <a:pt x="594" y="303"/>
                </a:cubicBezTo>
                <a:cubicBezTo>
                  <a:pt x="592" y="307"/>
                  <a:pt x="590" y="311"/>
                  <a:pt x="590" y="316"/>
                </a:cubicBezTo>
                <a:cubicBezTo>
                  <a:pt x="590" y="326"/>
                  <a:pt x="597" y="335"/>
                  <a:pt x="606" y="339"/>
                </a:cubicBezTo>
                <a:cubicBezTo>
                  <a:pt x="606" y="339"/>
                  <a:pt x="606" y="339"/>
                  <a:pt x="606" y="339"/>
                </a:cubicBezTo>
                <a:cubicBezTo>
                  <a:pt x="606" y="339"/>
                  <a:pt x="606" y="340"/>
                  <a:pt x="606" y="340"/>
                </a:cubicBezTo>
                <a:cubicBezTo>
                  <a:pt x="606" y="361"/>
                  <a:pt x="606" y="361"/>
                  <a:pt x="592" y="379"/>
                </a:cubicBezTo>
                <a:cubicBezTo>
                  <a:pt x="587" y="386"/>
                  <a:pt x="581" y="393"/>
                  <a:pt x="576" y="401"/>
                </a:cubicBezTo>
                <a:cubicBezTo>
                  <a:pt x="575" y="402"/>
                  <a:pt x="574" y="403"/>
                  <a:pt x="572" y="405"/>
                </a:cubicBezTo>
                <a:cubicBezTo>
                  <a:pt x="572" y="402"/>
                  <a:pt x="572" y="401"/>
                  <a:pt x="572" y="400"/>
                </a:cubicBezTo>
                <a:cubicBezTo>
                  <a:pt x="572" y="396"/>
                  <a:pt x="572" y="391"/>
                  <a:pt x="572" y="387"/>
                </a:cubicBezTo>
                <a:cubicBezTo>
                  <a:pt x="571" y="383"/>
                  <a:pt x="572" y="380"/>
                  <a:pt x="573" y="377"/>
                </a:cubicBezTo>
                <a:cubicBezTo>
                  <a:pt x="583" y="374"/>
                  <a:pt x="590" y="365"/>
                  <a:pt x="590" y="354"/>
                </a:cubicBezTo>
                <a:cubicBezTo>
                  <a:pt x="590" y="341"/>
                  <a:pt x="579" y="330"/>
                  <a:pt x="566" y="330"/>
                </a:cubicBezTo>
                <a:cubicBezTo>
                  <a:pt x="552" y="330"/>
                  <a:pt x="541" y="341"/>
                  <a:pt x="541" y="354"/>
                </a:cubicBezTo>
                <a:cubicBezTo>
                  <a:pt x="541" y="364"/>
                  <a:pt x="548" y="373"/>
                  <a:pt x="557" y="376"/>
                </a:cubicBezTo>
                <a:cubicBezTo>
                  <a:pt x="557" y="378"/>
                  <a:pt x="557" y="379"/>
                  <a:pt x="557" y="381"/>
                </a:cubicBezTo>
                <a:cubicBezTo>
                  <a:pt x="557" y="402"/>
                  <a:pt x="557" y="424"/>
                  <a:pt x="557" y="446"/>
                </a:cubicBezTo>
                <a:cubicBezTo>
                  <a:pt x="557" y="448"/>
                  <a:pt x="557" y="471"/>
                  <a:pt x="558" y="472"/>
                </a:cubicBezTo>
                <a:cubicBezTo>
                  <a:pt x="558" y="475"/>
                  <a:pt x="536" y="494"/>
                  <a:pt x="520" y="506"/>
                </a:cubicBezTo>
                <a:cubicBezTo>
                  <a:pt x="516" y="502"/>
                  <a:pt x="510" y="500"/>
                  <a:pt x="504" y="500"/>
                </a:cubicBezTo>
                <a:cubicBezTo>
                  <a:pt x="498" y="500"/>
                  <a:pt x="494" y="501"/>
                  <a:pt x="490" y="504"/>
                </a:cubicBezTo>
                <a:cubicBezTo>
                  <a:pt x="488" y="502"/>
                  <a:pt x="486" y="500"/>
                  <a:pt x="484" y="497"/>
                </a:cubicBezTo>
                <a:cubicBezTo>
                  <a:pt x="483" y="496"/>
                  <a:pt x="482" y="494"/>
                  <a:pt x="482" y="492"/>
                </a:cubicBezTo>
                <a:cubicBezTo>
                  <a:pt x="482" y="472"/>
                  <a:pt x="482" y="453"/>
                  <a:pt x="482" y="433"/>
                </a:cubicBezTo>
                <a:cubicBezTo>
                  <a:pt x="482" y="431"/>
                  <a:pt x="484" y="429"/>
                  <a:pt x="485" y="428"/>
                </a:cubicBezTo>
                <a:cubicBezTo>
                  <a:pt x="494" y="422"/>
                  <a:pt x="503" y="417"/>
                  <a:pt x="512" y="412"/>
                </a:cubicBezTo>
                <a:cubicBezTo>
                  <a:pt x="515" y="411"/>
                  <a:pt x="515" y="409"/>
                  <a:pt x="515" y="406"/>
                </a:cubicBezTo>
                <a:cubicBezTo>
                  <a:pt x="515" y="367"/>
                  <a:pt x="516" y="328"/>
                  <a:pt x="515" y="290"/>
                </a:cubicBezTo>
                <a:cubicBezTo>
                  <a:pt x="515" y="281"/>
                  <a:pt x="518" y="277"/>
                  <a:pt x="525" y="273"/>
                </a:cubicBezTo>
                <a:cubicBezTo>
                  <a:pt x="537" y="267"/>
                  <a:pt x="547" y="259"/>
                  <a:pt x="558" y="253"/>
                </a:cubicBezTo>
                <a:cubicBezTo>
                  <a:pt x="559" y="252"/>
                  <a:pt x="560" y="250"/>
                  <a:pt x="560" y="248"/>
                </a:cubicBezTo>
                <a:cubicBezTo>
                  <a:pt x="560" y="233"/>
                  <a:pt x="560" y="218"/>
                  <a:pt x="560" y="203"/>
                </a:cubicBezTo>
                <a:cubicBezTo>
                  <a:pt x="560" y="201"/>
                  <a:pt x="560" y="199"/>
                  <a:pt x="560" y="196"/>
                </a:cubicBezTo>
                <a:cubicBezTo>
                  <a:pt x="560" y="194"/>
                  <a:pt x="560" y="193"/>
                  <a:pt x="561" y="191"/>
                </a:cubicBezTo>
                <a:cubicBezTo>
                  <a:pt x="570" y="188"/>
                  <a:pt x="577" y="179"/>
                  <a:pt x="577" y="168"/>
                </a:cubicBezTo>
                <a:cubicBezTo>
                  <a:pt x="577" y="166"/>
                  <a:pt x="577" y="165"/>
                  <a:pt x="577" y="163"/>
                </a:cubicBezTo>
                <a:cubicBezTo>
                  <a:pt x="577" y="163"/>
                  <a:pt x="578" y="162"/>
                  <a:pt x="578" y="162"/>
                </a:cubicBezTo>
                <a:cubicBezTo>
                  <a:pt x="587" y="157"/>
                  <a:pt x="595" y="153"/>
                  <a:pt x="604" y="148"/>
                </a:cubicBezTo>
                <a:cubicBezTo>
                  <a:pt x="604" y="148"/>
                  <a:pt x="605" y="148"/>
                  <a:pt x="606" y="148"/>
                </a:cubicBezTo>
                <a:cubicBezTo>
                  <a:pt x="606" y="150"/>
                  <a:pt x="606" y="152"/>
                  <a:pt x="606" y="153"/>
                </a:cubicBezTo>
                <a:cubicBezTo>
                  <a:pt x="606" y="175"/>
                  <a:pt x="606" y="197"/>
                  <a:pt x="606" y="218"/>
                </a:cubicBezTo>
                <a:cubicBezTo>
                  <a:pt x="606" y="222"/>
                  <a:pt x="607" y="224"/>
                  <a:pt x="610" y="226"/>
                </a:cubicBezTo>
                <a:cubicBezTo>
                  <a:pt x="626" y="236"/>
                  <a:pt x="641" y="246"/>
                  <a:pt x="656" y="256"/>
                </a:cubicBezTo>
                <a:cubicBezTo>
                  <a:pt x="657" y="257"/>
                  <a:pt x="658" y="257"/>
                  <a:pt x="658" y="258"/>
                </a:cubicBezTo>
                <a:cubicBezTo>
                  <a:pt x="657" y="261"/>
                  <a:pt x="656" y="265"/>
                  <a:pt x="656" y="268"/>
                </a:cubicBezTo>
                <a:cubicBezTo>
                  <a:pt x="656" y="279"/>
                  <a:pt x="663" y="288"/>
                  <a:pt x="673" y="291"/>
                </a:cubicBezTo>
                <a:cubicBezTo>
                  <a:pt x="673" y="291"/>
                  <a:pt x="673" y="291"/>
                  <a:pt x="673" y="291"/>
                </a:cubicBezTo>
                <a:cubicBezTo>
                  <a:pt x="673" y="323"/>
                  <a:pt x="672" y="355"/>
                  <a:pt x="673" y="387"/>
                </a:cubicBezTo>
                <a:cubicBezTo>
                  <a:pt x="673" y="390"/>
                  <a:pt x="674" y="393"/>
                  <a:pt x="675" y="395"/>
                </a:cubicBezTo>
                <a:cubicBezTo>
                  <a:pt x="681" y="402"/>
                  <a:pt x="687" y="409"/>
                  <a:pt x="692" y="416"/>
                </a:cubicBezTo>
                <a:cubicBezTo>
                  <a:pt x="693" y="417"/>
                  <a:pt x="694" y="419"/>
                  <a:pt x="694" y="420"/>
                </a:cubicBezTo>
                <a:cubicBezTo>
                  <a:pt x="695" y="435"/>
                  <a:pt x="694" y="449"/>
                  <a:pt x="690" y="462"/>
                </a:cubicBezTo>
                <a:close/>
                <a:moveTo>
                  <a:pt x="614" y="305"/>
                </a:moveTo>
                <a:cubicBezTo>
                  <a:pt x="621" y="305"/>
                  <a:pt x="625" y="310"/>
                  <a:pt x="625" y="316"/>
                </a:cubicBezTo>
                <a:cubicBezTo>
                  <a:pt x="625" y="322"/>
                  <a:pt x="621" y="327"/>
                  <a:pt x="614" y="327"/>
                </a:cubicBezTo>
                <a:cubicBezTo>
                  <a:pt x="608" y="327"/>
                  <a:pt x="603" y="322"/>
                  <a:pt x="603" y="316"/>
                </a:cubicBezTo>
                <a:cubicBezTo>
                  <a:pt x="603" y="310"/>
                  <a:pt x="608" y="305"/>
                  <a:pt x="614" y="305"/>
                </a:cubicBezTo>
                <a:close/>
                <a:moveTo>
                  <a:pt x="691" y="268"/>
                </a:moveTo>
                <a:cubicBezTo>
                  <a:pt x="691" y="274"/>
                  <a:pt x="687" y="279"/>
                  <a:pt x="680" y="279"/>
                </a:cubicBezTo>
                <a:cubicBezTo>
                  <a:pt x="674" y="279"/>
                  <a:pt x="669" y="274"/>
                  <a:pt x="669" y="268"/>
                </a:cubicBezTo>
                <a:cubicBezTo>
                  <a:pt x="669" y="262"/>
                  <a:pt x="674" y="257"/>
                  <a:pt x="680" y="257"/>
                </a:cubicBezTo>
                <a:cubicBezTo>
                  <a:pt x="687" y="257"/>
                  <a:pt x="691" y="262"/>
                  <a:pt x="691" y="268"/>
                </a:cubicBezTo>
                <a:close/>
                <a:moveTo>
                  <a:pt x="753" y="362"/>
                </a:moveTo>
                <a:cubicBezTo>
                  <a:pt x="746" y="384"/>
                  <a:pt x="730" y="399"/>
                  <a:pt x="708" y="406"/>
                </a:cubicBezTo>
                <a:cubicBezTo>
                  <a:pt x="705" y="407"/>
                  <a:pt x="704" y="407"/>
                  <a:pt x="702" y="405"/>
                </a:cubicBezTo>
                <a:cubicBezTo>
                  <a:pt x="698" y="399"/>
                  <a:pt x="694" y="394"/>
                  <a:pt x="690" y="389"/>
                </a:cubicBezTo>
                <a:cubicBezTo>
                  <a:pt x="688" y="387"/>
                  <a:pt x="687" y="384"/>
                  <a:pt x="687" y="381"/>
                </a:cubicBezTo>
                <a:cubicBezTo>
                  <a:pt x="687" y="351"/>
                  <a:pt x="688" y="321"/>
                  <a:pt x="688" y="291"/>
                </a:cubicBezTo>
                <a:cubicBezTo>
                  <a:pt x="698" y="288"/>
                  <a:pt x="705" y="279"/>
                  <a:pt x="705" y="268"/>
                </a:cubicBezTo>
                <a:cubicBezTo>
                  <a:pt x="705" y="260"/>
                  <a:pt x="701" y="253"/>
                  <a:pt x="696" y="249"/>
                </a:cubicBezTo>
                <a:cubicBezTo>
                  <a:pt x="689" y="243"/>
                  <a:pt x="680" y="241"/>
                  <a:pt x="671" y="245"/>
                </a:cubicBezTo>
                <a:cubicBezTo>
                  <a:pt x="670" y="245"/>
                  <a:pt x="667" y="245"/>
                  <a:pt x="666" y="244"/>
                </a:cubicBezTo>
                <a:cubicBezTo>
                  <a:pt x="652" y="236"/>
                  <a:pt x="639" y="227"/>
                  <a:pt x="625" y="218"/>
                </a:cubicBezTo>
                <a:cubicBezTo>
                  <a:pt x="622" y="216"/>
                  <a:pt x="621" y="214"/>
                  <a:pt x="621" y="210"/>
                </a:cubicBezTo>
                <a:cubicBezTo>
                  <a:pt x="621" y="195"/>
                  <a:pt x="621" y="179"/>
                  <a:pt x="621" y="164"/>
                </a:cubicBezTo>
                <a:cubicBezTo>
                  <a:pt x="621" y="159"/>
                  <a:pt x="621" y="154"/>
                  <a:pt x="621" y="149"/>
                </a:cubicBezTo>
                <a:cubicBezTo>
                  <a:pt x="621" y="149"/>
                  <a:pt x="621" y="140"/>
                  <a:pt x="621" y="130"/>
                </a:cubicBezTo>
                <a:cubicBezTo>
                  <a:pt x="621" y="130"/>
                  <a:pt x="621" y="129"/>
                  <a:pt x="621" y="129"/>
                </a:cubicBezTo>
                <a:cubicBezTo>
                  <a:pt x="621" y="129"/>
                  <a:pt x="621" y="129"/>
                  <a:pt x="621" y="129"/>
                </a:cubicBezTo>
                <a:cubicBezTo>
                  <a:pt x="622" y="114"/>
                  <a:pt x="622" y="94"/>
                  <a:pt x="622" y="92"/>
                </a:cubicBezTo>
                <a:cubicBezTo>
                  <a:pt x="629" y="96"/>
                  <a:pt x="647" y="106"/>
                  <a:pt x="657" y="113"/>
                </a:cubicBezTo>
                <a:cubicBezTo>
                  <a:pt x="662" y="116"/>
                  <a:pt x="666" y="119"/>
                  <a:pt x="670" y="123"/>
                </a:cubicBezTo>
                <a:cubicBezTo>
                  <a:pt x="679" y="131"/>
                  <a:pt x="687" y="141"/>
                  <a:pt x="693" y="152"/>
                </a:cubicBezTo>
                <a:cubicBezTo>
                  <a:pt x="698" y="164"/>
                  <a:pt x="699" y="176"/>
                  <a:pt x="694" y="188"/>
                </a:cubicBezTo>
                <a:cubicBezTo>
                  <a:pt x="698" y="190"/>
                  <a:pt x="702" y="191"/>
                  <a:pt x="706" y="194"/>
                </a:cubicBezTo>
                <a:cubicBezTo>
                  <a:pt x="718" y="201"/>
                  <a:pt x="726" y="212"/>
                  <a:pt x="733" y="224"/>
                </a:cubicBezTo>
                <a:cubicBezTo>
                  <a:pt x="746" y="245"/>
                  <a:pt x="751" y="267"/>
                  <a:pt x="745" y="292"/>
                </a:cubicBezTo>
                <a:cubicBezTo>
                  <a:pt x="744" y="294"/>
                  <a:pt x="745" y="296"/>
                  <a:pt x="746" y="298"/>
                </a:cubicBezTo>
                <a:cubicBezTo>
                  <a:pt x="761" y="318"/>
                  <a:pt x="761" y="340"/>
                  <a:pt x="753" y="36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81" name="Grafik 80">
            <a:extLst>
              <a:ext uri="{FF2B5EF4-FFF2-40B4-BE49-F238E27FC236}">
                <a16:creationId xmlns:a16="http://schemas.microsoft.com/office/drawing/2014/main" id="{15CD0D7A-3EA2-461F-A65B-58C3D8AEFA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9322" y="6279533"/>
            <a:ext cx="508755" cy="508755"/>
          </a:xfrm>
          <a:prstGeom prst="rect">
            <a:avLst/>
          </a:prstGeom>
        </p:spPr>
      </p:pic>
      <p:pic>
        <p:nvPicPr>
          <p:cNvPr id="86" name="Grafik 85">
            <a:extLst>
              <a:ext uri="{FF2B5EF4-FFF2-40B4-BE49-F238E27FC236}">
                <a16:creationId xmlns:a16="http://schemas.microsoft.com/office/drawing/2014/main" id="{82FBF468-CB51-4406-9596-34B7A43C1B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37" y="6332367"/>
            <a:ext cx="1185424" cy="508756"/>
          </a:xfrm>
          <a:prstGeom prst="rect">
            <a:avLst/>
          </a:prstGeom>
        </p:spPr>
      </p:pic>
      <p:sp>
        <p:nvSpPr>
          <p:cNvPr id="90" name="TextBox 35">
            <a:extLst>
              <a:ext uri="{FF2B5EF4-FFF2-40B4-BE49-F238E27FC236}">
                <a16:creationId xmlns:a16="http://schemas.microsoft.com/office/drawing/2014/main" id="{7A7A740D-32E5-49BA-BD83-42D33F53FF2D}"/>
              </a:ext>
            </a:extLst>
          </p:cNvPr>
          <p:cNvSpPr txBox="1"/>
          <p:nvPr/>
        </p:nvSpPr>
        <p:spPr>
          <a:xfrm>
            <a:off x="0" y="6349245"/>
            <a:ext cx="121920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Nils-Christopher Wiesenauer</a:t>
            </a:r>
          </a:p>
          <a:p>
            <a:pPr algn="ctr">
              <a:defRPr/>
            </a:pPr>
            <a:r>
              <a:rPr lang="de-DE" sz="65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Konzeptionierung und Realisierung eines Bürgerportals mit intelligenter Suche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85" name="Grafik 84">
            <a:extLst>
              <a:ext uri="{FF2B5EF4-FFF2-40B4-BE49-F238E27FC236}">
                <a16:creationId xmlns:a16="http://schemas.microsoft.com/office/drawing/2014/main" id="{22D4D74F-81C3-D844-869C-B8369A6760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698" y="6332367"/>
            <a:ext cx="1078523" cy="44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95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6" grpId="0" animBg="1"/>
      <p:bldP spid="27" grpId="0" animBg="1"/>
      <p:bldP spid="39" grpId="0"/>
      <p:bldP spid="43" grpId="0"/>
      <p:bldP spid="44" grpId="0"/>
      <p:bldP spid="45" grpId="0"/>
      <p:bldP spid="46" grpId="0"/>
      <p:bldP spid="3" grpId="0"/>
      <p:bldP spid="80" grpId="0"/>
      <p:bldP spid="82" grpId="0"/>
      <p:bldP spid="83" grpId="0"/>
      <p:bldP spid="84" grpId="0"/>
      <p:bldP spid="17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97C239D8-6A01-4146-901E-2F237B77237B}"/>
              </a:ext>
            </a:extLst>
          </p:cNvPr>
          <p:cNvSpPr/>
          <p:nvPr/>
        </p:nvSpPr>
        <p:spPr>
          <a:xfrm>
            <a:off x="1595874" y="5722254"/>
            <a:ext cx="3766861" cy="380050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941388" y="1038225"/>
            <a:ext cx="4868862" cy="5142335"/>
            <a:chOff x="5995988" y="2712903"/>
            <a:chExt cx="2457450" cy="2587625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5995988" y="2712903"/>
              <a:ext cx="2457450" cy="2587625"/>
            </a:xfrm>
            <a:custGeom>
              <a:avLst/>
              <a:gdLst>
                <a:gd name="T0" fmla="*/ 707 w 771"/>
                <a:gd name="T1" fmla="*/ 219 h 812"/>
                <a:gd name="T2" fmla="*/ 760 w 771"/>
                <a:gd name="T3" fmla="*/ 369 h 812"/>
                <a:gd name="T4" fmla="*/ 685 w 771"/>
                <a:gd name="T5" fmla="*/ 634 h 812"/>
                <a:gd name="T6" fmla="*/ 197 w 771"/>
                <a:gd name="T7" fmla="*/ 707 h 812"/>
                <a:gd name="T8" fmla="*/ 97 w 771"/>
                <a:gd name="T9" fmla="*/ 220 h 812"/>
                <a:gd name="T10" fmla="*/ 594 w 771"/>
                <a:gd name="T11" fmla="*/ 106 h 812"/>
                <a:gd name="T12" fmla="*/ 552 w 771"/>
                <a:gd name="T13" fmla="*/ 147 h 812"/>
                <a:gd name="T14" fmla="*/ 509 w 771"/>
                <a:gd name="T15" fmla="*/ 128 h 812"/>
                <a:gd name="T16" fmla="*/ 454 w 771"/>
                <a:gd name="T17" fmla="*/ 113 h 812"/>
                <a:gd name="T18" fmla="*/ 372 w 771"/>
                <a:gd name="T19" fmla="*/ 110 h 812"/>
                <a:gd name="T20" fmla="*/ 241 w 771"/>
                <a:gd name="T21" fmla="*/ 155 h 812"/>
                <a:gd name="T22" fmla="*/ 147 w 771"/>
                <a:gd name="T23" fmla="*/ 249 h 812"/>
                <a:gd name="T24" fmla="*/ 115 w 771"/>
                <a:gd name="T25" fmla="*/ 317 h 812"/>
                <a:gd name="T26" fmla="*/ 103 w 771"/>
                <a:gd name="T27" fmla="*/ 366 h 812"/>
                <a:gd name="T28" fmla="*/ 102 w 771"/>
                <a:gd name="T29" fmla="*/ 450 h 812"/>
                <a:gd name="T30" fmla="*/ 124 w 771"/>
                <a:gd name="T31" fmla="*/ 528 h 812"/>
                <a:gd name="T32" fmla="*/ 209 w 771"/>
                <a:gd name="T33" fmla="*/ 643 h 812"/>
                <a:gd name="T34" fmla="*/ 295 w 771"/>
                <a:gd name="T35" fmla="*/ 694 h 812"/>
                <a:gd name="T36" fmla="*/ 357 w 771"/>
                <a:gd name="T37" fmla="*/ 710 h 812"/>
                <a:gd name="T38" fmla="*/ 439 w 771"/>
                <a:gd name="T39" fmla="*/ 711 h 812"/>
                <a:gd name="T40" fmla="*/ 512 w 771"/>
                <a:gd name="T41" fmla="*/ 693 h 812"/>
                <a:gd name="T42" fmla="*/ 585 w 771"/>
                <a:gd name="T43" fmla="*/ 652 h 812"/>
                <a:gd name="T44" fmla="*/ 644 w 771"/>
                <a:gd name="T45" fmla="*/ 592 h 812"/>
                <a:gd name="T46" fmla="*/ 677 w 771"/>
                <a:gd name="T47" fmla="*/ 536 h 812"/>
                <a:gd name="T48" fmla="*/ 696 w 771"/>
                <a:gd name="T49" fmla="*/ 482 h 812"/>
                <a:gd name="T50" fmla="*/ 704 w 771"/>
                <a:gd name="T51" fmla="*/ 432 h 812"/>
                <a:gd name="T52" fmla="*/ 702 w 771"/>
                <a:gd name="T53" fmla="*/ 374 h 812"/>
                <a:gd name="T54" fmla="*/ 695 w 771"/>
                <a:gd name="T55" fmla="*/ 334 h 812"/>
                <a:gd name="T56" fmla="*/ 666 w 771"/>
                <a:gd name="T57" fmla="*/ 264 h 812"/>
                <a:gd name="T58" fmla="*/ 667 w 771"/>
                <a:gd name="T59" fmla="*/ 258 h 812"/>
                <a:gd name="T60" fmla="*/ 703 w 771"/>
                <a:gd name="T61" fmla="*/ 222 h 812"/>
                <a:gd name="T62" fmla="*/ 707 w 771"/>
                <a:gd name="T63" fmla="*/ 219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71" h="812">
                  <a:moveTo>
                    <a:pt x="707" y="219"/>
                  </a:moveTo>
                  <a:cubicBezTo>
                    <a:pt x="736" y="265"/>
                    <a:pt x="754" y="315"/>
                    <a:pt x="760" y="369"/>
                  </a:cubicBezTo>
                  <a:cubicBezTo>
                    <a:pt x="771" y="467"/>
                    <a:pt x="746" y="557"/>
                    <a:pt x="685" y="634"/>
                  </a:cubicBezTo>
                  <a:cubicBezTo>
                    <a:pt x="561" y="789"/>
                    <a:pt x="347" y="812"/>
                    <a:pt x="197" y="707"/>
                  </a:cubicBezTo>
                  <a:cubicBezTo>
                    <a:pt x="31" y="591"/>
                    <a:pt x="0" y="374"/>
                    <a:pt x="97" y="220"/>
                  </a:cubicBezTo>
                  <a:cubicBezTo>
                    <a:pt x="203" y="52"/>
                    <a:pt x="424" y="0"/>
                    <a:pt x="594" y="106"/>
                  </a:cubicBezTo>
                  <a:cubicBezTo>
                    <a:pt x="580" y="120"/>
                    <a:pt x="566" y="134"/>
                    <a:pt x="552" y="147"/>
                  </a:cubicBezTo>
                  <a:cubicBezTo>
                    <a:pt x="538" y="141"/>
                    <a:pt x="523" y="134"/>
                    <a:pt x="509" y="128"/>
                  </a:cubicBezTo>
                  <a:cubicBezTo>
                    <a:pt x="491" y="121"/>
                    <a:pt x="473" y="116"/>
                    <a:pt x="454" y="113"/>
                  </a:cubicBezTo>
                  <a:cubicBezTo>
                    <a:pt x="427" y="108"/>
                    <a:pt x="399" y="107"/>
                    <a:pt x="372" y="110"/>
                  </a:cubicBezTo>
                  <a:cubicBezTo>
                    <a:pt x="325" y="115"/>
                    <a:pt x="281" y="130"/>
                    <a:pt x="241" y="155"/>
                  </a:cubicBezTo>
                  <a:cubicBezTo>
                    <a:pt x="203" y="179"/>
                    <a:pt x="171" y="211"/>
                    <a:pt x="147" y="249"/>
                  </a:cubicBezTo>
                  <a:cubicBezTo>
                    <a:pt x="134" y="270"/>
                    <a:pt x="123" y="293"/>
                    <a:pt x="115" y="317"/>
                  </a:cubicBezTo>
                  <a:cubicBezTo>
                    <a:pt x="110" y="333"/>
                    <a:pt x="106" y="350"/>
                    <a:pt x="103" y="366"/>
                  </a:cubicBezTo>
                  <a:cubicBezTo>
                    <a:pt x="99" y="394"/>
                    <a:pt x="99" y="422"/>
                    <a:pt x="102" y="450"/>
                  </a:cubicBezTo>
                  <a:cubicBezTo>
                    <a:pt x="105" y="477"/>
                    <a:pt x="113" y="503"/>
                    <a:pt x="124" y="528"/>
                  </a:cubicBezTo>
                  <a:cubicBezTo>
                    <a:pt x="143" y="574"/>
                    <a:pt x="171" y="612"/>
                    <a:pt x="209" y="643"/>
                  </a:cubicBezTo>
                  <a:cubicBezTo>
                    <a:pt x="235" y="665"/>
                    <a:pt x="263" y="682"/>
                    <a:pt x="295" y="694"/>
                  </a:cubicBezTo>
                  <a:cubicBezTo>
                    <a:pt x="315" y="701"/>
                    <a:pt x="336" y="707"/>
                    <a:pt x="357" y="710"/>
                  </a:cubicBezTo>
                  <a:cubicBezTo>
                    <a:pt x="384" y="714"/>
                    <a:pt x="412" y="715"/>
                    <a:pt x="439" y="711"/>
                  </a:cubicBezTo>
                  <a:cubicBezTo>
                    <a:pt x="464" y="708"/>
                    <a:pt x="488" y="702"/>
                    <a:pt x="512" y="693"/>
                  </a:cubicBezTo>
                  <a:cubicBezTo>
                    <a:pt x="538" y="683"/>
                    <a:pt x="563" y="669"/>
                    <a:pt x="585" y="652"/>
                  </a:cubicBezTo>
                  <a:cubicBezTo>
                    <a:pt x="607" y="635"/>
                    <a:pt x="627" y="615"/>
                    <a:pt x="644" y="592"/>
                  </a:cubicBezTo>
                  <a:cubicBezTo>
                    <a:pt x="657" y="575"/>
                    <a:pt x="668" y="556"/>
                    <a:pt x="677" y="536"/>
                  </a:cubicBezTo>
                  <a:cubicBezTo>
                    <a:pt x="686" y="519"/>
                    <a:pt x="692" y="501"/>
                    <a:pt x="696" y="482"/>
                  </a:cubicBezTo>
                  <a:cubicBezTo>
                    <a:pt x="700" y="465"/>
                    <a:pt x="703" y="449"/>
                    <a:pt x="704" y="432"/>
                  </a:cubicBezTo>
                  <a:cubicBezTo>
                    <a:pt x="704" y="413"/>
                    <a:pt x="704" y="393"/>
                    <a:pt x="702" y="374"/>
                  </a:cubicBezTo>
                  <a:cubicBezTo>
                    <a:pt x="701" y="361"/>
                    <a:pt x="698" y="347"/>
                    <a:pt x="695" y="334"/>
                  </a:cubicBezTo>
                  <a:cubicBezTo>
                    <a:pt x="689" y="310"/>
                    <a:pt x="679" y="286"/>
                    <a:pt x="666" y="264"/>
                  </a:cubicBezTo>
                  <a:cubicBezTo>
                    <a:pt x="665" y="262"/>
                    <a:pt x="665" y="260"/>
                    <a:pt x="667" y="258"/>
                  </a:cubicBezTo>
                  <a:cubicBezTo>
                    <a:pt x="680" y="246"/>
                    <a:pt x="691" y="234"/>
                    <a:pt x="703" y="222"/>
                  </a:cubicBezTo>
                  <a:cubicBezTo>
                    <a:pt x="704" y="221"/>
                    <a:pt x="705" y="220"/>
                    <a:pt x="707" y="21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6515101" y="3270116"/>
              <a:ext cx="1450975" cy="1435100"/>
            </a:xfrm>
            <a:custGeom>
              <a:avLst/>
              <a:gdLst>
                <a:gd name="T0" fmla="*/ 350 w 455"/>
                <a:gd name="T1" fmla="*/ 54 h 450"/>
                <a:gd name="T2" fmla="*/ 311 w 455"/>
                <a:gd name="T3" fmla="*/ 93 h 450"/>
                <a:gd name="T4" fmla="*/ 305 w 455"/>
                <a:gd name="T5" fmla="*/ 94 h 450"/>
                <a:gd name="T6" fmla="*/ 262 w 455"/>
                <a:gd name="T7" fmla="*/ 81 h 450"/>
                <a:gd name="T8" fmla="*/ 210 w 455"/>
                <a:gd name="T9" fmla="*/ 82 h 450"/>
                <a:gd name="T10" fmla="*/ 148 w 455"/>
                <a:gd name="T11" fmla="*/ 109 h 450"/>
                <a:gd name="T12" fmla="*/ 103 w 455"/>
                <a:gd name="T13" fmla="*/ 160 h 450"/>
                <a:gd name="T14" fmla="*/ 84 w 455"/>
                <a:gd name="T15" fmla="*/ 216 h 450"/>
                <a:gd name="T16" fmla="*/ 90 w 455"/>
                <a:gd name="T17" fmla="*/ 283 h 450"/>
                <a:gd name="T18" fmla="*/ 154 w 455"/>
                <a:gd name="T19" fmla="*/ 367 h 450"/>
                <a:gd name="T20" fmla="*/ 225 w 455"/>
                <a:gd name="T21" fmla="*/ 392 h 450"/>
                <a:gd name="T22" fmla="*/ 302 w 455"/>
                <a:gd name="T23" fmla="*/ 379 h 450"/>
                <a:gd name="T24" fmla="*/ 364 w 455"/>
                <a:gd name="T25" fmla="*/ 330 h 450"/>
                <a:gd name="T26" fmla="*/ 391 w 455"/>
                <a:gd name="T27" fmla="*/ 273 h 450"/>
                <a:gd name="T28" fmla="*/ 395 w 455"/>
                <a:gd name="T29" fmla="*/ 223 h 450"/>
                <a:gd name="T30" fmla="*/ 380 w 455"/>
                <a:gd name="T31" fmla="*/ 167 h 450"/>
                <a:gd name="T32" fmla="*/ 422 w 455"/>
                <a:gd name="T33" fmla="*/ 125 h 450"/>
                <a:gd name="T34" fmla="*/ 453 w 455"/>
                <a:gd name="T35" fmla="*/ 242 h 450"/>
                <a:gd name="T36" fmla="*/ 418 w 455"/>
                <a:gd name="T37" fmla="*/ 354 h 450"/>
                <a:gd name="T38" fmla="*/ 235 w 455"/>
                <a:gd name="T39" fmla="*/ 450 h 450"/>
                <a:gd name="T40" fmla="*/ 85 w 455"/>
                <a:gd name="T41" fmla="*/ 385 h 450"/>
                <a:gd name="T42" fmla="*/ 95 w 455"/>
                <a:gd name="T43" fmla="*/ 78 h 450"/>
                <a:gd name="T44" fmla="*/ 350 w 455"/>
                <a:gd name="T45" fmla="*/ 5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5" h="450">
                  <a:moveTo>
                    <a:pt x="350" y="54"/>
                  </a:moveTo>
                  <a:cubicBezTo>
                    <a:pt x="337" y="67"/>
                    <a:pt x="324" y="80"/>
                    <a:pt x="311" y="93"/>
                  </a:cubicBezTo>
                  <a:cubicBezTo>
                    <a:pt x="310" y="94"/>
                    <a:pt x="307" y="95"/>
                    <a:pt x="305" y="94"/>
                  </a:cubicBezTo>
                  <a:cubicBezTo>
                    <a:pt x="292" y="87"/>
                    <a:pt x="277" y="83"/>
                    <a:pt x="262" y="81"/>
                  </a:cubicBezTo>
                  <a:cubicBezTo>
                    <a:pt x="244" y="79"/>
                    <a:pt x="227" y="79"/>
                    <a:pt x="210" y="82"/>
                  </a:cubicBezTo>
                  <a:cubicBezTo>
                    <a:pt x="187" y="87"/>
                    <a:pt x="166" y="96"/>
                    <a:pt x="148" y="109"/>
                  </a:cubicBezTo>
                  <a:cubicBezTo>
                    <a:pt x="129" y="123"/>
                    <a:pt x="114" y="140"/>
                    <a:pt x="103" y="160"/>
                  </a:cubicBezTo>
                  <a:cubicBezTo>
                    <a:pt x="93" y="178"/>
                    <a:pt x="87" y="196"/>
                    <a:pt x="84" y="216"/>
                  </a:cubicBezTo>
                  <a:cubicBezTo>
                    <a:pt x="81" y="239"/>
                    <a:pt x="83" y="261"/>
                    <a:pt x="90" y="283"/>
                  </a:cubicBezTo>
                  <a:cubicBezTo>
                    <a:pt x="101" y="319"/>
                    <a:pt x="123" y="347"/>
                    <a:pt x="154" y="367"/>
                  </a:cubicBezTo>
                  <a:cubicBezTo>
                    <a:pt x="176" y="381"/>
                    <a:pt x="199" y="389"/>
                    <a:pt x="225" y="392"/>
                  </a:cubicBezTo>
                  <a:cubicBezTo>
                    <a:pt x="252" y="394"/>
                    <a:pt x="277" y="390"/>
                    <a:pt x="302" y="379"/>
                  </a:cubicBezTo>
                  <a:cubicBezTo>
                    <a:pt x="327" y="368"/>
                    <a:pt x="348" y="352"/>
                    <a:pt x="364" y="330"/>
                  </a:cubicBezTo>
                  <a:cubicBezTo>
                    <a:pt x="377" y="313"/>
                    <a:pt x="386" y="294"/>
                    <a:pt x="391" y="273"/>
                  </a:cubicBezTo>
                  <a:cubicBezTo>
                    <a:pt x="395" y="256"/>
                    <a:pt x="397" y="240"/>
                    <a:pt x="395" y="223"/>
                  </a:cubicBezTo>
                  <a:cubicBezTo>
                    <a:pt x="394" y="204"/>
                    <a:pt x="389" y="185"/>
                    <a:pt x="380" y="167"/>
                  </a:cubicBezTo>
                  <a:cubicBezTo>
                    <a:pt x="394" y="153"/>
                    <a:pt x="408" y="139"/>
                    <a:pt x="422" y="125"/>
                  </a:cubicBezTo>
                  <a:cubicBezTo>
                    <a:pt x="444" y="161"/>
                    <a:pt x="455" y="200"/>
                    <a:pt x="453" y="242"/>
                  </a:cubicBezTo>
                  <a:cubicBezTo>
                    <a:pt x="452" y="283"/>
                    <a:pt x="441" y="320"/>
                    <a:pt x="418" y="354"/>
                  </a:cubicBezTo>
                  <a:cubicBezTo>
                    <a:pt x="374" y="418"/>
                    <a:pt x="312" y="450"/>
                    <a:pt x="235" y="450"/>
                  </a:cubicBezTo>
                  <a:cubicBezTo>
                    <a:pt x="176" y="450"/>
                    <a:pt x="125" y="427"/>
                    <a:pt x="85" y="385"/>
                  </a:cubicBezTo>
                  <a:cubicBezTo>
                    <a:pt x="0" y="295"/>
                    <a:pt x="6" y="160"/>
                    <a:pt x="95" y="78"/>
                  </a:cubicBezTo>
                  <a:cubicBezTo>
                    <a:pt x="179" y="0"/>
                    <a:pt x="293" y="14"/>
                    <a:pt x="350" y="5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7040563" y="2874828"/>
              <a:ext cx="1381125" cy="1384300"/>
            </a:xfrm>
            <a:custGeom>
              <a:avLst/>
              <a:gdLst>
                <a:gd name="T0" fmla="*/ 363 w 433"/>
                <a:gd name="T1" fmla="*/ 0 h 434"/>
                <a:gd name="T2" fmla="*/ 363 w 433"/>
                <a:gd name="T3" fmla="*/ 71 h 434"/>
                <a:gd name="T4" fmla="*/ 432 w 433"/>
                <a:gd name="T5" fmla="*/ 71 h 434"/>
                <a:gd name="T6" fmla="*/ 433 w 433"/>
                <a:gd name="T7" fmla="*/ 73 h 434"/>
                <a:gd name="T8" fmla="*/ 408 w 433"/>
                <a:gd name="T9" fmla="*/ 98 h 434"/>
                <a:gd name="T10" fmla="*/ 303 w 433"/>
                <a:gd name="T11" fmla="*/ 203 h 434"/>
                <a:gd name="T12" fmla="*/ 292 w 433"/>
                <a:gd name="T13" fmla="*/ 207 h 434"/>
                <a:gd name="T14" fmla="*/ 262 w 433"/>
                <a:gd name="T15" fmla="*/ 208 h 434"/>
                <a:gd name="T16" fmla="*/ 255 w 433"/>
                <a:gd name="T17" fmla="*/ 210 h 434"/>
                <a:gd name="T18" fmla="*/ 176 w 433"/>
                <a:gd name="T19" fmla="*/ 289 h 434"/>
                <a:gd name="T20" fmla="*/ 141 w 433"/>
                <a:gd name="T21" fmla="*/ 325 h 434"/>
                <a:gd name="T22" fmla="*/ 140 w 433"/>
                <a:gd name="T23" fmla="*/ 330 h 434"/>
                <a:gd name="T24" fmla="*/ 146 w 433"/>
                <a:gd name="T25" fmla="*/ 354 h 434"/>
                <a:gd name="T26" fmla="*/ 121 w 433"/>
                <a:gd name="T27" fmla="*/ 415 h 434"/>
                <a:gd name="T28" fmla="*/ 67 w 433"/>
                <a:gd name="T29" fmla="*/ 432 h 434"/>
                <a:gd name="T30" fmla="*/ 12 w 433"/>
                <a:gd name="T31" fmla="*/ 397 h 434"/>
                <a:gd name="T32" fmla="*/ 4 w 433"/>
                <a:gd name="T33" fmla="*/ 342 h 434"/>
                <a:gd name="T34" fmla="*/ 46 w 433"/>
                <a:gd name="T35" fmla="*/ 294 h 434"/>
                <a:gd name="T36" fmla="*/ 105 w 433"/>
                <a:gd name="T37" fmla="*/ 295 h 434"/>
                <a:gd name="T38" fmla="*/ 110 w 433"/>
                <a:gd name="T39" fmla="*/ 293 h 434"/>
                <a:gd name="T40" fmla="*/ 191 w 433"/>
                <a:gd name="T41" fmla="*/ 213 h 434"/>
                <a:gd name="T42" fmla="*/ 223 w 433"/>
                <a:gd name="T43" fmla="*/ 181 h 434"/>
                <a:gd name="T44" fmla="*/ 227 w 433"/>
                <a:gd name="T45" fmla="*/ 171 h 434"/>
                <a:gd name="T46" fmla="*/ 227 w 433"/>
                <a:gd name="T47" fmla="*/ 143 h 434"/>
                <a:gd name="T48" fmla="*/ 231 w 433"/>
                <a:gd name="T49" fmla="*/ 131 h 434"/>
                <a:gd name="T50" fmla="*/ 360 w 433"/>
                <a:gd name="T51" fmla="*/ 3 h 434"/>
                <a:gd name="T52" fmla="*/ 363 w 433"/>
                <a:gd name="T53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33" h="434">
                  <a:moveTo>
                    <a:pt x="363" y="0"/>
                  </a:moveTo>
                  <a:cubicBezTo>
                    <a:pt x="363" y="24"/>
                    <a:pt x="363" y="47"/>
                    <a:pt x="363" y="71"/>
                  </a:cubicBezTo>
                  <a:cubicBezTo>
                    <a:pt x="386" y="71"/>
                    <a:pt x="409" y="71"/>
                    <a:pt x="432" y="71"/>
                  </a:cubicBezTo>
                  <a:cubicBezTo>
                    <a:pt x="432" y="72"/>
                    <a:pt x="432" y="73"/>
                    <a:pt x="433" y="73"/>
                  </a:cubicBezTo>
                  <a:cubicBezTo>
                    <a:pt x="424" y="81"/>
                    <a:pt x="416" y="90"/>
                    <a:pt x="408" y="98"/>
                  </a:cubicBezTo>
                  <a:cubicBezTo>
                    <a:pt x="373" y="133"/>
                    <a:pt x="338" y="168"/>
                    <a:pt x="303" y="203"/>
                  </a:cubicBezTo>
                  <a:cubicBezTo>
                    <a:pt x="300" y="206"/>
                    <a:pt x="297" y="208"/>
                    <a:pt x="292" y="207"/>
                  </a:cubicBezTo>
                  <a:cubicBezTo>
                    <a:pt x="282" y="207"/>
                    <a:pt x="272" y="207"/>
                    <a:pt x="262" y="208"/>
                  </a:cubicBezTo>
                  <a:cubicBezTo>
                    <a:pt x="260" y="208"/>
                    <a:pt x="256" y="209"/>
                    <a:pt x="255" y="210"/>
                  </a:cubicBezTo>
                  <a:cubicBezTo>
                    <a:pt x="228" y="237"/>
                    <a:pt x="202" y="263"/>
                    <a:pt x="176" y="289"/>
                  </a:cubicBezTo>
                  <a:cubicBezTo>
                    <a:pt x="164" y="301"/>
                    <a:pt x="152" y="313"/>
                    <a:pt x="141" y="325"/>
                  </a:cubicBezTo>
                  <a:cubicBezTo>
                    <a:pt x="140" y="326"/>
                    <a:pt x="139" y="328"/>
                    <a:pt x="140" y="330"/>
                  </a:cubicBezTo>
                  <a:cubicBezTo>
                    <a:pt x="143" y="338"/>
                    <a:pt x="145" y="346"/>
                    <a:pt x="146" y="354"/>
                  </a:cubicBezTo>
                  <a:cubicBezTo>
                    <a:pt x="148" y="379"/>
                    <a:pt x="139" y="399"/>
                    <a:pt x="121" y="415"/>
                  </a:cubicBezTo>
                  <a:cubicBezTo>
                    <a:pt x="105" y="428"/>
                    <a:pt x="87" y="434"/>
                    <a:pt x="67" y="432"/>
                  </a:cubicBezTo>
                  <a:cubicBezTo>
                    <a:pt x="43" y="429"/>
                    <a:pt x="25" y="417"/>
                    <a:pt x="12" y="397"/>
                  </a:cubicBezTo>
                  <a:cubicBezTo>
                    <a:pt x="2" y="380"/>
                    <a:pt x="0" y="361"/>
                    <a:pt x="4" y="342"/>
                  </a:cubicBezTo>
                  <a:cubicBezTo>
                    <a:pt x="10" y="320"/>
                    <a:pt x="24" y="303"/>
                    <a:pt x="46" y="294"/>
                  </a:cubicBezTo>
                  <a:cubicBezTo>
                    <a:pt x="66" y="285"/>
                    <a:pt x="86" y="286"/>
                    <a:pt x="105" y="295"/>
                  </a:cubicBezTo>
                  <a:cubicBezTo>
                    <a:pt x="107" y="295"/>
                    <a:pt x="109" y="294"/>
                    <a:pt x="110" y="293"/>
                  </a:cubicBezTo>
                  <a:cubicBezTo>
                    <a:pt x="137" y="267"/>
                    <a:pt x="164" y="240"/>
                    <a:pt x="191" y="213"/>
                  </a:cubicBezTo>
                  <a:cubicBezTo>
                    <a:pt x="202" y="202"/>
                    <a:pt x="212" y="191"/>
                    <a:pt x="223" y="181"/>
                  </a:cubicBezTo>
                  <a:cubicBezTo>
                    <a:pt x="226" y="178"/>
                    <a:pt x="227" y="175"/>
                    <a:pt x="227" y="171"/>
                  </a:cubicBezTo>
                  <a:cubicBezTo>
                    <a:pt x="227" y="162"/>
                    <a:pt x="227" y="152"/>
                    <a:pt x="227" y="143"/>
                  </a:cubicBezTo>
                  <a:cubicBezTo>
                    <a:pt x="226" y="138"/>
                    <a:pt x="228" y="135"/>
                    <a:pt x="231" y="131"/>
                  </a:cubicBezTo>
                  <a:cubicBezTo>
                    <a:pt x="274" y="88"/>
                    <a:pt x="317" y="45"/>
                    <a:pt x="360" y="3"/>
                  </a:cubicBezTo>
                  <a:cubicBezTo>
                    <a:pt x="361" y="2"/>
                    <a:pt x="362" y="1"/>
                    <a:pt x="3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6464304" y="2881367"/>
            <a:ext cx="510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latin typeface="Calibri (Textkörper)"/>
                <a:ea typeface="Noto Sans" panose="020B0502040504020204" pitchFamily="34"/>
                <a:cs typeface="Noto Sans" panose="020B0502040504020204" pitchFamily="34"/>
              </a:rPr>
              <a:t>Einfache</a:t>
            </a:r>
            <a:r>
              <a:rPr lang="en-US" dirty="0">
                <a:latin typeface="Calibri (Textkörper)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dirty="0" err="1">
                <a:latin typeface="Calibri (Textkörper)"/>
                <a:ea typeface="Noto Sans" panose="020B0502040504020204" pitchFamily="34"/>
                <a:cs typeface="Noto Sans" panose="020B0502040504020204" pitchFamily="34"/>
              </a:rPr>
              <a:t>Bedienung</a:t>
            </a:r>
            <a:endParaRPr kumimoji="0" lang="en-GB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 (Textkörper)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DE0CFB8-DF7A-456D-8CA4-211FFC3BE777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fld id="{EE9D7D96-225F-6C46-B867-434E1C18409F}" type="slidenum">
              <a:rPr lang="ru-RU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pPr algn="ctr"/>
              <a:t>4</a:t>
            </a:fld>
            <a:endParaRPr lang="en-GB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66668493-F8A3-4D6A-A578-3FE0F64F64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9322" y="6279533"/>
            <a:ext cx="508755" cy="508755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0D3E3B1B-F472-4B65-A9A0-95113D3753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37" y="6332367"/>
            <a:ext cx="1185424" cy="508756"/>
          </a:xfrm>
          <a:prstGeom prst="rect">
            <a:avLst/>
          </a:prstGeom>
        </p:spPr>
      </p:pic>
      <p:sp>
        <p:nvSpPr>
          <p:cNvPr id="18" name="TextBox 35">
            <a:extLst>
              <a:ext uri="{FF2B5EF4-FFF2-40B4-BE49-F238E27FC236}">
                <a16:creationId xmlns:a16="http://schemas.microsoft.com/office/drawing/2014/main" id="{25AB88B5-D339-41E5-A7C3-327BEB6F50A4}"/>
              </a:ext>
            </a:extLst>
          </p:cNvPr>
          <p:cNvSpPr txBox="1"/>
          <p:nvPr/>
        </p:nvSpPr>
        <p:spPr>
          <a:xfrm>
            <a:off x="0" y="6349245"/>
            <a:ext cx="121920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Nils-Christopher Wiesenauer</a:t>
            </a:r>
          </a:p>
          <a:p>
            <a:pPr algn="ctr">
              <a:defRPr/>
            </a:pPr>
            <a:r>
              <a:rPr lang="de-DE" sz="65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Konzeptionierung und Realisierung eines Bürgerportals mit intelligenter Suche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1" name="TextBox 4">
            <a:extLst>
              <a:ext uri="{FF2B5EF4-FFF2-40B4-BE49-F238E27FC236}">
                <a16:creationId xmlns:a16="http://schemas.microsoft.com/office/drawing/2014/main" id="{63A5E464-4DAA-4A73-8AED-CB145D176B37}"/>
              </a:ext>
            </a:extLst>
          </p:cNvPr>
          <p:cNvSpPr txBox="1"/>
          <p:nvPr/>
        </p:nvSpPr>
        <p:spPr>
          <a:xfrm>
            <a:off x="309262" y="366702"/>
            <a:ext cx="967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Zielsetzung</a:t>
            </a:r>
            <a:endParaRPr kumimoji="0" lang="en-US" sz="5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2" name="TextBox 18">
            <a:extLst>
              <a:ext uri="{FF2B5EF4-FFF2-40B4-BE49-F238E27FC236}">
                <a16:creationId xmlns:a16="http://schemas.microsoft.com/office/drawing/2014/main" id="{E5A70FBB-C15C-4B8F-ADAC-DDE33CFF972D}"/>
              </a:ext>
            </a:extLst>
          </p:cNvPr>
          <p:cNvSpPr txBox="1"/>
          <p:nvPr/>
        </p:nvSpPr>
        <p:spPr>
          <a:xfrm>
            <a:off x="6464301" y="3620031"/>
            <a:ext cx="5105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 (Textkörper)"/>
                <a:ea typeface="Noto Sans" panose="020B0502040504020204" pitchFamily="34"/>
                <a:cs typeface="Noto Sans" panose="020B0502040504020204" pitchFamily="34"/>
              </a:rPr>
              <a:t>Automatisiertes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(Textkörper)"/>
                <a:ea typeface="Noto Sans" panose="020B0502040504020204" pitchFamily="34"/>
                <a:cs typeface="Noto Sans" panose="020B0502040504020204" pitchFamily="34"/>
              </a:rPr>
              <a:t> Training des </a:t>
            </a:r>
            <a:r>
              <a:rPr lang="en-US" dirty="0" err="1">
                <a:latin typeface="Calibri (Textkörper)"/>
                <a:ea typeface="Noto Sans" panose="020B0502040504020204" pitchFamily="34"/>
                <a:cs typeface="Noto Sans" panose="020B0502040504020204" pitchFamily="34"/>
              </a:rPr>
              <a:t>neuronalen</a:t>
            </a:r>
            <a:r>
              <a:rPr lang="en-US" dirty="0">
                <a:latin typeface="Calibri (Textkörper)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dirty="0" err="1">
                <a:latin typeface="Calibri (Textkörper)"/>
                <a:ea typeface="Noto Sans" panose="020B0502040504020204" pitchFamily="34"/>
                <a:cs typeface="Noto Sans" panose="020B0502040504020204" pitchFamily="34"/>
              </a:rPr>
              <a:t>Netzwerks</a:t>
            </a:r>
            <a:endParaRPr kumimoji="0" lang="en-GB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 (Textkörper)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3" name="TextBox 18">
            <a:extLst>
              <a:ext uri="{FF2B5EF4-FFF2-40B4-BE49-F238E27FC236}">
                <a16:creationId xmlns:a16="http://schemas.microsoft.com/office/drawing/2014/main" id="{87953421-029B-4364-AC78-E8A7ACD152AA}"/>
              </a:ext>
            </a:extLst>
          </p:cNvPr>
          <p:cNvSpPr txBox="1"/>
          <p:nvPr/>
        </p:nvSpPr>
        <p:spPr>
          <a:xfrm>
            <a:off x="6464305" y="3250699"/>
            <a:ext cx="517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 (Textkörper)"/>
                <a:ea typeface="Noto Sans" panose="020B0502040504020204" pitchFamily="34"/>
                <a:cs typeface="Noto Sans" panose="020B0502040504020204" pitchFamily="34"/>
              </a:rPr>
              <a:t>Internationalisierung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(Textkörper)"/>
                <a:ea typeface="Noto Sans" panose="020B0502040504020204" pitchFamily="34"/>
                <a:cs typeface="Noto Sans" panose="020B0502040504020204" pitchFamily="34"/>
              </a:rPr>
              <a:t> (i18n)</a:t>
            </a:r>
            <a:endParaRPr kumimoji="0" lang="en-GB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 (Textkörper)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E74EED27-9A01-48AF-8404-BE25DFDB2F92}"/>
              </a:ext>
            </a:extLst>
          </p:cNvPr>
          <p:cNvSpPr txBox="1"/>
          <p:nvPr/>
        </p:nvSpPr>
        <p:spPr>
          <a:xfrm>
            <a:off x="6464305" y="2512035"/>
            <a:ext cx="517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 (Textkörper)"/>
                <a:ea typeface="Noto Sans" panose="020B0502040504020204" pitchFamily="34"/>
                <a:cs typeface="Noto Sans" panose="020B0502040504020204" pitchFamily="34"/>
              </a:rPr>
              <a:t>Modularer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(Textkörper)"/>
                <a:ea typeface="Noto Sans" panose="020B0502040504020204" pitchFamily="34"/>
                <a:cs typeface="Noto Sans" panose="020B0502040504020204" pitchFamily="34"/>
              </a:rPr>
              <a:t> Aufbau des </a:t>
            </a: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 (Textkörper)"/>
                <a:ea typeface="Noto Sans" panose="020B0502040504020204" pitchFamily="34"/>
                <a:cs typeface="Noto Sans" panose="020B0502040504020204" pitchFamily="34"/>
              </a:rPr>
              <a:t>kompletten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(Textkörper)"/>
                <a:ea typeface="Noto Sans" panose="020B0502040504020204" pitchFamily="34"/>
                <a:cs typeface="Noto Sans" panose="020B0502040504020204" pitchFamily="34"/>
              </a:rPr>
              <a:t> Systems</a:t>
            </a:r>
            <a:endParaRPr kumimoji="0" lang="en-GB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 (Textkörper)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6" name="TextBox 18">
            <a:extLst>
              <a:ext uri="{FF2B5EF4-FFF2-40B4-BE49-F238E27FC236}">
                <a16:creationId xmlns:a16="http://schemas.microsoft.com/office/drawing/2014/main" id="{88361530-A69C-4F63-9C22-B9985DBC8C8D}"/>
              </a:ext>
            </a:extLst>
          </p:cNvPr>
          <p:cNvSpPr txBox="1"/>
          <p:nvPr/>
        </p:nvSpPr>
        <p:spPr>
          <a:xfrm>
            <a:off x="6468889" y="4260190"/>
            <a:ext cx="5105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 (Textkörper)"/>
                <a:ea typeface="Noto Sans" panose="020B0502040504020204" pitchFamily="34"/>
                <a:cs typeface="Noto Sans" panose="020B0502040504020204" pitchFamily="34"/>
              </a:rPr>
              <a:t>Aktuelle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(Textkörper)"/>
                <a:ea typeface="Noto Sans" panose="020B0502040504020204" pitchFamily="34"/>
                <a:cs typeface="Noto Sans" panose="020B0502040504020204" pitchFamily="34"/>
              </a:rPr>
              <a:t> Corona Lage in Baden-Württemberg </a:t>
            </a: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 (Textkörper)"/>
                <a:ea typeface="Noto Sans" panose="020B0502040504020204" pitchFamily="34"/>
                <a:cs typeface="Noto Sans" panose="020B0502040504020204" pitchFamily="34"/>
              </a:rPr>
              <a:t>mit</a:t>
            </a:r>
            <a:r>
              <a:rPr kumimoji="0" lang="en-US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 (Textkörper)"/>
                <a:ea typeface="Noto Sans" panose="020B0502040504020204" pitchFamily="34"/>
                <a:cs typeface="Noto Sans" panose="020B0502040504020204" pitchFamily="34"/>
              </a:rPr>
              <a:t> Stadt- und </a:t>
            </a:r>
            <a:r>
              <a:rPr kumimoji="0" lang="en-US" i="0" u="none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 (Textkörper)"/>
                <a:ea typeface="Noto Sans" panose="020B0502040504020204" pitchFamily="34"/>
                <a:cs typeface="Noto Sans" panose="020B0502040504020204" pitchFamily="34"/>
              </a:rPr>
              <a:t>Landkreisen</a:t>
            </a:r>
            <a:endParaRPr kumimoji="0" lang="en-GB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 (Textkörper)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16F33291-B1DF-264A-99C9-67172012B6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698" y="6332367"/>
            <a:ext cx="1078523" cy="449744"/>
          </a:xfrm>
          <a:prstGeom prst="rect">
            <a:avLst/>
          </a:prstGeom>
        </p:spPr>
      </p:pic>
      <p:sp>
        <p:nvSpPr>
          <p:cNvPr id="27" name="TextBox 18">
            <a:extLst>
              <a:ext uri="{FF2B5EF4-FFF2-40B4-BE49-F238E27FC236}">
                <a16:creationId xmlns:a16="http://schemas.microsoft.com/office/drawing/2014/main" id="{67618698-3CC7-4D00-ACD9-7912D00C66F0}"/>
              </a:ext>
            </a:extLst>
          </p:cNvPr>
          <p:cNvSpPr txBox="1"/>
          <p:nvPr/>
        </p:nvSpPr>
        <p:spPr>
          <a:xfrm>
            <a:off x="6464301" y="2133183"/>
            <a:ext cx="510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 (Textkörper)"/>
                <a:ea typeface="Noto Sans" panose="020B0502040504020204" pitchFamily="34"/>
                <a:cs typeface="Noto Sans" panose="020B0502040504020204" pitchFamily="34"/>
              </a:rPr>
              <a:t>Artikel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(Textkörper)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 (Textkörper)"/>
                <a:ea typeface="Noto Sans" panose="020B0502040504020204" pitchFamily="34"/>
                <a:cs typeface="Noto Sans" panose="020B0502040504020204" pitchFamily="34"/>
              </a:rPr>
              <a:t>erstellen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(Textkörper)"/>
                <a:ea typeface="Noto Sans" panose="020B0502040504020204" pitchFamily="34"/>
                <a:cs typeface="Noto Sans" panose="020B0502040504020204" pitchFamily="34"/>
              </a:rPr>
              <a:t> und</a:t>
            </a:r>
            <a:r>
              <a:rPr kumimoji="0" lang="en-US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 (Textkörper)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en-US" i="0" u="none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 (Textkörper)"/>
                <a:ea typeface="Noto Sans" panose="020B0502040504020204" pitchFamily="34"/>
                <a:cs typeface="Noto Sans" panose="020B0502040504020204" pitchFamily="34"/>
              </a:rPr>
              <a:t>lesen</a:t>
            </a:r>
            <a:endParaRPr kumimoji="0" lang="en-US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Calibri (Textkörper)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07376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23" grpId="0"/>
      <p:bldP spid="24" grpId="0"/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id="{B47E0894-5FF6-4780-839E-0268CFD6585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fld id="{EE9D7D96-225F-6C46-B867-434E1C18409F}" type="slidenum">
              <a:rPr lang="ru-RU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pPr algn="ctr"/>
              <a:t>5</a:t>
            </a:fld>
            <a:endParaRPr lang="en-GB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16663C0-74C7-4D0F-8A27-B9FD38B81D23}"/>
              </a:ext>
            </a:extLst>
          </p:cNvPr>
          <p:cNvGrpSpPr/>
          <p:nvPr/>
        </p:nvGrpSpPr>
        <p:grpSpPr>
          <a:xfrm>
            <a:off x="933307" y="1468023"/>
            <a:ext cx="5891550" cy="3921953"/>
            <a:chOff x="1487780" y="1543429"/>
            <a:chExt cx="6039849" cy="402067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EA6C197-BDB7-4398-8369-FE1E78306DF5}"/>
                </a:ext>
              </a:extLst>
            </p:cNvPr>
            <p:cNvGrpSpPr/>
            <p:nvPr/>
          </p:nvGrpSpPr>
          <p:grpSpPr>
            <a:xfrm rot="10800000">
              <a:off x="1487780" y="2085158"/>
              <a:ext cx="2203483" cy="2687684"/>
              <a:chOff x="3389152" y="2224726"/>
              <a:chExt cx="2203483" cy="2687684"/>
            </a:xfrm>
            <a:solidFill>
              <a:schemeClr val="accent5"/>
            </a:solidFill>
          </p:grpSpPr>
          <p:sp>
            <p:nvSpPr>
              <p:cNvPr id="7" name="Freeform 5">
                <a:extLst>
                  <a:ext uri="{FF2B5EF4-FFF2-40B4-BE49-F238E27FC236}">
                    <a16:creationId xmlns:a16="http://schemas.microsoft.com/office/drawing/2014/main" id="{EE960C1B-4594-4ED8-AABB-CE79ABEB87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806423" y="2224726"/>
                <a:ext cx="1371034" cy="2278778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Freeform 6">
                <a:extLst>
                  <a:ext uri="{FF2B5EF4-FFF2-40B4-BE49-F238E27FC236}">
                    <a16:creationId xmlns:a16="http://schemas.microsoft.com/office/drawing/2014/main" id="{D7FF47DC-F5AD-4858-99C1-A382812DA7A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921239" y="3693016"/>
                <a:ext cx="97258" cy="165236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Freeform 7">
                <a:extLst>
                  <a:ext uri="{FF2B5EF4-FFF2-40B4-BE49-F238E27FC236}">
                    <a16:creationId xmlns:a16="http://schemas.microsoft.com/office/drawing/2014/main" id="{BF63F0CF-59A4-4A8B-B3F5-1FA8733693B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617959" y="3071816"/>
                <a:ext cx="352431" cy="565773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Freeform 8">
                <a:extLst>
                  <a:ext uri="{FF2B5EF4-FFF2-40B4-BE49-F238E27FC236}">
                    <a16:creationId xmlns:a16="http://schemas.microsoft.com/office/drawing/2014/main" id="{577F9F8F-8DFA-479A-BDAD-356F7E7818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997802" y="3473401"/>
                <a:ext cx="157916" cy="19556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Freeform 9">
                <a:extLst>
                  <a:ext uri="{FF2B5EF4-FFF2-40B4-BE49-F238E27FC236}">
                    <a16:creationId xmlns:a16="http://schemas.microsoft.com/office/drawing/2014/main" id="{4A22BA89-F3C0-44E4-8ABD-F570AE16A2F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965383" y="3720208"/>
                <a:ext cx="569957" cy="621200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Freeform 10">
                <a:extLst>
                  <a:ext uri="{FF2B5EF4-FFF2-40B4-BE49-F238E27FC236}">
                    <a16:creationId xmlns:a16="http://schemas.microsoft.com/office/drawing/2014/main" id="{5F653486-015F-4C44-B904-11DCFF202E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447493" y="4577757"/>
                <a:ext cx="87847" cy="334653"/>
              </a:xfrm>
              <a:custGeom>
                <a:avLst/>
                <a:gdLst>
                  <a:gd name="T0" fmla="*/ 24 w 48"/>
                  <a:gd name="T1" fmla="*/ 182 h 182"/>
                  <a:gd name="T2" fmla="*/ 48 w 48"/>
                  <a:gd name="T3" fmla="*/ 158 h 182"/>
                  <a:gd name="T4" fmla="*/ 48 w 48"/>
                  <a:gd name="T5" fmla="*/ 24 h 182"/>
                  <a:gd name="T6" fmla="*/ 24 w 48"/>
                  <a:gd name="T7" fmla="*/ 0 h 182"/>
                  <a:gd name="T8" fmla="*/ 0 w 48"/>
                  <a:gd name="T9" fmla="*/ 24 h 182"/>
                  <a:gd name="T10" fmla="*/ 0 w 48"/>
                  <a:gd name="T11" fmla="*/ 158 h 182"/>
                  <a:gd name="T12" fmla="*/ 24 w 48"/>
                  <a:gd name="T13" fmla="*/ 182 h 182"/>
                  <a:gd name="T14" fmla="*/ 24 w 48"/>
                  <a:gd name="T15" fmla="*/ 182 h 182"/>
                  <a:gd name="T16" fmla="*/ 24 w 48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182">
                    <a:moveTo>
                      <a:pt x="24" y="182"/>
                    </a:moveTo>
                    <a:cubicBezTo>
                      <a:pt x="38" y="182"/>
                      <a:pt x="48" y="172"/>
                      <a:pt x="48" y="158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11"/>
                      <a:pt x="38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1" y="182"/>
                      <a:pt x="24" y="182"/>
                    </a:cubicBezTo>
                    <a:close/>
                    <a:moveTo>
                      <a:pt x="24" y="182"/>
                    </a:moveTo>
                    <a:cubicBezTo>
                      <a:pt x="24" y="182"/>
                      <a:pt x="24" y="182"/>
                      <a:pt x="24" y="18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 11">
                <a:extLst>
                  <a:ext uri="{FF2B5EF4-FFF2-40B4-BE49-F238E27FC236}">
                    <a16:creationId xmlns:a16="http://schemas.microsoft.com/office/drawing/2014/main" id="{9737F040-0DA1-4B18-863A-F6855333A8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846986" y="4466902"/>
                <a:ext cx="222754" cy="309553"/>
              </a:xfrm>
              <a:custGeom>
                <a:avLst/>
                <a:gdLst>
                  <a:gd name="T0" fmla="*/ 74 w 122"/>
                  <a:gd name="T1" fmla="*/ 156 h 168"/>
                  <a:gd name="T2" fmla="*/ 94 w 122"/>
                  <a:gd name="T3" fmla="*/ 168 h 168"/>
                  <a:gd name="T4" fmla="*/ 106 w 122"/>
                  <a:gd name="T5" fmla="*/ 165 h 168"/>
                  <a:gd name="T6" fmla="*/ 115 w 122"/>
                  <a:gd name="T7" fmla="*/ 132 h 168"/>
                  <a:gd name="T8" fmla="*/ 48 w 122"/>
                  <a:gd name="T9" fmla="*/ 15 h 168"/>
                  <a:gd name="T10" fmla="*/ 15 w 122"/>
                  <a:gd name="T11" fmla="*/ 7 h 168"/>
                  <a:gd name="T12" fmla="*/ 6 w 122"/>
                  <a:gd name="T13" fmla="*/ 39 h 168"/>
                  <a:gd name="T14" fmla="*/ 74 w 122"/>
                  <a:gd name="T15" fmla="*/ 156 h 168"/>
                  <a:gd name="T16" fmla="*/ 74 w 122"/>
                  <a:gd name="T17" fmla="*/ 156 h 168"/>
                  <a:gd name="T18" fmla="*/ 74 w 122"/>
                  <a:gd name="T19" fmla="*/ 15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168">
                    <a:moveTo>
                      <a:pt x="74" y="156"/>
                    </a:moveTo>
                    <a:cubicBezTo>
                      <a:pt x="78" y="164"/>
                      <a:pt x="86" y="168"/>
                      <a:pt x="94" y="168"/>
                    </a:cubicBezTo>
                    <a:cubicBezTo>
                      <a:pt x="98" y="168"/>
                      <a:pt x="103" y="167"/>
                      <a:pt x="106" y="165"/>
                    </a:cubicBezTo>
                    <a:cubicBezTo>
                      <a:pt x="118" y="158"/>
                      <a:pt x="122" y="143"/>
                      <a:pt x="115" y="132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41" y="4"/>
                      <a:pt x="27" y="0"/>
                      <a:pt x="15" y="7"/>
                    </a:cubicBezTo>
                    <a:cubicBezTo>
                      <a:pt x="4" y="13"/>
                      <a:pt x="0" y="28"/>
                      <a:pt x="6" y="39"/>
                    </a:cubicBezTo>
                    <a:lnTo>
                      <a:pt x="74" y="156"/>
                    </a:lnTo>
                    <a:close/>
                    <a:moveTo>
                      <a:pt x="74" y="156"/>
                    </a:moveTo>
                    <a:cubicBezTo>
                      <a:pt x="74" y="156"/>
                      <a:pt x="74" y="156"/>
                      <a:pt x="74" y="156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Freeform 12">
                <a:extLst>
                  <a:ext uri="{FF2B5EF4-FFF2-40B4-BE49-F238E27FC236}">
                    <a16:creationId xmlns:a16="http://schemas.microsoft.com/office/drawing/2014/main" id="{C994E011-E367-4338-880B-3D421A5224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525105" y="3224503"/>
                <a:ext cx="312692" cy="219617"/>
              </a:xfrm>
              <a:custGeom>
                <a:avLst/>
                <a:gdLst>
                  <a:gd name="T0" fmla="*/ 155 w 171"/>
                  <a:gd name="T1" fmla="*/ 74 h 119"/>
                  <a:gd name="T2" fmla="*/ 39 w 171"/>
                  <a:gd name="T3" fmla="*/ 7 h 119"/>
                  <a:gd name="T4" fmla="*/ 6 w 171"/>
                  <a:gd name="T5" fmla="*/ 15 h 119"/>
                  <a:gd name="T6" fmla="*/ 15 w 171"/>
                  <a:gd name="T7" fmla="*/ 48 h 119"/>
                  <a:gd name="T8" fmla="*/ 131 w 171"/>
                  <a:gd name="T9" fmla="*/ 115 h 119"/>
                  <a:gd name="T10" fmla="*/ 143 w 171"/>
                  <a:gd name="T11" fmla="*/ 119 h 119"/>
                  <a:gd name="T12" fmla="*/ 164 w 171"/>
                  <a:gd name="T13" fmla="*/ 107 h 119"/>
                  <a:gd name="T14" fmla="*/ 155 w 171"/>
                  <a:gd name="T15" fmla="*/ 74 h 119"/>
                  <a:gd name="T16" fmla="*/ 155 w 171"/>
                  <a:gd name="T17" fmla="*/ 74 h 119"/>
                  <a:gd name="T18" fmla="*/ 155 w 171"/>
                  <a:gd name="T19" fmla="*/ 74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9">
                    <a:moveTo>
                      <a:pt x="155" y="74"/>
                    </a:moveTo>
                    <a:cubicBezTo>
                      <a:pt x="39" y="7"/>
                      <a:pt x="39" y="7"/>
                      <a:pt x="39" y="7"/>
                    </a:cubicBezTo>
                    <a:cubicBezTo>
                      <a:pt x="27" y="0"/>
                      <a:pt x="13" y="4"/>
                      <a:pt x="6" y="15"/>
                    </a:cubicBezTo>
                    <a:cubicBezTo>
                      <a:pt x="0" y="27"/>
                      <a:pt x="3" y="42"/>
                      <a:pt x="15" y="48"/>
                    </a:cubicBezTo>
                    <a:cubicBezTo>
                      <a:pt x="131" y="115"/>
                      <a:pt x="131" y="115"/>
                      <a:pt x="131" y="115"/>
                    </a:cubicBezTo>
                    <a:cubicBezTo>
                      <a:pt x="135" y="118"/>
                      <a:pt x="139" y="119"/>
                      <a:pt x="143" y="119"/>
                    </a:cubicBezTo>
                    <a:cubicBezTo>
                      <a:pt x="152" y="119"/>
                      <a:pt x="160" y="114"/>
                      <a:pt x="164" y="107"/>
                    </a:cubicBezTo>
                    <a:cubicBezTo>
                      <a:pt x="171" y="95"/>
                      <a:pt x="167" y="80"/>
                      <a:pt x="155" y="74"/>
                    </a:cubicBezTo>
                    <a:close/>
                    <a:moveTo>
                      <a:pt x="155" y="74"/>
                    </a:moveTo>
                    <a:cubicBezTo>
                      <a:pt x="155" y="74"/>
                      <a:pt x="155" y="74"/>
                      <a:pt x="155" y="74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 13">
                <a:extLst>
                  <a:ext uri="{FF2B5EF4-FFF2-40B4-BE49-F238E27FC236}">
                    <a16:creationId xmlns:a16="http://schemas.microsoft.com/office/drawing/2014/main" id="{F7A9D8C0-6CC3-4182-A557-6FE49DCF1C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5143990" y="4167808"/>
                <a:ext cx="312692" cy="217524"/>
              </a:xfrm>
              <a:custGeom>
                <a:avLst/>
                <a:gdLst>
                  <a:gd name="T0" fmla="*/ 15 w 171"/>
                  <a:gd name="T1" fmla="*/ 48 h 118"/>
                  <a:gd name="T2" fmla="*/ 132 w 171"/>
                  <a:gd name="T3" fmla="*/ 115 h 118"/>
                  <a:gd name="T4" fmla="*/ 144 w 171"/>
                  <a:gd name="T5" fmla="*/ 118 h 118"/>
                  <a:gd name="T6" fmla="*/ 165 w 171"/>
                  <a:gd name="T7" fmla="*/ 106 h 118"/>
                  <a:gd name="T8" fmla="*/ 156 w 171"/>
                  <a:gd name="T9" fmla="*/ 74 h 118"/>
                  <a:gd name="T10" fmla="*/ 39 w 171"/>
                  <a:gd name="T11" fmla="*/ 6 h 118"/>
                  <a:gd name="T12" fmla="*/ 7 w 171"/>
                  <a:gd name="T13" fmla="*/ 15 h 118"/>
                  <a:gd name="T14" fmla="*/ 15 w 171"/>
                  <a:gd name="T15" fmla="*/ 48 h 118"/>
                  <a:gd name="T16" fmla="*/ 15 w 171"/>
                  <a:gd name="T17" fmla="*/ 48 h 118"/>
                  <a:gd name="T18" fmla="*/ 15 w 171"/>
                  <a:gd name="T19" fmla="*/ 4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8">
                    <a:moveTo>
                      <a:pt x="15" y="48"/>
                    </a:moveTo>
                    <a:cubicBezTo>
                      <a:pt x="132" y="115"/>
                      <a:pt x="132" y="115"/>
                      <a:pt x="132" y="115"/>
                    </a:cubicBezTo>
                    <a:cubicBezTo>
                      <a:pt x="136" y="117"/>
                      <a:pt x="140" y="118"/>
                      <a:pt x="144" y="118"/>
                    </a:cubicBezTo>
                    <a:cubicBezTo>
                      <a:pt x="152" y="118"/>
                      <a:pt x="160" y="114"/>
                      <a:pt x="165" y="106"/>
                    </a:cubicBezTo>
                    <a:cubicBezTo>
                      <a:pt x="171" y="95"/>
                      <a:pt x="167" y="80"/>
                      <a:pt x="156" y="74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28" y="0"/>
                      <a:pt x="13" y="4"/>
                      <a:pt x="7" y="15"/>
                    </a:cubicBezTo>
                    <a:cubicBezTo>
                      <a:pt x="0" y="27"/>
                      <a:pt x="4" y="41"/>
                      <a:pt x="15" y="48"/>
                    </a:cubicBezTo>
                    <a:close/>
                    <a:moveTo>
                      <a:pt x="15" y="48"/>
                    </a:moveTo>
                    <a:cubicBezTo>
                      <a:pt x="15" y="48"/>
                      <a:pt x="15" y="48"/>
                      <a:pt x="15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Freeform 14">
                <a:extLst>
                  <a:ext uri="{FF2B5EF4-FFF2-40B4-BE49-F238E27FC236}">
                    <a16:creationId xmlns:a16="http://schemas.microsoft.com/office/drawing/2014/main" id="{00714B71-DDF0-4A98-A443-D016BED81C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389152" y="3758902"/>
                <a:ext cx="334653" cy="88893"/>
              </a:xfrm>
              <a:custGeom>
                <a:avLst/>
                <a:gdLst>
                  <a:gd name="T0" fmla="*/ 159 w 183"/>
                  <a:gd name="T1" fmla="*/ 0 h 48"/>
                  <a:gd name="T2" fmla="*/ 24 w 183"/>
                  <a:gd name="T3" fmla="*/ 0 h 48"/>
                  <a:gd name="T4" fmla="*/ 0 w 183"/>
                  <a:gd name="T5" fmla="*/ 24 h 48"/>
                  <a:gd name="T6" fmla="*/ 24 w 183"/>
                  <a:gd name="T7" fmla="*/ 48 h 48"/>
                  <a:gd name="T8" fmla="*/ 159 w 183"/>
                  <a:gd name="T9" fmla="*/ 48 h 48"/>
                  <a:gd name="T10" fmla="*/ 183 w 183"/>
                  <a:gd name="T11" fmla="*/ 24 h 48"/>
                  <a:gd name="T12" fmla="*/ 159 w 183"/>
                  <a:gd name="T13" fmla="*/ 0 h 48"/>
                  <a:gd name="T14" fmla="*/ 159 w 183"/>
                  <a:gd name="T15" fmla="*/ 0 h 48"/>
                  <a:gd name="T16" fmla="*/ 159 w 183"/>
                  <a:gd name="T1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3" h="48">
                    <a:moveTo>
                      <a:pt x="159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8"/>
                      <a:pt x="11" y="48"/>
                      <a:pt x="24" y="48"/>
                    </a:cubicBezTo>
                    <a:cubicBezTo>
                      <a:pt x="159" y="48"/>
                      <a:pt x="159" y="48"/>
                      <a:pt x="159" y="48"/>
                    </a:cubicBezTo>
                    <a:cubicBezTo>
                      <a:pt x="172" y="48"/>
                      <a:pt x="183" y="38"/>
                      <a:pt x="183" y="24"/>
                    </a:cubicBezTo>
                    <a:cubicBezTo>
                      <a:pt x="183" y="11"/>
                      <a:pt x="172" y="0"/>
                      <a:pt x="159" y="0"/>
                    </a:cubicBezTo>
                    <a:close/>
                    <a:moveTo>
                      <a:pt x="159" y="0"/>
                    </a:moveTo>
                    <a:cubicBezTo>
                      <a:pt x="159" y="0"/>
                      <a:pt x="159" y="0"/>
                      <a:pt x="159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Freeform 15">
                <a:extLst>
                  <a:ext uri="{FF2B5EF4-FFF2-40B4-BE49-F238E27FC236}">
                    <a16:creationId xmlns:a16="http://schemas.microsoft.com/office/drawing/2014/main" id="{13AA15DA-14AA-4A57-A895-3FDFF203887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5260073" y="3758902"/>
                <a:ext cx="332562" cy="88893"/>
              </a:xfrm>
              <a:custGeom>
                <a:avLst/>
                <a:gdLst>
                  <a:gd name="T0" fmla="*/ 182 w 182"/>
                  <a:gd name="T1" fmla="*/ 24 h 48"/>
                  <a:gd name="T2" fmla="*/ 158 w 182"/>
                  <a:gd name="T3" fmla="*/ 0 h 48"/>
                  <a:gd name="T4" fmla="*/ 24 w 182"/>
                  <a:gd name="T5" fmla="*/ 0 h 48"/>
                  <a:gd name="T6" fmla="*/ 0 w 182"/>
                  <a:gd name="T7" fmla="*/ 24 h 48"/>
                  <a:gd name="T8" fmla="*/ 24 w 182"/>
                  <a:gd name="T9" fmla="*/ 48 h 48"/>
                  <a:gd name="T10" fmla="*/ 158 w 182"/>
                  <a:gd name="T11" fmla="*/ 48 h 48"/>
                  <a:gd name="T12" fmla="*/ 182 w 182"/>
                  <a:gd name="T13" fmla="*/ 24 h 48"/>
                  <a:gd name="T14" fmla="*/ 182 w 182"/>
                  <a:gd name="T15" fmla="*/ 24 h 48"/>
                  <a:gd name="T16" fmla="*/ 182 w 182"/>
                  <a:gd name="T1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2" h="48">
                    <a:moveTo>
                      <a:pt x="182" y="24"/>
                    </a:moveTo>
                    <a:cubicBezTo>
                      <a:pt x="182" y="11"/>
                      <a:pt x="172" y="0"/>
                      <a:pt x="158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8"/>
                      <a:pt x="11" y="48"/>
                      <a:pt x="24" y="48"/>
                    </a:cubicBezTo>
                    <a:cubicBezTo>
                      <a:pt x="158" y="48"/>
                      <a:pt x="158" y="48"/>
                      <a:pt x="158" y="48"/>
                    </a:cubicBezTo>
                    <a:cubicBezTo>
                      <a:pt x="172" y="48"/>
                      <a:pt x="182" y="38"/>
                      <a:pt x="182" y="24"/>
                    </a:cubicBezTo>
                    <a:close/>
                    <a:moveTo>
                      <a:pt x="182" y="24"/>
                    </a:moveTo>
                    <a:cubicBezTo>
                      <a:pt x="182" y="24"/>
                      <a:pt x="182" y="24"/>
                      <a:pt x="182" y="24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Freeform 16">
                <a:extLst>
                  <a:ext uri="{FF2B5EF4-FFF2-40B4-BE49-F238E27FC236}">
                    <a16:creationId xmlns:a16="http://schemas.microsoft.com/office/drawing/2014/main" id="{F94E3DBD-E46A-4430-9266-E6E831D6BC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525105" y="4167808"/>
                <a:ext cx="312692" cy="217524"/>
              </a:xfrm>
              <a:custGeom>
                <a:avLst/>
                <a:gdLst>
                  <a:gd name="T0" fmla="*/ 27 w 171"/>
                  <a:gd name="T1" fmla="*/ 118 h 118"/>
                  <a:gd name="T2" fmla="*/ 39 w 171"/>
                  <a:gd name="T3" fmla="*/ 115 h 118"/>
                  <a:gd name="T4" fmla="*/ 155 w 171"/>
                  <a:gd name="T5" fmla="*/ 48 h 118"/>
                  <a:gd name="T6" fmla="*/ 164 w 171"/>
                  <a:gd name="T7" fmla="*/ 15 h 118"/>
                  <a:gd name="T8" fmla="*/ 131 w 171"/>
                  <a:gd name="T9" fmla="*/ 6 h 118"/>
                  <a:gd name="T10" fmla="*/ 15 w 171"/>
                  <a:gd name="T11" fmla="*/ 74 h 118"/>
                  <a:gd name="T12" fmla="*/ 6 w 171"/>
                  <a:gd name="T13" fmla="*/ 106 h 118"/>
                  <a:gd name="T14" fmla="*/ 27 w 171"/>
                  <a:gd name="T15" fmla="*/ 118 h 118"/>
                  <a:gd name="T16" fmla="*/ 27 w 171"/>
                  <a:gd name="T17" fmla="*/ 118 h 118"/>
                  <a:gd name="T18" fmla="*/ 27 w 171"/>
                  <a:gd name="T19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8">
                    <a:moveTo>
                      <a:pt x="27" y="118"/>
                    </a:moveTo>
                    <a:cubicBezTo>
                      <a:pt x="31" y="118"/>
                      <a:pt x="35" y="117"/>
                      <a:pt x="39" y="115"/>
                    </a:cubicBezTo>
                    <a:cubicBezTo>
                      <a:pt x="155" y="48"/>
                      <a:pt x="155" y="48"/>
                      <a:pt x="155" y="48"/>
                    </a:cubicBezTo>
                    <a:cubicBezTo>
                      <a:pt x="167" y="41"/>
                      <a:pt x="171" y="27"/>
                      <a:pt x="164" y="15"/>
                    </a:cubicBezTo>
                    <a:cubicBezTo>
                      <a:pt x="157" y="4"/>
                      <a:pt x="143" y="0"/>
                      <a:pt x="131" y="6"/>
                    </a:cubicBezTo>
                    <a:cubicBezTo>
                      <a:pt x="15" y="74"/>
                      <a:pt x="15" y="74"/>
                      <a:pt x="15" y="74"/>
                    </a:cubicBezTo>
                    <a:cubicBezTo>
                      <a:pt x="3" y="80"/>
                      <a:pt x="0" y="95"/>
                      <a:pt x="6" y="106"/>
                    </a:cubicBezTo>
                    <a:cubicBezTo>
                      <a:pt x="11" y="114"/>
                      <a:pt x="19" y="118"/>
                      <a:pt x="27" y="118"/>
                    </a:cubicBezTo>
                    <a:close/>
                    <a:moveTo>
                      <a:pt x="27" y="118"/>
                    </a:moveTo>
                    <a:cubicBezTo>
                      <a:pt x="27" y="118"/>
                      <a:pt x="27" y="118"/>
                      <a:pt x="27" y="11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Freeform 17">
                <a:extLst>
                  <a:ext uri="{FF2B5EF4-FFF2-40B4-BE49-F238E27FC236}">
                    <a16:creationId xmlns:a16="http://schemas.microsoft.com/office/drawing/2014/main" id="{C5D4E82A-9E73-4169-9333-D8D1511B12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5143990" y="3224503"/>
                <a:ext cx="312692" cy="219617"/>
              </a:xfrm>
              <a:custGeom>
                <a:avLst/>
                <a:gdLst>
                  <a:gd name="T0" fmla="*/ 132 w 171"/>
                  <a:gd name="T1" fmla="*/ 7 h 119"/>
                  <a:gd name="T2" fmla="*/ 15 w 171"/>
                  <a:gd name="T3" fmla="*/ 74 h 119"/>
                  <a:gd name="T4" fmla="*/ 7 w 171"/>
                  <a:gd name="T5" fmla="*/ 107 h 119"/>
                  <a:gd name="T6" fmla="*/ 28 w 171"/>
                  <a:gd name="T7" fmla="*/ 119 h 119"/>
                  <a:gd name="T8" fmla="*/ 39 w 171"/>
                  <a:gd name="T9" fmla="*/ 115 h 119"/>
                  <a:gd name="T10" fmla="*/ 156 w 171"/>
                  <a:gd name="T11" fmla="*/ 48 h 119"/>
                  <a:gd name="T12" fmla="*/ 165 w 171"/>
                  <a:gd name="T13" fmla="*/ 15 h 119"/>
                  <a:gd name="T14" fmla="*/ 132 w 171"/>
                  <a:gd name="T15" fmla="*/ 7 h 119"/>
                  <a:gd name="T16" fmla="*/ 132 w 171"/>
                  <a:gd name="T17" fmla="*/ 7 h 119"/>
                  <a:gd name="T18" fmla="*/ 132 w 171"/>
                  <a:gd name="T19" fmla="*/ 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9">
                    <a:moveTo>
                      <a:pt x="132" y="7"/>
                    </a:moveTo>
                    <a:cubicBezTo>
                      <a:pt x="15" y="74"/>
                      <a:pt x="15" y="74"/>
                      <a:pt x="15" y="74"/>
                    </a:cubicBezTo>
                    <a:cubicBezTo>
                      <a:pt x="4" y="80"/>
                      <a:pt x="0" y="95"/>
                      <a:pt x="7" y="107"/>
                    </a:cubicBezTo>
                    <a:cubicBezTo>
                      <a:pt x="11" y="114"/>
                      <a:pt x="19" y="119"/>
                      <a:pt x="28" y="119"/>
                    </a:cubicBezTo>
                    <a:cubicBezTo>
                      <a:pt x="32" y="119"/>
                      <a:pt x="36" y="118"/>
                      <a:pt x="39" y="115"/>
                    </a:cubicBezTo>
                    <a:cubicBezTo>
                      <a:pt x="156" y="48"/>
                      <a:pt x="156" y="48"/>
                      <a:pt x="156" y="48"/>
                    </a:cubicBezTo>
                    <a:cubicBezTo>
                      <a:pt x="167" y="42"/>
                      <a:pt x="171" y="27"/>
                      <a:pt x="165" y="15"/>
                    </a:cubicBezTo>
                    <a:cubicBezTo>
                      <a:pt x="158" y="4"/>
                      <a:pt x="143" y="0"/>
                      <a:pt x="132" y="7"/>
                    </a:cubicBezTo>
                    <a:close/>
                    <a:moveTo>
                      <a:pt x="132" y="7"/>
                    </a:moveTo>
                    <a:cubicBezTo>
                      <a:pt x="132" y="7"/>
                      <a:pt x="132" y="7"/>
                      <a:pt x="132" y="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Freeform 18">
                <a:extLst>
                  <a:ext uri="{FF2B5EF4-FFF2-40B4-BE49-F238E27FC236}">
                    <a16:creationId xmlns:a16="http://schemas.microsoft.com/office/drawing/2014/main" id="{42B10E46-A558-4578-A571-60BF2B1774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912047" y="4466902"/>
                <a:ext cx="222754" cy="309553"/>
              </a:xfrm>
              <a:custGeom>
                <a:avLst/>
                <a:gdLst>
                  <a:gd name="T0" fmla="*/ 15 w 122"/>
                  <a:gd name="T1" fmla="*/ 165 h 168"/>
                  <a:gd name="T2" fmla="*/ 27 w 122"/>
                  <a:gd name="T3" fmla="*/ 168 h 168"/>
                  <a:gd name="T4" fmla="*/ 48 w 122"/>
                  <a:gd name="T5" fmla="*/ 156 h 168"/>
                  <a:gd name="T6" fmla="*/ 115 w 122"/>
                  <a:gd name="T7" fmla="*/ 39 h 168"/>
                  <a:gd name="T8" fmla="*/ 107 w 122"/>
                  <a:gd name="T9" fmla="*/ 7 h 168"/>
                  <a:gd name="T10" fmla="*/ 74 w 122"/>
                  <a:gd name="T11" fmla="*/ 15 h 168"/>
                  <a:gd name="T12" fmla="*/ 7 w 122"/>
                  <a:gd name="T13" fmla="*/ 132 h 168"/>
                  <a:gd name="T14" fmla="*/ 15 w 122"/>
                  <a:gd name="T15" fmla="*/ 165 h 168"/>
                  <a:gd name="T16" fmla="*/ 15 w 122"/>
                  <a:gd name="T17" fmla="*/ 165 h 168"/>
                  <a:gd name="T18" fmla="*/ 15 w 122"/>
                  <a:gd name="T19" fmla="*/ 165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168">
                    <a:moveTo>
                      <a:pt x="15" y="165"/>
                    </a:moveTo>
                    <a:cubicBezTo>
                      <a:pt x="19" y="167"/>
                      <a:pt x="23" y="168"/>
                      <a:pt x="27" y="168"/>
                    </a:cubicBezTo>
                    <a:cubicBezTo>
                      <a:pt x="36" y="168"/>
                      <a:pt x="44" y="164"/>
                      <a:pt x="48" y="156"/>
                    </a:cubicBezTo>
                    <a:cubicBezTo>
                      <a:pt x="115" y="39"/>
                      <a:pt x="115" y="39"/>
                      <a:pt x="115" y="39"/>
                    </a:cubicBezTo>
                    <a:cubicBezTo>
                      <a:pt x="122" y="28"/>
                      <a:pt x="118" y="13"/>
                      <a:pt x="107" y="7"/>
                    </a:cubicBezTo>
                    <a:cubicBezTo>
                      <a:pt x="95" y="0"/>
                      <a:pt x="80" y="4"/>
                      <a:pt x="74" y="15"/>
                    </a:cubicBezTo>
                    <a:cubicBezTo>
                      <a:pt x="7" y="132"/>
                      <a:pt x="7" y="132"/>
                      <a:pt x="7" y="132"/>
                    </a:cubicBezTo>
                    <a:cubicBezTo>
                      <a:pt x="0" y="143"/>
                      <a:pt x="4" y="158"/>
                      <a:pt x="15" y="165"/>
                    </a:cubicBezTo>
                    <a:close/>
                    <a:moveTo>
                      <a:pt x="15" y="165"/>
                    </a:moveTo>
                    <a:cubicBezTo>
                      <a:pt x="15" y="165"/>
                      <a:pt x="15" y="165"/>
                      <a:pt x="15" y="16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9C0C3BD7-4482-4A0E-ABEF-1DB69660B2BD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>
              <a:off x="5648036" y="2597876"/>
              <a:ext cx="1865233" cy="1893953"/>
            </a:xfrm>
            <a:custGeom>
              <a:avLst/>
              <a:gdLst>
                <a:gd name="T0" fmla="*/ 548 w 567"/>
                <a:gd name="T1" fmla="*/ 239 h 571"/>
                <a:gd name="T2" fmla="*/ 495 w 567"/>
                <a:gd name="T3" fmla="*/ 210 h 571"/>
                <a:gd name="T4" fmla="*/ 485 w 567"/>
                <a:gd name="T5" fmla="*/ 162 h 571"/>
                <a:gd name="T6" fmla="*/ 506 w 567"/>
                <a:gd name="T7" fmla="*/ 119 h 571"/>
                <a:gd name="T8" fmla="*/ 465 w 567"/>
                <a:gd name="T9" fmla="*/ 66 h 571"/>
                <a:gd name="T10" fmla="*/ 409 w 567"/>
                <a:gd name="T11" fmla="*/ 79 h 571"/>
                <a:gd name="T12" fmla="*/ 355 w 567"/>
                <a:gd name="T13" fmla="*/ 71 h 571"/>
                <a:gd name="T14" fmla="*/ 330 w 567"/>
                <a:gd name="T15" fmla="*/ 19 h 571"/>
                <a:gd name="T16" fmla="*/ 258 w 567"/>
                <a:gd name="T17" fmla="*/ 1 h 571"/>
                <a:gd name="T18" fmla="*/ 227 w 567"/>
                <a:gd name="T19" fmla="*/ 53 h 571"/>
                <a:gd name="T20" fmla="*/ 186 w 567"/>
                <a:gd name="T21" fmla="*/ 83 h 571"/>
                <a:gd name="T22" fmla="*/ 128 w 567"/>
                <a:gd name="T23" fmla="*/ 64 h 571"/>
                <a:gd name="T24" fmla="*/ 66 w 567"/>
                <a:gd name="T25" fmla="*/ 104 h 571"/>
                <a:gd name="T26" fmla="*/ 81 w 567"/>
                <a:gd name="T27" fmla="*/ 159 h 571"/>
                <a:gd name="T28" fmla="*/ 71 w 567"/>
                <a:gd name="T29" fmla="*/ 214 h 571"/>
                <a:gd name="T30" fmla="*/ 20 w 567"/>
                <a:gd name="T31" fmla="*/ 239 h 571"/>
                <a:gd name="T32" fmla="*/ 2 w 567"/>
                <a:gd name="T33" fmla="*/ 312 h 571"/>
                <a:gd name="T34" fmla="*/ 50 w 567"/>
                <a:gd name="T35" fmla="*/ 341 h 571"/>
                <a:gd name="T36" fmla="*/ 82 w 567"/>
                <a:gd name="T37" fmla="*/ 387 h 571"/>
                <a:gd name="T38" fmla="*/ 82 w 567"/>
                <a:gd name="T39" fmla="*/ 408 h 571"/>
                <a:gd name="T40" fmla="*/ 68 w 567"/>
                <a:gd name="T41" fmla="*/ 470 h 571"/>
                <a:gd name="T42" fmla="*/ 103 w 567"/>
                <a:gd name="T43" fmla="*/ 505 h 571"/>
                <a:gd name="T44" fmla="*/ 153 w 567"/>
                <a:gd name="T45" fmla="*/ 494 h 571"/>
                <a:gd name="T46" fmla="*/ 210 w 567"/>
                <a:gd name="T47" fmla="*/ 500 h 571"/>
                <a:gd name="T48" fmla="*/ 238 w 567"/>
                <a:gd name="T49" fmla="*/ 551 h 571"/>
                <a:gd name="T50" fmla="*/ 273 w 567"/>
                <a:gd name="T51" fmla="*/ 571 h 571"/>
                <a:gd name="T52" fmla="*/ 330 w 567"/>
                <a:gd name="T53" fmla="*/ 551 h 571"/>
                <a:gd name="T54" fmla="*/ 356 w 567"/>
                <a:gd name="T55" fmla="*/ 501 h 571"/>
                <a:gd name="T56" fmla="*/ 405 w 567"/>
                <a:gd name="T57" fmla="*/ 489 h 571"/>
                <a:gd name="T58" fmla="*/ 452 w 567"/>
                <a:gd name="T59" fmla="*/ 509 h 571"/>
                <a:gd name="T60" fmla="*/ 501 w 567"/>
                <a:gd name="T61" fmla="*/ 468 h 571"/>
                <a:gd name="T62" fmla="*/ 490 w 567"/>
                <a:gd name="T63" fmla="*/ 417 h 571"/>
                <a:gd name="T64" fmla="*/ 495 w 567"/>
                <a:gd name="T65" fmla="*/ 364 h 571"/>
                <a:gd name="T66" fmla="*/ 548 w 567"/>
                <a:gd name="T67" fmla="*/ 331 h 571"/>
                <a:gd name="T68" fmla="*/ 567 w 567"/>
                <a:gd name="T69" fmla="*/ 275 h 571"/>
                <a:gd name="T70" fmla="*/ 285 w 567"/>
                <a:gd name="T71" fmla="*/ 355 h 571"/>
                <a:gd name="T72" fmla="*/ 285 w 567"/>
                <a:gd name="T73" fmla="*/ 215 h 571"/>
                <a:gd name="T74" fmla="*/ 285 w 567"/>
                <a:gd name="T75" fmla="*/ 355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67" h="571">
                  <a:moveTo>
                    <a:pt x="565" y="260"/>
                  </a:moveTo>
                  <a:cubicBezTo>
                    <a:pt x="566" y="250"/>
                    <a:pt x="557" y="241"/>
                    <a:pt x="548" y="239"/>
                  </a:cubicBezTo>
                  <a:cubicBezTo>
                    <a:pt x="537" y="236"/>
                    <a:pt x="526" y="232"/>
                    <a:pt x="515" y="229"/>
                  </a:cubicBezTo>
                  <a:cubicBezTo>
                    <a:pt x="506" y="227"/>
                    <a:pt x="499" y="219"/>
                    <a:pt x="495" y="210"/>
                  </a:cubicBezTo>
                  <a:cubicBezTo>
                    <a:pt x="492" y="202"/>
                    <a:pt x="489" y="193"/>
                    <a:pt x="486" y="186"/>
                  </a:cubicBezTo>
                  <a:cubicBezTo>
                    <a:pt x="480" y="177"/>
                    <a:pt x="480" y="170"/>
                    <a:pt x="485" y="162"/>
                  </a:cubicBezTo>
                  <a:cubicBezTo>
                    <a:pt x="490" y="153"/>
                    <a:pt x="495" y="145"/>
                    <a:pt x="499" y="137"/>
                  </a:cubicBezTo>
                  <a:cubicBezTo>
                    <a:pt x="502" y="131"/>
                    <a:pt x="506" y="126"/>
                    <a:pt x="506" y="119"/>
                  </a:cubicBezTo>
                  <a:cubicBezTo>
                    <a:pt x="507" y="106"/>
                    <a:pt x="499" y="98"/>
                    <a:pt x="492" y="91"/>
                  </a:cubicBezTo>
                  <a:cubicBezTo>
                    <a:pt x="484" y="82"/>
                    <a:pt x="474" y="74"/>
                    <a:pt x="465" y="66"/>
                  </a:cubicBezTo>
                  <a:cubicBezTo>
                    <a:pt x="457" y="60"/>
                    <a:pt x="449" y="59"/>
                    <a:pt x="440" y="63"/>
                  </a:cubicBezTo>
                  <a:cubicBezTo>
                    <a:pt x="430" y="68"/>
                    <a:pt x="420" y="74"/>
                    <a:pt x="409" y="79"/>
                  </a:cubicBezTo>
                  <a:cubicBezTo>
                    <a:pt x="401" y="84"/>
                    <a:pt x="392" y="86"/>
                    <a:pt x="383" y="83"/>
                  </a:cubicBezTo>
                  <a:cubicBezTo>
                    <a:pt x="373" y="79"/>
                    <a:pt x="363" y="75"/>
                    <a:pt x="355" y="71"/>
                  </a:cubicBezTo>
                  <a:cubicBezTo>
                    <a:pt x="348" y="67"/>
                    <a:pt x="342" y="61"/>
                    <a:pt x="340" y="54"/>
                  </a:cubicBezTo>
                  <a:cubicBezTo>
                    <a:pt x="336" y="42"/>
                    <a:pt x="333" y="30"/>
                    <a:pt x="330" y="19"/>
                  </a:cubicBezTo>
                  <a:cubicBezTo>
                    <a:pt x="327" y="11"/>
                    <a:pt x="318" y="2"/>
                    <a:pt x="310" y="1"/>
                  </a:cubicBezTo>
                  <a:cubicBezTo>
                    <a:pt x="293" y="0"/>
                    <a:pt x="276" y="0"/>
                    <a:pt x="258" y="1"/>
                  </a:cubicBezTo>
                  <a:cubicBezTo>
                    <a:pt x="249" y="2"/>
                    <a:pt x="240" y="9"/>
                    <a:pt x="238" y="18"/>
                  </a:cubicBezTo>
                  <a:cubicBezTo>
                    <a:pt x="234" y="30"/>
                    <a:pt x="231" y="42"/>
                    <a:pt x="227" y="53"/>
                  </a:cubicBezTo>
                  <a:cubicBezTo>
                    <a:pt x="225" y="61"/>
                    <a:pt x="219" y="68"/>
                    <a:pt x="212" y="71"/>
                  </a:cubicBezTo>
                  <a:cubicBezTo>
                    <a:pt x="204" y="75"/>
                    <a:pt x="195" y="79"/>
                    <a:pt x="186" y="83"/>
                  </a:cubicBezTo>
                  <a:cubicBezTo>
                    <a:pt x="177" y="86"/>
                    <a:pt x="167" y="85"/>
                    <a:pt x="159" y="81"/>
                  </a:cubicBezTo>
                  <a:cubicBezTo>
                    <a:pt x="149" y="76"/>
                    <a:pt x="138" y="69"/>
                    <a:pt x="128" y="64"/>
                  </a:cubicBezTo>
                  <a:cubicBezTo>
                    <a:pt x="120" y="60"/>
                    <a:pt x="110" y="60"/>
                    <a:pt x="103" y="66"/>
                  </a:cubicBezTo>
                  <a:cubicBezTo>
                    <a:pt x="89" y="77"/>
                    <a:pt x="76" y="89"/>
                    <a:pt x="66" y="104"/>
                  </a:cubicBezTo>
                  <a:cubicBezTo>
                    <a:pt x="60" y="111"/>
                    <a:pt x="60" y="120"/>
                    <a:pt x="64" y="129"/>
                  </a:cubicBezTo>
                  <a:cubicBezTo>
                    <a:pt x="69" y="139"/>
                    <a:pt x="75" y="149"/>
                    <a:pt x="81" y="159"/>
                  </a:cubicBezTo>
                  <a:cubicBezTo>
                    <a:pt x="85" y="167"/>
                    <a:pt x="86" y="176"/>
                    <a:pt x="83" y="184"/>
                  </a:cubicBezTo>
                  <a:cubicBezTo>
                    <a:pt x="79" y="193"/>
                    <a:pt x="75" y="204"/>
                    <a:pt x="71" y="214"/>
                  </a:cubicBezTo>
                  <a:cubicBezTo>
                    <a:pt x="67" y="221"/>
                    <a:pt x="62" y="226"/>
                    <a:pt x="54" y="229"/>
                  </a:cubicBezTo>
                  <a:cubicBezTo>
                    <a:pt x="43" y="233"/>
                    <a:pt x="32" y="236"/>
                    <a:pt x="20" y="239"/>
                  </a:cubicBezTo>
                  <a:cubicBezTo>
                    <a:pt x="11" y="241"/>
                    <a:pt x="3" y="249"/>
                    <a:pt x="1" y="260"/>
                  </a:cubicBezTo>
                  <a:cubicBezTo>
                    <a:pt x="0" y="277"/>
                    <a:pt x="1" y="295"/>
                    <a:pt x="2" y="312"/>
                  </a:cubicBezTo>
                  <a:cubicBezTo>
                    <a:pt x="3" y="322"/>
                    <a:pt x="10" y="328"/>
                    <a:pt x="18" y="331"/>
                  </a:cubicBezTo>
                  <a:cubicBezTo>
                    <a:pt x="29" y="335"/>
                    <a:pt x="39" y="338"/>
                    <a:pt x="50" y="341"/>
                  </a:cubicBezTo>
                  <a:cubicBezTo>
                    <a:pt x="60" y="344"/>
                    <a:pt x="67" y="350"/>
                    <a:pt x="71" y="360"/>
                  </a:cubicBezTo>
                  <a:cubicBezTo>
                    <a:pt x="75" y="369"/>
                    <a:pt x="79" y="378"/>
                    <a:pt x="82" y="387"/>
                  </a:cubicBezTo>
                  <a:cubicBezTo>
                    <a:pt x="84" y="391"/>
                    <a:pt x="88" y="395"/>
                    <a:pt x="85" y="400"/>
                  </a:cubicBezTo>
                  <a:cubicBezTo>
                    <a:pt x="85" y="403"/>
                    <a:pt x="84" y="405"/>
                    <a:pt x="82" y="408"/>
                  </a:cubicBezTo>
                  <a:cubicBezTo>
                    <a:pt x="77" y="419"/>
                    <a:pt x="71" y="429"/>
                    <a:pt x="65" y="440"/>
                  </a:cubicBezTo>
                  <a:cubicBezTo>
                    <a:pt x="60" y="452"/>
                    <a:pt x="60" y="461"/>
                    <a:pt x="68" y="470"/>
                  </a:cubicBezTo>
                  <a:cubicBezTo>
                    <a:pt x="75" y="477"/>
                    <a:pt x="81" y="484"/>
                    <a:pt x="87" y="490"/>
                  </a:cubicBezTo>
                  <a:cubicBezTo>
                    <a:pt x="93" y="495"/>
                    <a:pt x="97" y="500"/>
                    <a:pt x="103" y="505"/>
                  </a:cubicBezTo>
                  <a:cubicBezTo>
                    <a:pt x="110" y="512"/>
                    <a:pt x="119" y="511"/>
                    <a:pt x="127" y="508"/>
                  </a:cubicBezTo>
                  <a:cubicBezTo>
                    <a:pt x="136" y="503"/>
                    <a:pt x="145" y="498"/>
                    <a:pt x="153" y="494"/>
                  </a:cubicBezTo>
                  <a:cubicBezTo>
                    <a:pt x="163" y="487"/>
                    <a:pt x="173" y="485"/>
                    <a:pt x="184" y="489"/>
                  </a:cubicBezTo>
                  <a:cubicBezTo>
                    <a:pt x="193" y="493"/>
                    <a:pt x="201" y="496"/>
                    <a:pt x="210" y="500"/>
                  </a:cubicBezTo>
                  <a:cubicBezTo>
                    <a:pt x="218" y="503"/>
                    <a:pt x="225" y="509"/>
                    <a:pt x="229" y="518"/>
                  </a:cubicBezTo>
                  <a:cubicBezTo>
                    <a:pt x="232" y="529"/>
                    <a:pt x="235" y="540"/>
                    <a:pt x="238" y="551"/>
                  </a:cubicBezTo>
                  <a:cubicBezTo>
                    <a:pt x="240" y="559"/>
                    <a:pt x="244" y="565"/>
                    <a:pt x="252" y="568"/>
                  </a:cubicBezTo>
                  <a:cubicBezTo>
                    <a:pt x="259" y="570"/>
                    <a:pt x="266" y="570"/>
                    <a:pt x="273" y="571"/>
                  </a:cubicBezTo>
                  <a:cubicBezTo>
                    <a:pt x="285" y="571"/>
                    <a:pt x="298" y="569"/>
                    <a:pt x="310" y="569"/>
                  </a:cubicBezTo>
                  <a:cubicBezTo>
                    <a:pt x="319" y="569"/>
                    <a:pt x="328" y="559"/>
                    <a:pt x="330" y="551"/>
                  </a:cubicBezTo>
                  <a:cubicBezTo>
                    <a:pt x="332" y="541"/>
                    <a:pt x="336" y="530"/>
                    <a:pt x="339" y="520"/>
                  </a:cubicBezTo>
                  <a:cubicBezTo>
                    <a:pt x="342" y="512"/>
                    <a:pt x="348" y="505"/>
                    <a:pt x="356" y="501"/>
                  </a:cubicBezTo>
                  <a:cubicBezTo>
                    <a:pt x="365" y="497"/>
                    <a:pt x="374" y="494"/>
                    <a:pt x="383" y="490"/>
                  </a:cubicBezTo>
                  <a:cubicBezTo>
                    <a:pt x="390" y="486"/>
                    <a:pt x="398" y="486"/>
                    <a:pt x="405" y="489"/>
                  </a:cubicBezTo>
                  <a:cubicBezTo>
                    <a:pt x="414" y="493"/>
                    <a:pt x="422" y="498"/>
                    <a:pt x="430" y="502"/>
                  </a:cubicBezTo>
                  <a:cubicBezTo>
                    <a:pt x="437" y="505"/>
                    <a:pt x="444" y="511"/>
                    <a:pt x="452" y="509"/>
                  </a:cubicBezTo>
                  <a:cubicBezTo>
                    <a:pt x="457" y="509"/>
                    <a:pt x="462" y="507"/>
                    <a:pt x="466" y="504"/>
                  </a:cubicBezTo>
                  <a:cubicBezTo>
                    <a:pt x="479" y="493"/>
                    <a:pt x="490" y="481"/>
                    <a:pt x="501" y="468"/>
                  </a:cubicBezTo>
                  <a:cubicBezTo>
                    <a:pt x="508" y="460"/>
                    <a:pt x="508" y="452"/>
                    <a:pt x="504" y="442"/>
                  </a:cubicBezTo>
                  <a:cubicBezTo>
                    <a:pt x="499" y="434"/>
                    <a:pt x="495" y="425"/>
                    <a:pt x="490" y="417"/>
                  </a:cubicBezTo>
                  <a:cubicBezTo>
                    <a:pt x="483" y="405"/>
                    <a:pt x="482" y="393"/>
                    <a:pt x="488" y="380"/>
                  </a:cubicBezTo>
                  <a:cubicBezTo>
                    <a:pt x="490" y="376"/>
                    <a:pt x="493" y="371"/>
                    <a:pt x="495" y="364"/>
                  </a:cubicBezTo>
                  <a:cubicBezTo>
                    <a:pt x="499" y="354"/>
                    <a:pt x="504" y="345"/>
                    <a:pt x="515" y="341"/>
                  </a:cubicBezTo>
                  <a:cubicBezTo>
                    <a:pt x="526" y="338"/>
                    <a:pt x="537" y="334"/>
                    <a:pt x="548" y="331"/>
                  </a:cubicBezTo>
                  <a:cubicBezTo>
                    <a:pt x="556" y="329"/>
                    <a:pt x="565" y="320"/>
                    <a:pt x="565" y="312"/>
                  </a:cubicBezTo>
                  <a:cubicBezTo>
                    <a:pt x="566" y="300"/>
                    <a:pt x="567" y="287"/>
                    <a:pt x="567" y="275"/>
                  </a:cubicBezTo>
                  <a:cubicBezTo>
                    <a:pt x="567" y="269"/>
                    <a:pt x="565" y="264"/>
                    <a:pt x="565" y="260"/>
                  </a:cubicBezTo>
                  <a:close/>
                  <a:moveTo>
                    <a:pt x="285" y="355"/>
                  </a:moveTo>
                  <a:cubicBezTo>
                    <a:pt x="246" y="355"/>
                    <a:pt x="215" y="324"/>
                    <a:pt x="215" y="285"/>
                  </a:cubicBezTo>
                  <a:cubicBezTo>
                    <a:pt x="215" y="246"/>
                    <a:pt x="246" y="215"/>
                    <a:pt x="285" y="215"/>
                  </a:cubicBezTo>
                  <a:cubicBezTo>
                    <a:pt x="324" y="215"/>
                    <a:pt x="355" y="246"/>
                    <a:pt x="355" y="285"/>
                  </a:cubicBezTo>
                  <a:cubicBezTo>
                    <a:pt x="355" y="324"/>
                    <a:pt x="324" y="355"/>
                    <a:pt x="285" y="3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2125FEC2-5AC1-4713-9D19-60541BC80AD6}"/>
                </a:ext>
              </a:extLst>
            </p:cNvPr>
            <p:cNvSpPr>
              <a:spLocks noEditPoints="1"/>
            </p:cNvSpPr>
            <p:nvPr/>
          </p:nvSpPr>
          <p:spPr bwMode="auto">
            <a:xfrm rot="1276761">
              <a:off x="4143648" y="2797048"/>
              <a:ext cx="1515280" cy="1538612"/>
            </a:xfrm>
            <a:custGeom>
              <a:avLst/>
              <a:gdLst>
                <a:gd name="T0" fmla="*/ 548 w 567"/>
                <a:gd name="T1" fmla="*/ 239 h 571"/>
                <a:gd name="T2" fmla="*/ 495 w 567"/>
                <a:gd name="T3" fmla="*/ 210 h 571"/>
                <a:gd name="T4" fmla="*/ 485 w 567"/>
                <a:gd name="T5" fmla="*/ 162 h 571"/>
                <a:gd name="T6" fmla="*/ 506 w 567"/>
                <a:gd name="T7" fmla="*/ 119 h 571"/>
                <a:gd name="T8" fmla="*/ 465 w 567"/>
                <a:gd name="T9" fmla="*/ 66 h 571"/>
                <a:gd name="T10" fmla="*/ 409 w 567"/>
                <a:gd name="T11" fmla="*/ 79 h 571"/>
                <a:gd name="T12" fmla="*/ 355 w 567"/>
                <a:gd name="T13" fmla="*/ 71 h 571"/>
                <a:gd name="T14" fmla="*/ 330 w 567"/>
                <a:gd name="T15" fmla="*/ 19 h 571"/>
                <a:gd name="T16" fmla="*/ 258 w 567"/>
                <a:gd name="T17" fmla="*/ 1 h 571"/>
                <a:gd name="T18" fmla="*/ 227 w 567"/>
                <a:gd name="T19" fmla="*/ 53 h 571"/>
                <a:gd name="T20" fmla="*/ 186 w 567"/>
                <a:gd name="T21" fmla="*/ 83 h 571"/>
                <a:gd name="T22" fmla="*/ 128 w 567"/>
                <a:gd name="T23" fmla="*/ 64 h 571"/>
                <a:gd name="T24" fmla="*/ 66 w 567"/>
                <a:gd name="T25" fmla="*/ 104 h 571"/>
                <a:gd name="T26" fmla="*/ 81 w 567"/>
                <a:gd name="T27" fmla="*/ 159 h 571"/>
                <a:gd name="T28" fmla="*/ 71 w 567"/>
                <a:gd name="T29" fmla="*/ 214 h 571"/>
                <a:gd name="T30" fmla="*/ 20 w 567"/>
                <a:gd name="T31" fmla="*/ 239 h 571"/>
                <a:gd name="T32" fmla="*/ 2 w 567"/>
                <a:gd name="T33" fmla="*/ 312 h 571"/>
                <a:gd name="T34" fmla="*/ 50 w 567"/>
                <a:gd name="T35" fmla="*/ 341 h 571"/>
                <a:gd name="T36" fmla="*/ 82 w 567"/>
                <a:gd name="T37" fmla="*/ 387 h 571"/>
                <a:gd name="T38" fmla="*/ 82 w 567"/>
                <a:gd name="T39" fmla="*/ 408 h 571"/>
                <a:gd name="T40" fmla="*/ 68 w 567"/>
                <a:gd name="T41" fmla="*/ 470 h 571"/>
                <a:gd name="T42" fmla="*/ 103 w 567"/>
                <a:gd name="T43" fmla="*/ 505 h 571"/>
                <a:gd name="T44" fmla="*/ 153 w 567"/>
                <a:gd name="T45" fmla="*/ 494 h 571"/>
                <a:gd name="T46" fmla="*/ 210 w 567"/>
                <a:gd name="T47" fmla="*/ 500 h 571"/>
                <a:gd name="T48" fmla="*/ 238 w 567"/>
                <a:gd name="T49" fmla="*/ 551 h 571"/>
                <a:gd name="T50" fmla="*/ 273 w 567"/>
                <a:gd name="T51" fmla="*/ 571 h 571"/>
                <a:gd name="T52" fmla="*/ 330 w 567"/>
                <a:gd name="T53" fmla="*/ 551 h 571"/>
                <a:gd name="T54" fmla="*/ 356 w 567"/>
                <a:gd name="T55" fmla="*/ 501 h 571"/>
                <a:gd name="T56" fmla="*/ 405 w 567"/>
                <a:gd name="T57" fmla="*/ 489 h 571"/>
                <a:gd name="T58" fmla="*/ 452 w 567"/>
                <a:gd name="T59" fmla="*/ 509 h 571"/>
                <a:gd name="T60" fmla="*/ 501 w 567"/>
                <a:gd name="T61" fmla="*/ 468 h 571"/>
                <a:gd name="T62" fmla="*/ 490 w 567"/>
                <a:gd name="T63" fmla="*/ 417 h 571"/>
                <a:gd name="T64" fmla="*/ 495 w 567"/>
                <a:gd name="T65" fmla="*/ 364 h 571"/>
                <a:gd name="T66" fmla="*/ 548 w 567"/>
                <a:gd name="T67" fmla="*/ 331 h 571"/>
                <a:gd name="T68" fmla="*/ 567 w 567"/>
                <a:gd name="T69" fmla="*/ 275 h 571"/>
                <a:gd name="T70" fmla="*/ 285 w 567"/>
                <a:gd name="T71" fmla="*/ 355 h 571"/>
                <a:gd name="T72" fmla="*/ 285 w 567"/>
                <a:gd name="T73" fmla="*/ 215 h 571"/>
                <a:gd name="T74" fmla="*/ 285 w 567"/>
                <a:gd name="T75" fmla="*/ 355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67" h="571">
                  <a:moveTo>
                    <a:pt x="565" y="260"/>
                  </a:moveTo>
                  <a:cubicBezTo>
                    <a:pt x="566" y="250"/>
                    <a:pt x="557" y="241"/>
                    <a:pt x="548" y="239"/>
                  </a:cubicBezTo>
                  <a:cubicBezTo>
                    <a:pt x="537" y="236"/>
                    <a:pt x="526" y="232"/>
                    <a:pt x="515" y="229"/>
                  </a:cubicBezTo>
                  <a:cubicBezTo>
                    <a:pt x="506" y="227"/>
                    <a:pt x="499" y="219"/>
                    <a:pt x="495" y="210"/>
                  </a:cubicBezTo>
                  <a:cubicBezTo>
                    <a:pt x="492" y="202"/>
                    <a:pt x="489" y="193"/>
                    <a:pt x="486" y="186"/>
                  </a:cubicBezTo>
                  <a:cubicBezTo>
                    <a:pt x="480" y="177"/>
                    <a:pt x="480" y="170"/>
                    <a:pt x="485" y="162"/>
                  </a:cubicBezTo>
                  <a:cubicBezTo>
                    <a:pt x="490" y="153"/>
                    <a:pt x="495" y="145"/>
                    <a:pt x="499" y="137"/>
                  </a:cubicBezTo>
                  <a:cubicBezTo>
                    <a:pt x="502" y="131"/>
                    <a:pt x="506" y="126"/>
                    <a:pt x="506" y="119"/>
                  </a:cubicBezTo>
                  <a:cubicBezTo>
                    <a:pt x="507" y="106"/>
                    <a:pt x="499" y="98"/>
                    <a:pt x="492" y="91"/>
                  </a:cubicBezTo>
                  <a:cubicBezTo>
                    <a:pt x="484" y="82"/>
                    <a:pt x="474" y="74"/>
                    <a:pt x="465" y="66"/>
                  </a:cubicBezTo>
                  <a:cubicBezTo>
                    <a:pt x="457" y="60"/>
                    <a:pt x="449" y="59"/>
                    <a:pt x="440" y="63"/>
                  </a:cubicBezTo>
                  <a:cubicBezTo>
                    <a:pt x="430" y="68"/>
                    <a:pt x="420" y="74"/>
                    <a:pt x="409" y="79"/>
                  </a:cubicBezTo>
                  <a:cubicBezTo>
                    <a:pt x="401" y="84"/>
                    <a:pt x="392" y="86"/>
                    <a:pt x="383" y="83"/>
                  </a:cubicBezTo>
                  <a:cubicBezTo>
                    <a:pt x="373" y="79"/>
                    <a:pt x="363" y="75"/>
                    <a:pt x="355" y="71"/>
                  </a:cubicBezTo>
                  <a:cubicBezTo>
                    <a:pt x="348" y="67"/>
                    <a:pt x="342" y="61"/>
                    <a:pt x="340" y="54"/>
                  </a:cubicBezTo>
                  <a:cubicBezTo>
                    <a:pt x="336" y="42"/>
                    <a:pt x="333" y="30"/>
                    <a:pt x="330" y="19"/>
                  </a:cubicBezTo>
                  <a:cubicBezTo>
                    <a:pt x="327" y="11"/>
                    <a:pt x="318" y="2"/>
                    <a:pt x="310" y="1"/>
                  </a:cubicBezTo>
                  <a:cubicBezTo>
                    <a:pt x="293" y="0"/>
                    <a:pt x="276" y="0"/>
                    <a:pt x="258" y="1"/>
                  </a:cubicBezTo>
                  <a:cubicBezTo>
                    <a:pt x="249" y="2"/>
                    <a:pt x="240" y="9"/>
                    <a:pt x="238" y="18"/>
                  </a:cubicBezTo>
                  <a:cubicBezTo>
                    <a:pt x="234" y="30"/>
                    <a:pt x="231" y="42"/>
                    <a:pt x="227" y="53"/>
                  </a:cubicBezTo>
                  <a:cubicBezTo>
                    <a:pt x="225" y="61"/>
                    <a:pt x="219" y="68"/>
                    <a:pt x="212" y="71"/>
                  </a:cubicBezTo>
                  <a:cubicBezTo>
                    <a:pt x="204" y="75"/>
                    <a:pt x="195" y="79"/>
                    <a:pt x="186" y="83"/>
                  </a:cubicBezTo>
                  <a:cubicBezTo>
                    <a:pt x="177" y="86"/>
                    <a:pt x="167" y="85"/>
                    <a:pt x="159" y="81"/>
                  </a:cubicBezTo>
                  <a:cubicBezTo>
                    <a:pt x="149" y="76"/>
                    <a:pt x="138" y="69"/>
                    <a:pt x="128" y="64"/>
                  </a:cubicBezTo>
                  <a:cubicBezTo>
                    <a:pt x="120" y="60"/>
                    <a:pt x="110" y="60"/>
                    <a:pt x="103" y="66"/>
                  </a:cubicBezTo>
                  <a:cubicBezTo>
                    <a:pt x="89" y="77"/>
                    <a:pt x="76" y="89"/>
                    <a:pt x="66" y="104"/>
                  </a:cubicBezTo>
                  <a:cubicBezTo>
                    <a:pt x="60" y="111"/>
                    <a:pt x="60" y="120"/>
                    <a:pt x="64" y="129"/>
                  </a:cubicBezTo>
                  <a:cubicBezTo>
                    <a:pt x="69" y="139"/>
                    <a:pt x="75" y="149"/>
                    <a:pt x="81" y="159"/>
                  </a:cubicBezTo>
                  <a:cubicBezTo>
                    <a:pt x="85" y="167"/>
                    <a:pt x="86" y="176"/>
                    <a:pt x="83" y="184"/>
                  </a:cubicBezTo>
                  <a:cubicBezTo>
                    <a:pt x="79" y="193"/>
                    <a:pt x="75" y="204"/>
                    <a:pt x="71" y="214"/>
                  </a:cubicBezTo>
                  <a:cubicBezTo>
                    <a:pt x="67" y="221"/>
                    <a:pt x="62" y="226"/>
                    <a:pt x="54" y="229"/>
                  </a:cubicBezTo>
                  <a:cubicBezTo>
                    <a:pt x="43" y="233"/>
                    <a:pt x="32" y="236"/>
                    <a:pt x="20" y="239"/>
                  </a:cubicBezTo>
                  <a:cubicBezTo>
                    <a:pt x="11" y="241"/>
                    <a:pt x="3" y="249"/>
                    <a:pt x="1" y="260"/>
                  </a:cubicBezTo>
                  <a:cubicBezTo>
                    <a:pt x="0" y="277"/>
                    <a:pt x="1" y="295"/>
                    <a:pt x="2" y="312"/>
                  </a:cubicBezTo>
                  <a:cubicBezTo>
                    <a:pt x="3" y="322"/>
                    <a:pt x="10" y="328"/>
                    <a:pt x="18" y="331"/>
                  </a:cubicBezTo>
                  <a:cubicBezTo>
                    <a:pt x="29" y="335"/>
                    <a:pt x="39" y="338"/>
                    <a:pt x="50" y="341"/>
                  </a:cubicBezTo>
                  <a:cubicBezTo>
                    <a:pt x="60" y="344"/>
                    <a:pt x="67" y="350"/>
                    <a:pt x="71" y="360"/>
                  </a:cubicBezTo>
                  <a:cubicBezTo>
                    <a:pt x="75" y="369"/>
                    <a:pt x="79" y="378"/>
                    <a:pt x="82" y="387"/>
                  </a:cubicBezTo>
                  <a:cubicBezTo>
                    <a:pt x="84" y="391"/>
                    <a:pt x="88" y="395"/>
                    <a:pt x="85" y="400"/>
                  </a:cubicBezTo>
                  <a:cubicBezTo>
                    <a:pt x="85" y="403"/>
                    <a:pt x="84" y="405"/>
                    <a:pt x="82" y="408"/>
                  </a:cubicBezTo>
                  <a:cubicBezTo>
                    <a:pt x="77" y="419"/>
                    <a:pt x="71" y="429"/>
                    <a:pt x="65" y="440"/>
                  </a:cubicBezTo>
                  <a:cubicBezTo>
                    <a:pt x="60" y="452"/>
                    <a:pt x="60" y="461"/>
                    <a:pt x="68" y="470"/>
                  </a:cubicBezTo>
                  <a:cubicBezTo>
                    <a:pt x="75" y="477"/>
                    <a:pt x="81" y="484"/>
                    <a:pt x="87" y="490"/>
                  </a:cubicBezTo>
                  <a:cubicBezTo>
                    <a:pt x="93" y="495"/>
                    <a:pt x="97" y="500"/>
                    <a:pt x="103" y="505"/>
                  </a:cubicBezTo>
                  <a:cubicBezTo>
                    <a:pt x="110" y="512"/>
                    <a:pt x="119" y="511"/>
                    <a:pt x="127" y="508"/>
                  </a:cubicBezTo>
                  <a:cubicBezTo>
                    <a:pt x="136" y="503"/>
                    <a:pt x="145" y="498"/>
                    <a:pt x="153" y="494"/>
                  </a:cubicBezTo>
                  <a:cubicBezTo>
                    <a:pt x="163" y="487"/>
                    <a:pt x="173" y="485"/>
                    <a:pt x="184" y="489"/>
                  </a:cubicBezTo>
                  <a:cubicBezTo>
                    <a:pt x="193" y="493"/>
                    <a:pt x="201" y="496"/>
                    <a:pt x="210" y="500"/>
                  </a:cubicBezTo>
                  <a:cubicBezTo>
                    <a:pt x="218" y="503"/>
                    <a:pt x="225" y="509"/>
                    <a:pt x="229" y="518"/>
                  </a:cubicBezTo>
                  <a:cubicBezTo>
                    <a:pt x="232" y="529"/>
                    <a:pt x="235" y="540"/>
                    <a:pt x="238" y="551"/>
                  </a:cubicBezTo>
                  <a:cubicBezTo>
                    <a:pt x="240" y="559"/>
                    <a:pt x="244" y="565"/>
                    <a:pt x="252" y="568"/>
                  </a:cubicBezTo>
                  <a:cubicBezTo>
                    <a:pt x="259" y="570"/>
                    <a:pt x="266" y="570"/>
                    <a:pt x="273" y="571"/>
                  </a:cubicBezTo>
                  <a:cubicBezTo>
                    <a:pt x="285" y="571"/>
                    <a:pt x="298" y="569"/>
                    <a:pt x="310" y="569"/>
                  </a:cubicBezTo>
                  <a:cubicBezTo>
                    <a:pt x="319" y="569"/>
                    <a:pt x="328" y="559"/>
                    <a:pt x="330" y="551"/>
                  </a:cubicBezTo>
                  <a:cubicBezTo>
                    <a:pt x="332" y="541"/>
                    <a:pt x="336" y="530"/>
                    <a:pt x="339" y="520"/>
                  </a:cubicBezTo>
                  <a:cubicBezTo>
                    <a:pt x="342" y="512"/>
                    <a:pt x="348" y="505"/>
                    <a:pt x="356" y="501"/>
                  </a:cubicBezTo>
                  <a:cubicBezTo>
                    <a:pt x="365" y="497"/>
                    <a:pt x="374" y="494"/>
                    <a:pt x="383" y="490"/>
                  </a:cubicBezTo>
                  <a:cubicBezTo>
                    <a:pt x="390" y="486"/>
                    <a:pt x="398" y="486"/>
                    <a:pt x="405" y="489"/>
                  </a:cubicBezTo>
                  <a:cubicBezTo>
                    <a:pt x="414" y="493"/>
                    <a:pt x="422" y="498"/>
                    <a:pt x="430" y="502"/>
                  </a:cubicBezTo>
                  <a:cubicBezTo>
                    <a:pt x="437" y="505"/>
                    <a:pt x="444" y="511"/>
                    <a:pt x="452" y="509"/>
                  </a:cubicBezTo>
                  <a:cubicBezTo>
                    <a:pt x="457" y="509"/>
                    <a:pt x="462" y="507"/>
                    <a:pt x="466" y="504"/>
                  </a:cubicBezTo>
                  <a:cubicBezTo>
                    <a:pt x="479" y="493"/>
                    <a:pt x="490" y="481"/>
                    <a:pt x="501" y="468"/>
                  </a:cubicBezTo>
                  <a:cubicBezTo>
                    <a:pt x="508" y="460"/>
                    <a:pt x="508" y="452"/>
                    <a:pt x="504" y="442"/>
                  </a:cubicBezTo>
                  <a:cubicBezTo>
                    <a:pt x="499" y="434"/>
                    <a:pt x="495" y="425"/>
                    <a:pt x="490" y="417"/>
                  </a:cubicBezTo>
                  <a:cubicBezTo>
                    <a:pt x="483" y="405"/>
                    <a:pt x="482" y="393"/>
                    <a:pt x="488" y="380"/>
                  </a:cubicBezTo>
                  <a:cubicBezTo>
                    <a:pt x="490" y="376"/>
                    <a:pt x="493" y="371"/>
                    <a:pt x="495" y="364"/>
                  </a:cubicBezTo>
                  <a:cubicBezTo>
                    <a:pt x="499" y="354"/>
                    <a:pt x="504" y="345"/>
                    <a:pt x="515" y="341"/>
                  </a:cubicBezTo>
                  <a:cubicBezTo>
                    <a:pt x="526" y="338"/>
                    <a:pt x="537" y="334"/>
                    <a:pt x="548" y="331"/>
                  </a:cubicBezTo>
                  <a:cubicBezTo>
                    <a:pt x="556" y="329"/>
                    <a:pt x="565" y="320"/>
                    <a:pt x="565" y="312"/>
                  </a:cubicBezTo>
                  <a:cubicBezTo>
                    <a:pt x="566" y="300"/>
                    <a:pt x="567" y="287"/>
                    <a:pt x="567" y="275"/>
                  </a:cubicBezTo>
                  <a:cubicBezTo>
                    <a:pt x="567" y="269"/>
                    <a:pt x="565" y="264"/>
                    <a:pt x="565" y="260"/>
                  </a:cubicBezTo>
                  <a:close/>
                  <a:moveTo>
                    <a:pt x="285" y="355"/>
                  </a:moveTo>
                  <a:cubicBezTo>
                    <a:pt x="246" y="355"/>
                    <a:pt x="215" y="324"/>
                    <a:pt x="215" y="285"/>
                  </a:cubicBezTo>
                  <a:cubicBezTo>
                    <a:pt x="215" y="246"/>
                    <a:pt x="246" y="215"/>
                    <a:pt x="285" y="215"/>
                  </a:cubicBezTo>
                  <a:cubicBezTo>
                    <a:pt x="324" y="215"/>
                    <a:pt x="355" y="246"/>
                    <a:pt x="355" y="285"/>
                  </a:cubicBezTo>
                  <a:cubicBezTo>
                    <a:pt x="355" y="324"/>
                    <a:pt x="324" y="355"/>
                    <a:pt x="285" y="3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A0C22C2B-5F3A-4C43-AF18-EB2B59FCC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3992" y="1543429"/>
              <a:ext cx="2287587" cy="904875"/>
            </a:xfrm>
            <a:custGeom>
              <a:avLst/>
              <a:gdLst>
                <a:gd name="T0" fmla="*/ 491 w 741"/>
                <a:gd name="T1" fmla="*/ 218 h 288"/>
                <a:gd name="T2" fmla="*/ 535 w 741"/>
                <a:gd name="T3" fmla="*/ 180 h 288"/>
                <a:gd name="T4" fmla="*/ 0 w 741"/>
                <a:gd name="T5" fmla="*/ 122 h 288"/>
                <a:gd name="T6" fmla="*/ 89 w 741"/>
                <a:gd name="T7" fmla="*/ 73 h 288"/>
                <a:gd name="T8" fmla="*/ 602 w 741"/>
                <a:gd name="T9" fmla="*/ 85 h 288"/>
                <a:gd name="T10" fmla="*/ 637 w 741"/>
                <a:gd name="T11" fmla="*/ 79 h 288"/>
                <a:gd name="T12" fmla="*/ 671 w 741"/>
                <a:gd name="T13" fmla="*/ 38 h 288"/>
                <a:gd name="T14" fmla="*/ 679 w 741"/>
                <a:gd name="T15" fmla="*/ 43 h 288"/>
                <a:gd name="T16" fmla="*/ 741 w 741"/>
                <a:gd name="T17" fmla="*/ 288 h 288"/>
                <a:gd name="T18" fmla="*/ 491 w 741"/>
                <a:gd name="T19" fmla="*/ 21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1" h="288">
                  <a:moveTo>
                    <a:pt x="491" y="218"/>
                  </a:moveTo>
                  <a:cubicBezTo>
                    <a:pt x="508" y="203"/>
                    <a:pt x="522" y="192"/>
                    <a:pt x="535" y="180"/>
                  </a:cubicBezTo>
                  <a:cubicBezTo>
                    <a:pt x="458" y="108"/>
                    <a:pt x="235" y="21"/>
                    <a:pt x="0" y="122"/>
                  </a:cubicBezTo>
                  <a:cubicBezTo>
                    <a:pt x="30" y="105"/>
                    <a:pt x="58" y="86"/>
                    <a:pt x="89" y="73"/>
                  </a:cubicBezTo>
                  <a:cubicBezTo>
                    <a:pt x="262" y="0"/>
                    <a:pt x="433" y="5"/>
                    <a:pt x="602" y="85"/>
                  </a:cubicBezTo>
                  <a:cubicBezTo>
                    <a:pt x="617" y="93"/>
                    <a:pt x="627" y="92"/>
                    <a:pt x="637" y="79"/>
                  </a:cubicBezTo>
                  <a:cubicBezTo>
                    <a:pt x="648" y="65"/>
                    <a:pt x="660" y="52"/>
                    <a:pt x="671" y="38"/>
                  </a:cubicBezTo>
                  <a:cubicBezTo>
                    <a:pt x="674" y="40"/>
                    <a:pt x="676" y="41"/>
                    <a:pt x="679" y="43"/>
                  </a:cubicBezTo>
                  <a:cubicBezTo>
                    <a:pt x="699" y="123"/>
                    <a:pt x="719" y="203"/>
                    <a:pt x="741" y="288"/>
                  </a:cubicBezTo>
                  <a:cubicBezTo>
                    <a:pt x="657" y="265"/>
                    <a:pt x="577" y="242"/>
                    <a:pt x="491" y="21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E4360170-6298-4DB6-B6E6-5414B2385BB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115032" y="4659228"/>
              <a:ext cx="2287587" cy="904875"/>
            </a:xfrm>
            <a:custGeom>
              <a:avLst/>
              <a:gdLst>
                <a:gd name="T0" fmla="*/ 491 w 741"/>
                <a:gd name="T1" fmla="*/ 218 h 288"/>
                <a:gd name="T2" fmla="*/ 535 w 741"/>
                <a:gd name="T3" fmla="*/ 180 h 288"/>
                <a:gd name="T4" fmla="*/ 0 w 741"/>
                <a:gd name="T5" fmla="*/ 122 h 288"/>
                <a:gd name="T6" fmla="*/ 89 w 741"/>
                <a:gd name="T7" fmla="*/ 73 h 288"/>
                <a:gd name="T8" fmla="*/ 602 w 741"/>
                <a:gd name="T9" fmla="*/ 85 h 288"/>
                <a:gd name="T10" fmla="*/ 637 w 741"/>
                <a:gd name="T11" fmla="*/ 79 h 288"/>
                <a:gd name="T12" fmla="*/ 671 w 741"/>
                <a:gd name="T13" fmla="*/ 38 h 288"/>
                <a:gd name="T14" fmla="*/ 679 w 741"/>
                <a:gd name="T15" fmla="*/ 43 h 288"/>
                <a:gd name="T16" fmla="*/ 741 w 741"/>
                <a:gd name="T17" fmla="*/ 288 h 288"/>
                <a:gd name="T18" fmla="*/ 491 w 741"/>
                <a:gd name="T19" fmla="*/ 21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1" h="288">
                  <a:moveTo>
                    <a:pt x="491" y="218"/>
                  </a:moveTo>
                  <a:cubicBezTo>
                    <a:pt x="508" y="203"/>
                    <a:pt x="522" y="192"/>
                    <a:pt x="535" y="180"/>
                  </a:cubicBezTo>
                  <a:cubicBezTo>
                    <a:pt x="458" y="108"/>
                    <a:pt x="235" y="21"/>
                    <a:pt x="0" y="122"/>
                  </a:cubicBezTo>
                  <a:cubicBezTo>
                    <a:pt x="30" y="105"/>
                    <a:pt x="58" y="86"/>
                    <a:pt x="89" y="73"/>
                  </a:cubicBezTo>
                  <a:cubicBezTo>
                    <a:pt x="262" y="0"/>
                    <a:pt x="433" y="5"/>
                    <a:pt x="602" y="85"/>
                  </a:cubicBezTo>
                  <a:cubicBezTo>
                    <a:pt x="617" y="93"/>
                    <a:pt x="627" y="92"/>
                    <a:pt x="637" y="79"/>
                  </a:cubicBezTo>
                  <a:cubicBezTo>
                    <a:pt x="648" y="65"/>
                    <a:pt x="660" y="52"/>
                    <a:pt x="671" y="38"/>
                  </a:cubicBezTo>
                  <a:cubicBezTo>
                    <a:pt x="674" y="40"/>
                    <a:pt x="676" y="41"/>
                    <a:pt x="679" y="43"/>
                  </a:cubicBezTo>
                  <a:cubicBezTo>
                    <a:pt x="699" y="123"/>
                    <a:pt x="719" y="203"/>
                    <a:pt x="741" y="288"/>
                  </a:cubicBezTo>
                  <a:cubicBezTo>
                    <a:pt x="657" y="265"/>
                    <a:pt x="577" y="242"/>
                    <a:pt x="491" y="21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DA81F179-8925-4548-946D-66908E9ADE5C}"/>
              </a:ext>
            </a:extLst>
          </p:cNvPr>
          <p:cNvSpPr txBox="1"/>
          <p:nvPr/>
        </p:nvSpPr>
        <p:spPr>
          <a:xfrm>
            <a:off x="7341408" y="1849552"/>
            <a:ext cx="117710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500" b="1" i="0" u="none" strike="noStrike" kern="1200" cap="none" spc="0" normalizeH="0" baseline="0" noProof="0" dirty="0">
                <a:ln>
                  <a:noFill/>
                </a:ln>
                <a:solidFill>
                  <a:srgbClr val="C2C92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01</a:t>
            </a:r>
            <a:endParaRPr kumimoji="0" lang="en-GB" sz="6500" b="1" i="0" u="none" strike="noStrike" kern="1200" cap="none" spc="0" normalizeH="0" baseline="0" noProof="0" dirty="0">
              <a:ln>
                <a:noFill/>
              </a:ln>
              <a:solidFill>
                <a:srgbClr val="C2C923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E195618-4B1B-4DF2-8D9D-898A383D5CDF}"/>
              </a:ext>
            </a:extLst>
          </p:cNvPr>
          <p:cNvSpPr txBox="1"/>
          <p:nvPr/>
        </p:nvSpPr>
        <p:spPr>
          <a:xfrm>
            <a:off x="7242104" y="2992525"/>
            <a:ext cx="137571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500" b="1" i="0" u="none" strike="noStrike" kern="1200" cap="none" spc="0" normalizeH="0" baseline="0" noProof="0" dirty="0">
                <a:ln>
                  <a:noFill/>
                </a:ln>
                <a:solidFill>
                  <a:srgbClr val="CB1B4A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</a:t>
            </a:r>
            <a:r>
              <a:rPr kumimoji="0" lang="en-US" sz="6500" b="1" i="0" u="none" strike="noStrike" kern="1200" cap="none" spc="0" normalizeH="0" baseline="0" noProof="0" dirty="0">
                <a:ln>
                  <a:noFill/>
                </a:ln>
                <a:solidFill>
                  <a:srgbClr val="CB1B4A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2</a:t>
            </a:r>
            <a:endParaRPr kumimoji="0" lang="en-GB" sz="6500" b="1" i="0" u="none" strike="noStrike" kern="1200" cap="none" spc="0" normalizeH="0" baseline="0" noProof="0" dirty="0">
              <a:ln>
                <a:noFill/>
              </a:ln>
              <a:solidFill>
                <a:srgbClr val="CB1B4A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D7F39D4-CAAD-4551-87A8-2C1B7F3290D9}"/>
              </a:ext>
            </a:extLst>
          </p:cNvPr>
          <p:cNvSpPr txBox="1"/>
          <p:nvPr/>
        </p:nvSpPr>
        <p:spPr>
          <a:xfrm>
            <a:off x="8617819" y="2056515"/>
            <a:ext cx="2870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(Textkörper)"/>
              </a:rPr>
              <a:t>Angular Frontend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 (Textkörper)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31366D-D2B3-4A51-ACF0-AF602117FFB9}"/>
              </a:ext>
            </a:extLst>
          </p:cNvPr>
          <p:cNvSpPr txBox="1"/>
          <p:nvPr/>
        </p:nvSpPr>
        <p:spPr>
          <a:xfrm>
            <a:off x="8617819" y="3222767"/>
            <a:ext cx="3458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latin typeface="Calibri (Textkörper)"/>
                <a:ea typeface="Noto Sans" panose="020B0502040504020204" pitchFamily="34"/>
                <a:cs typeface="Noto Sans" panose="020B0502040504020204" pitchFamily="34"/>
              </a:rPr>
              <a:t>REST-API in Node.js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 (Textkörper)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2F66233-F2BB-41D9-A540-617AE2436609}"/>
              </a:ext>
            </a:extLst>
          </p:cNvPr>
          <p:cNvSpPr txBox="1"/>
          <p:nvPr/>
        </p:nvSpPr>
        <p:spPr>
          <a:xfrm>
            <a:off x="8617818" y="4497206"/>
            <a:ext cx="2870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800" dirty="0">
                <a:latin typeface="Calibri (Textkörper)"/>
                <a:ea typeface="Noto Sans" panose="020B0502040504020204" pitchFamily="34"/>
                <a:cs typeface="Noto Sans" panose="020B0502040504020204" pitchFamily="34"/>
              </a:rPr>
              <a:t>KI </a:t>
            </a:r>
            <a:r>
              <a:rPr lang="en-US" sz="2800" dirty="0" err="1">
                <a:latin typeface="Calibri (Textkörper)"/>
                <a:ea typeface="Noto Sans" panose="020B0502040504020204" pitchFamily="34"/>
                <a:cs typeface="Noto Sans" panose="020B0502040504020204" pitchFamily="34"/>
              </a:rPr>
              <a:t>mit</a:t>
            </a:r>
            <a:r>
              <a:rPr lang="en-US" sz="2800" dirty="0">
                <a:latin typeface="Calibri (Textkörper)"/>
                <a:ea typeface="Noto Sans" panose="020B0502040504020204" pitchFamily="34"/>
                <a:cs typeface="Noto Sans" panose="020B0502040504020204" pitchFamily="34"/>
              </a:rPr>
              <a:t> Brain.js</a:t>
            </a:r>
            <a:endParaRPr lang="en-GB" sz="2800" dirty="0">
              <a:latin typeface="Calibri (Textkörper)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E612A85-B356-4863-91F2-E030BF3C5E68}"/>
              </a:ext>
            </a:extLst>
          </p:cNvPr>
          <p:cNvSpPr txBox="1"/>
          <p:nvPr/>
        </p:nvSpPr>
        <p:spPr>
          <a:xfrm>
            <a:off x="7242104" y="4243809"/>
            <a:ext cx="137571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500" b="1" i="0" u="none" strike="noStrike" kern="1200" cap="none" spc="0" normalizeH="0" baseline="0" noProof="0" dirty="0">
                <a:ln>
                  <a:noFill/>
                </a:ln>
                <a:solidFill>
                  <a:srgbClr val="42AFB6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</a:t>
            </a:r>
            <a:r>
              <a:rPr kumimoji="0" lang="en-US" sz="6500" b="1" i="0" u="none" strike="noStrike" kern="1200" cap="none" spc="0" normalizeH="0" baseline="0" noProof="0" dirty="0">
                <a:ln>
                  <a:noFill/>
                </a:ln>
                <a:solidFill>
                  <a:srgbClr val="42AFB6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3</a:t>
            </a:r>
            <a:endParaRPr kumimoji="0" lang="en-GB" sz="6500" b="1" i="0" u="none" strike="noStrike" kern="1200" cap="none" spc="0" normalizeH="0" baseline="0" noProof="0" dirty="0">
              <a:ln>
                <a:noFill/>
              </a:ln>
              <a:solidFill>
                <a:srgbClr val="42AFB6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DC0BE3C9-E893-492E-8C9D-4E1EB6A56A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9322" y="6279533"/>
            <a:ext cx="508755" cy="508755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4DD95EE0-BB96-40F1-A08D-67FF713B2D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37" y="6332367"/>
            <a:ext cx="1185424" cy="508756"/>
          </a:xfrm>
          <a:prstGeom prst="rect">
            <a:avLst/>
          </a:prstGeom>
        </p:spPr>
      </p:pic>
      <p:sp>
        <p:nvSpPr>
          <p:cNvPr id="38" name="TextBox 4">
            <a:extLst>
              <a:ext uri="{FF2B5EF4-FFF2-40B4-BE49-F238E27FC236}">
                <a16:creationId xmlns:a16="http://schemas.microsoft.com/office/drawing/2014/main" id="{DB311325-2F54-4958-AF74-1B9A98BB3FAE}"/>
              </a:ext>
            </a:extLst>
          </p:cNvPr>
          <p:cNvSpPr txBox="1"/>
          <p:nvPr/>
        </p:nvSpPr>
        <p:spPr>
          <a:xfrm>
            <a:off x="309262" y="366702"/>
            <a:ext cx="967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Idee der Arbeit</a:t>
            </a:r>
          </a:p>
        </p:txBody>
      </p:sp>
      <p:sp>
        <p:nvSpPr>
          <p:cNvPr id="39" name="TextBox 35">
            <a:extLst>
              <a:ext uri="{FF2B5EF4-FFF2-40B4-BE49-F238E27FC236}">
                <a16:creationId xmlns:a16="http://schemas.microsoft.com/office/drawing/2014/main" id="{C100252F-D6B0-4E2C-8119-11ABEEBF425C}"/>
              </a:ext>
            </a:extLst>
          </p:cNvPr>
          <p:cNvSpPr txBox="1"/>
          <p:nvPr/>
        </p:nvSpPr>
        <p:spPr>
          <a:xfrm>
            <a:off x="0" y="6349245"/>
            <a:ext cx="121920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Nils-Christopher Wiesenauer</a:t>
            </a:r>
          </a:p>
          <a:p>
            <a:pPr algn="ctr">
              <a:defRPr/>
            </a:pPr>
            <a:r>
              <a:rPr lang="de-DE" sz="65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Konzeptionierung und Realisierung eines Bürgerportals mit intelligenter Suche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C4B877F7-1A5B-714D-B26F-0F025E28E4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698" y="6332367"/>
            <a:ext cx="1078523" cy="44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7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id="{B47E0894-5FF6-4780-839E-0268CFD6585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fld id="{EE9D7D96-225F-6C46-B867-434E1C18409F}" type="slidenum">
              <a:rPr lang="ru-RU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pPr algn="ctr"/>
              <a:t>6</a:t>
            </a:fld>
            <a:endParaRPr lang="en-GB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DC0BE3C9-E893-492E-8C9D-4E1EB6A56A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9322" y="6279533"/>
            <a:ext cx="508755" cy="508755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4DD95EE0-BB96-40F1-A08D-67FF713B2D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37" y="6332367"/>
            <a:ext cx="1185424" cy="508756"/>
          </a:xfrm>
          <a:prstGeom prst="rect">
            <a:avLst/>
          </a:prstGeom>
        </p:spPr>
      </p:pic>
      <p:sp>
        <p:nvSpPr>
          <p:cNvPr id="38" name="TextBox 4">
            <a:extLst>
              <a:ext uri="{FF2B5EF4-FFF2-40B4-BE49-F238E27FC236}">
                <a16:creationId xmlns:a16="http://schemas.microsoft.com/office/drawing/2014/main" id="{DB311325-2F54-4958-AF74-1B9A98BB3FAE}"/>
              </a:ext>
            </a:extLst>
          </p:cNvPr>
          <p:cNvSpPr txBox="1"/>
          <p:nvPr/>
        </p:nvSpPr>
        <p:spPr>
          <a:xfrm>
            <a:off x="309262" y="366702"/>
            <a:ext cx="967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Systemarchitektur</a:t>
            </a:r>
            <a:endParaRPr lang="en-US" sz="50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9" name="TextBox 35">
            <a:extLst>
              <a:ext uri="{FF2B5EF4-FFF2-40B4-BE49-F238E27FC236}">
                <a16:creationId xmlns:a16="http://schemas.microsoft.com/office/drawing/2014/main" id="{C100252F-D6B0-4E2C-8119-11ABEEBF425C}"/>
              </a:ext>
            </a:extLst>
          </p:cNvPr>
          <p:cNvSpPr txBox="1"/>
          <p:nvPr/>
        </p:nvSpPr>
        <p:spPr>
          <a:xfrm>
            <a:off x="0" y="6349245"/>
            <a:ext cx="121920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Nils-Christopher Wiesenauer</a:t>
            </a:r>
          </a:p>
          <a:p>
            <a:pPr algn="ctr">
              <a:defRPr/>
            </a:pPr>
            <a:r>
              <a:rPr lang="de-DE" sz="65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Konzeptionierung und Realisierung eines Bürgerportals mit intelligenter Suche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B40D1DE-0D00-4E33-8FB0-A69866F858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218" y="1324220"/>
            <a:ext cx="7361562" cy="4394962"/>
          </a:xfrm>
          <a:prstGeom prst="rect">
            <a:avLst/>
          </a:prstGeom>
        </p:spPr>
      </p:pic>
      <p:sp>
        <p:nvSpPr>
          <p:cNvPr id="35" name="Oval 10">
            <a:extLst>
              <a:ext uri="{FF2B5EF4-FFF2-40B4-BE49-F238E27FC236}">
                <a16:creationId xmlns:a16="http://schemas.microsoft.com/office/drawing/2014/main" id="{2EEA0E87-E901-4276-AF7B-FD47C0D35C9F}"/>
              </a:ext>
            </a:extLst>
          </p:cNvPr>
          <p:cNvSpPr/>
          <p:nvPr/>
        </p:nvSpPr>
        <p:spPr>
          <a:xfrm>
            <a:off x="3411818" y="5376769"/>
            <a:ext cx="5368362" cy="314021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4">
            <a:extLst>
              <a:ext uri="{FF2B5EF4-FFF2-40B4-BE49-F238E27FC236}">
                <a16:creationId xmlns:a16="http://schemas.microsoft.com/office/drawing/2014/main" id="{E5C4A7CC-3725-4CB9-80C6-4604F3CEF254}"/>
              </a:ext>
            </a:extLst>
          </p:cNvPr>
          <p:cNvSpPr txBox="1"/>
          <p:nvPr/>
        </p:nvSpPr>
        <p:spPr>
          <a:xfrm>
            <a:off x="309262" y="1159168"/>
            <a:ext cx="9673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MEAN-Stack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40136B2-0B9F-4DC5-BE93-7E7613E01F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425" y="3038284"/>
            <a:ext cx="847901" cy="95627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BAF169C-FFAF-4E41-A623-3F55F28F22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698" y="6332367"/>
            <a:ext cx="1078523" cy="44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81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id="{B47E0894-5FF6-4780-839E-0268CFD6585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fld id="{EE9D7D96-225F-6C46-B867-434E1C18409F}" type="slidenum">
              <a:rPr lang="ru-RU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pPr algn="ctr"/>
              <a:t>7</a:t>
            </a:fld>
            <a:endParaRPr lang="en-GB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DC0BE3C9-E893-492E-8C9D-4E1EB6A56A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9322" y="6279533"/>
            <a:ext cx="508755" cy="508755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4DD95EE0-BB96-40F1-A08D-67FF713B2D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37" y="6332367"/>
            <a:ext cx="1185424" cy="508756"/>
          </a:xfrm>
          <a:prstGeom prst="rect">
            <a:avLst/>
          </a:prstGeom>
        </p:spPr>
      </p:pic>
      <p:sp>
        <p:nvSpPr>
          <p:cNvPr id="38" name="TextBox 4">
            <a:extLst>
              <a:ext uri="{FF2B5EF4-FFF2-40B4-BE49-F238E27FC236}">
                <a16:creationId xmlns:a16="http://schemas.microsoft.com/office/drawing/2014/main" id="{DB311325-2F54-4958-AF74-1B9A98BB3FAE}"/>
              </a:ext>
            </a:extLst>
          </p:cNvPr>
          <p:cNvSpPr txBox="1"/>
          <p:nvPr/>
        </p:nvSpPr>
        <p:spPr>
          <a:xfrm>
            <a:off x="309262" y="366702"/>
            <a:ext cx="967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Systemarchitektur</a:t>
            </a:r>
            <a:endParaRPr lang="en-US" sz="50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9" name="TextBox 35">
            <a:extLst>
              <a:ext uri="{FF2B5EF4-FFF2-40B4-BE49-F238E27FC236}">
                <a16:creationId xmlns:a16="http://schemas.microsoft.com/office/drawing/2014/main" id="{C100252F-D6B0-4E2C-8119-11ABEEBF425C}"/>
              </a:ext>
            </a:extLst>
          </p:cNvPr>
          <p:cNvSpPr txBox="1"/>
          <p:nvPr/>
        </p:nvSpPr>
        <p:spPr>
          <a:xfrm>
            <a:off x="0" y="6349245"/>
            <a:ext cx="121920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Nils-Christopher Wiesenauer</a:t>
            </a:r>
          </a:p>
          <a:p>
            <a:pPr algn="ctr">
              <a:defRPr/>
            </a:pPr>
            <a:r>
              <a:rPr lang="de-DE" sz="65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Konzeptionierung und Realisierung eines Bürgerportals mit intelligenter Suche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2" name="TextBox 4">
            <a:extLst>
              <a:ext uri="{FF2B5EF4-FFF2-40B4-BE49-F238E27FC236}">
                <a16:creationId xmlns:a16="http://schemas.microsoft.com/office/drawing/2014/main" id="{9DACB433-2612-4000-9A24-2F201E884BBE}"/>
              </a:ext>
            </a:extLst>
          </p:cNvPr>
          <p:cNvSpPr txBox="1"/>
          <p:nvPr/>
        </p:nvSpPr>
        <p:spPr>
          <a:xfrm>
            <a:off x="309262" y="1159168"/>
            <a:ext cx="9673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HTTP-Request </a:t>
            </a:r>
            <a:r>
              <a:rPr lang="en-US" sz="24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mit</a:t>
            </a:r>
            <a:r>
              <a:rPr lang="en-US" sz="24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24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JSend</a:t>
            </a:r>
            <a:endParaRPr lang="en-US" sz="24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9" name="Group 33">
            <a:extLst>
              <a:ext uri="{FF2B5EF4-FFF2-40B4-BE49-F238E27FC236}">
                <a16:creationId xmlns:a16="http://schemas.microsoft.com/office/drawing/2014/main" id="{F7B95C54-931C-49E5-9C1D-A0E95C3E6B54}"/>
              </a:ext>
            </a:extLst>
          </p:cNvPr>
          <p:cNvGrpSpPr/>
          <p:nvPr/>
        </p:nvGrpSpPr>
        <p:grpSpPr>
          <a:xfrm>
            <a:off x="978093" y="2523605"/>
            <a:ext cx="2266994" cy="1810789"/>
            <a:chOff x="2244725" y="2692929"/>
            <a:chExt cx="3076575" cy="2457450"/>
          </a:xfrm>
        </p:grpSpPr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id="{AAFE7EB9-45A0-4687-B85D-C896527C7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725" y="4442354"/>
              <a:ext cx="3076575" cy="369888"/>
            </a:xfrm>
            <a:custGeom>
              <a:avLst/>
              <a:gdLst>
                <a:gd name="T0" fmla="*/ 373 w 966"/>
                <a:gd name="T1" fmla="*/ 116 h 116"/>
                <a:gd name="T2" fmla="*/ 145 w 966"/>
                <a:gd name="T3" fmla="*/ 116 h 116"/>
                <a:gd name="T4" fmla="*/ 36 w 966"/>
                <a:gd name="T5" fmla="*/ 116 h 116"/>
                <a:gd name="T6" fmla="*/ 2 w 966"/>
                <a:gd name="T7" fmla="*/ 89 h 116"/>
                <a:gd name="T8" fmla="*/ 0 w 966"/>
                <a:gd name="T9" fmla="*/ 75 h 116"/>
                <a:gd name="T10" fmla="*/ 0 w 966"/>
                <a:gd name="T11" fmla="*/ 0 h 116"/>
                <a:gd name="T12" fmla="*/ 943 w 966"/>
                <a:gd name="T13" fmla="*/ 0 h 116"/>
                <a:gd name="T14" fmla="*/ 966 w 966"/>
                <a:gd name="T15" fmla="*/ 0 h 116"/>
                <a:gd name="T16" fmla="*/ 966 w 966"/>
                <a:gd name="T17" fmla="*/ 79 h 116"/>
                <a:gd name="T18" fmla="*/ 928 w 966"/>
                <a:gd name="T19" fmla="*/ 116 h 116"/>
                <a:gd name="T20" fmla="*/ 600 w 966"/>
                <a:gd name="T21" fmla="*/ 116 h 116"/>
                <a:gd name="T22" fmla="*/ 592 w 966"/>
                <a:gd name="T23" fmla="*/ 116 h 116"/>
                <a:gd name="T24" fmla="*/ 585 w 966"/>
                <a:gd name="T25" fmla="*/ 116 h 116"/>
                <a:gd name="T26" fmla="*/ 383 w 966"/>
                <a:gd name="T27" fmla="*/ 116 h 116"/>
                <a:gd name="T28" fmla="*/ 373 w 966"/>
                <a:gd name="T2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6" h="116">
                  <a:moveTo>
                    <a:pt x="373" y="116"/>
                  </a:moveTo>
                  <a:cubicBezTo>
                    <a:pt x="297" y="116"/>
                    <a:pt x="221" y="116"/>
                    <a:pt x="145" y="116"/>
                  </a:cubicBezTo>
                  <a:cubicBezTo>
                    <a:pt x="109" y="116"/>
                    <a:pt x="72" y="116"/>
                    <a:pt x="36" y="116"/>
                  </a:cubicBezTo>
                  <a:cubicBezTo>
                    <a:pt x="21" y="116"/>
                    <a:pt x="5" y="104"/>
                    <a:pt x="2" y="89"/>
                  </a:cubicBezTo>
                  <a:cubicBezTo>
                    <a:pt x="0" y="84"/>
                    <a:pt x="0" y="80"/>
                    <a:pt x="0" y="75"/>
                  </a:cubicBezTo>
                  <a:cubicBezTo>
                    <a:pt x="0" y="52"/>
                    <a:pt x="0" y="0"/>
                    <a:pt x="0" y="0"/>
                  </a:cubicBezTo>
                  <a:cubicBezTo>
                    <a:pt x="0" y="0"/>
                    <a:pt x="631" y="0"/>
                    <a:pt x="943" y="0"/>
                  </a:cubicBezTo>
                  <a:cubicBezTo>
                    <a:pt x="950" y="0"/>
                    <a:pt x="959" y="0"/>
                    <a:pt x="966" y="0"/>
                  </a:cubicBezTo>
                  <a:cubicBezTo>
                    <a:pt x="966" y="0"/>
                    <a:pt x="966" y="56"/>
                    <a:pt x="966" y="79"/>
                  </a:cubicBezTo>
                  <a:cubicBezTo>
                    <a:pt x="966" y="100"/>
                    <a:pt x="949" y="116"/>
                    <a:pt x="928" y="116"/>
                  </a:cubicBezTo>
                  <a:cubicBezTo>
                    <a:pt x="819" y="116"/>
                    <a:pt x="709" y="116"/>
                    <a:pt x="600" y="116"/>
                  </a:cubicBezTo>
                  <a:cubicBezTo>
                    <a:pt x="598" y="116"/>
                    <a:pt x="595" y="116"/>
                    <a:pt x="592" y="116"/>
                  </a:cubicBezTo>
                  <a:cubicBezTo>
                    <a:pt x="590" y="116"/>
                    <a:pt x="587" y="116"/>
                    <a:pt x="585" y="116"/>
                  </a:cubicBezTo>
                  <a:cubicBezTo>
                    <a:pt x="517" y="116"/>
                    <a:pt x="450" y="116"/>
                    <a:pt x="383" y="116"/>
                  </a:cubicBezTo>
                  <a:lnTo>
                    <a:pt x="373" y="116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5">
              <a:extLst>
                <a:ext uri="{FF2B5EF4-FFF2-40B4-BE49-F238E27FC236}">
                  <a16:creationId xmlns:a16="http://schemas.microsoft.com/office/drawing/2014/main" id="{61C426AE-17B5-4876-8A3F-0B8F55B7C9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44725" y="2692929"/>
              <a:ext cx="3076575" cy="1749425"/>
            </a:xfrm>
            <a:custGeom>
              <a:avLst/>
              <a:gdLst>
                <a:gd name="T0" fmla="*/ 966 w 966"/>
                <a:gd name="T1" fmla="*/ 549 h 549"/>
                <a:gd name="T2" fmla="*/ 943 w 966"/>
                <a:gd name="T3" fmla="*/ 549 h 549"/>
                <a:gd name="T4" fmla="*/ 0 w 966"/>
                <a:gd name="T5" fmla="*/ 549 h 549"/>
                <a:gd name="T6" fmla="*/ 0 w 966"/>
                <a:gd name="T7" fmla="*/ 108 h 549"/>
                <a:gd name="T8" fmla="*/ 1 w 966"/>
                <a:gd name="T9" fmla="*/ 39 h 549"/>
                <a:gd name="T10" fmla="*/ 14 w 966"/>
                <a:gd name="T11" fmla="*/ 9 h 549"/>
                <a:gd name="T12" fmla="*/ 39 w 966"/>
                <a:gd name="T13" fmla="*/ 1 h 549"/>
                <a:gd name="T14" fmla="*/ 806 w 966"/>
                <a:gd name="T15" fmla="*/ 1 h 549"/>
                <a:gd name="T16" fmla="*/ 926 w 966"/>
                <a:gd name="T17" fmla="*/ 1 h 549"/>
                <a:gd name="T18" fmla="*/ 966 w 966"/>
                <a:gd name="T19" fmla="*/ 41 h 549"/>
                <a:gd name="T20" fmla="*/ 966 w 966"/>
                <a:gd name="T21" fmla="*/ 549 h 549"/>
                <a:gd name="T22" fmla="*/ 483 w 966"/>
                <a:gd name="T23" fmla="*/ 511 h 549"/>
                <a:gd name="T24" fmla="*/ 923 w 966"/>
                <a:gd name="T25" fmla="*/ 511 h 549"/>
                <a:gd name="T26" fmla="*/ 928 w 966"/>
                <a:gd name="T27" fmla="*/ 506 h 549"/>
                <a:gd name="T28" fmla="*/ 928 w 966"/>
                <a:gd name="T29" fmla="*/ 45 h 549"/>
                <a:gd name="T30" fmla="*/ 922 w 966"/>
                <a:gd name="T31" fmla="*/ 38 h 549"/>
                <a:gd name="T32" fmla="*/ 44 w 966"/>
                <a:gd name="T33" fmla="*/ 38 h 549"/>
                <a:gd name="T34" fmla="*/ 38 w 966"/>
                <a:gd name="T35" fmla="*/ 45 h 549"/>
                <a:gd name="T36" fmla="*/ 38 w 966"/>
                <a:gd name="T37" fmla="*/ 505 h 549"/>
                <a:gd name="T38" fmla="*/ 44 w 966"/>
                <a:gd name="T39" fmla="*/ 511 h 549"/>
                <a:gd name="T40" fmla="*/ 483 w 966"/>
                <a:gd name="T41" fmla="*/ 511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6" h="549">
                  <a:moveTo>
                    <a:pt x="966" y="549"/>
                  </a:moveTo>
                  <a:cubicBezTo>
                    <a:pt x="959" y="549"/>
                    <a:pt x="950" y="549"/>
                    <a:pt x="943" y="549"/>
                  </a:cubicBezTo>
                  <a:cubicBezTo>
                    <a:pt x="631" y="549"/>
                    <a:pt x="0" y="549"/>
                    <a:pt x="0" y="549"/>
                  </a:cubicBezTo>
                  <a:cubicBezTo>
                    <a:pt x="0" y="549"/>
                    <a:pt x="0" y="254"/>
                    <a:pt x="0" y="108"/>
                  </a:cubicBezTo>
                  <a:cubicBezTo>
                    <a:pt x="0" y="85"/>
                    <a:pt x="1" y="62"/>
                    <a:pt x="1" y="39"/>
                  </a:cubicBezTo>
                  <a:cubicBezTo>
                    <a:pt x="2" y="27"/>
                    <a:pt x="4" y="17"/>
                    <a:pt x="14" y="9"/>
                  </a:cubicBezTo>
                  <a:cubicBezTo>
                    <a:pt x="21" y="3"/>
                    <a:pt x="30" y="1"/>
                    <a:pt x="39" y="1"/>
                  </a:cubicBezTo>
                  <a:cubicBezTo>
                    <a:pt x="295" y="1"/>
                    <a:pt x="550" y="1"/>
                    <a:pt x="806" y="1"/>
                  </a:cubicBezTo>
                  <a:cubicBezTo>
                    <a:pt x="846" y="1"/>
                    <a:pt x="886" y="2"/>
                    <a:pt x="926" y="1"/>
                  </a:cubicBezTo>
                  <a:cubicBezTo>
                    <a:pt x="949" y="0"/>
                    <a:pt x="966" y="19"/>
                    <a:pt x="966" y="41"/>
                  </a:cubicBezTo>
                  <a:cubicBezTo>
                    <a:pt x="966" y="209"/>
                    <a:pt x="966" y="549"/>
                    <a:pt x="966" y="549"/>
                  </a:cubicBezTo>
                  <a:close/>
                  <a:moveTo>
                    <a:pt x="483" y="511"/>
                  </a:moveTo>
                  <a:cubicBezTo>
                    <a:pt x="630" y="511"/>
                    <a:pt x="776" y="511"/>
                    <a:pt x="923" y="511"/>
                  </a:cubicBezTo>
                  <a:cubicBezTo>
                    <a:pt x="926" y="511"/>
                    <a:pt x="928" y="511"/>
                    <a:pt x="928" y="506"/>
                  </a:cubicBezTo>
                  <a:cubicBezTo>
                    <a:pt x="928" y="352"/>
                    <a:pt x="928" y="199"/>
                    <a:pt x="928" y="45"/>
                  </a:cubicBezTo>
                  <a:cubicBezTo>
                    <a:pt x="928" y="37"/>
                    <a:pt x="929" y="38"/>
                    <a:pt x="922" y="38"/>
                  </a:cubicBezTo>
                  <a:cubicBezTo>
                    <a:pt x="629" y="38"/>
                    <a:pt x="337" y="38"/>
                    <a:pt x="44" y="38"/>
                  </a:cubicBezTo>
                  <a:cubicBezTo>
                    <a:pt x="37" y="38"/>
                    <a:pt x="38" y="37"/>
                    <a:pt x="38" y="45"/>
                  </a:cubicBezTo>
                  <a:cubicBezTo>
                    <a:pt x="38" y="198"/>
                    <a:pt x="38" y="351"/>
                    <a:pt x="38" y="505"/>
                  </a:cubicBezTo>
                  <a:cubicBezTo>
                    <a:pt x="38" y="511"/>
                    <a:pt x="38" y="511"/>
                    <a:pt x="44" y="511"/>
                  </a:cubicBezTo>
                  <a:cubicBezTo>
                    <a:pt x="190" y="511"/>
                    <a:pt x="337" y="511"/>
                    <a:pt x="483" y="51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3DFE8F35-7FD0-49B8-821E-E0187963B6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1200" y="4894792"/>
              <a:ext cx="1060450" cy="249238"/>
            </a:xfrm>
            <a:custGeom>
              <a:avLst/>
              <a:gdLst>
                <a:gd name="T0" fmla="*/ 278 w 333"/>
                <a:gd name="T1" fmla="*/ 0 h 78"/>
                <a:gd name="T2" fmla="*/ 282 w 333"/>
                <a:gd name="T3" fmla="*/ 34 h 78"/>
                <a:gd name="T4" fmla="*/ 288 w 333"/>
                <a:gd name="T5" fmla="*/ 60 h 78"/>
                <a:gd name="T6" fmla="*/ 298 w 333"/>
                <a:gd name="T7" fmla="*/ 67 h 78"/>
                <a:gd name="T8" fmla="*/ 329 w 333"/>
                <a:gd name="T9" fmla="*/ 74 h 78"/>
                <a:gd name="T10" fmla="*/ 333 w 333"/>
                <a:gd name="T11" fmla="*/ 76 h 78"/>
                <a:gd name="T12" fmla="*/ 329 w 333"/>
                <a:gd name="T13" fmla="*/ 77 h 78"/>
                <a:gd name="T14" fmla="*/ 221 w 333"/>
                <a:gd name="T15" fmla="*/ 77 h 78"/>
                <a:gd name="T16" fmla="*/ 6 w 333"/>
                <a:gd name="T17" fmla="*/ 77 h 78"/>
                <a:gd name="T18" fmla="*/ 0 w 333"/>
                <a:gd name="T19" fmla="*/ 76 h 78"/>
                <a:gd name="T20" fmla="*/ 5 w 333"/>
                <a:gd name="T21" fmla="*/ 74 h 78"/>
                <a:gd name="T22" fmla="*/ 35 w 333"/>
                <a:gd name="T23" fmla="*/ 67 h 78"/>
                <a:gd name="T24" fmla="*/ 49 w 333"/>
                <a:gd name="T25" fmla="*/ 50 h 78"/>
                <a:gd name="T26" fmla="*/ 56 w 333"/>
                <a:gd name="T27" fmla="*/ 0 h 78"/>
                <a:gd name="T28" fmla="*/ 66 w 333"/>
                <a:gd name="T29" fmla="*/ 0 h 78"/>
                <a:gd name="T30" fmla="*/ 278 w 333"/>
                <a:gd name="T3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3" h="78">
                  <a:moveTo>
                    <a:pt x="278" y="0"/>
                  </a:moveTo>
                  <a:cubicBezTo>
                    <a:pt x="280" y="12"/>
                    <a:pt x="280" y="23"/>
                    <a:pt x="282" y="34"/>
                  </a:cubicBezTo>
                  <a:cubicBezTo>
                    <a:pt x="283" y="43"/>
                    <a:pt x="285" y="51"/>
                    <a:pt x="288" y="60"/>
                  </a:cubicBezTo>
                  <a:cubicBezTo>
                    <a:pt x="290" y="64"/>
                    <a:pt x="293" y="67"/>
                    <a:pt x="298" y="67"/>
                  </a:cubicBezTo>
                  <a:cubicBezTo>
                    <a:pt x="309" y="68"/>
                    <a:pt x="319" y="72"/>
                    <a:pt x="329" y="74"/>
                  </a:cubicBezTo>
                  <a:cubicBezTo>
                    <a:pt x="331" y="74"/>
                    <a:pt x="333" y="74"/>
                    <a:pt x="333" y="76"/>
                  </a:cubicBezTo>
                  <a:cubicBezTo>
                    <a:pt x="333" y="78"/>
                    <a:pt x="330" y="77"/>
                    <a:pt x="329" y="77"/>
                  </a:cubicBezTo>
                  <a:cubicBezTo>
                    <a:pt x="293" y="77"/>
                    <a:pt x="257" y="77"/>
                    <a:pt x="221" y="77"/>
                  </a:cubicBezTo>
                  <a:cubicBezTo>
                    <a:pt x="149" y="77"/>
                    <a:pt x="78" y="77"/>
                    <a:pt x="6" y="77"/>
                  </a:cubicBezTo>
                  <a:cubicBezTo>
                    <a:pt x="4" y="77"/>
                    <a:pt x="2" y="78"/>
                    <a:pt x="0" y="76"/>
                  </a:cubicBezTo>
                  <a:cubicBezTo>
                    <a:pt x="1" y="74"/>
                    <a:pt x="3" y="74"/>
                    <a:pt x="5" y="74"/>
                  </a:cubicBezTo>
                  <a:cubicBezTo>
                    <a:pt x="15" y="72"/>
                    <a:pt x="25" y="69"/>
                    <a:pt x="35" y="67"/>
                  </a:cubicBezTo>
                  <a:cubicBezTo>
                    <a:pt x="44" y="66"/>
                    <a:pt x="46" y="61"/>
                    <a:pt x="49" y="50"/>
                  </a:cubicBezTo>
                  <a:cubicBezTo>
                    <a:pt x="52" y="35"/>
                    <a:pt x="56" y="0"/>
                    <a:pt x="5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207" y="0"/>
                    <a:pt x="278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6F971B2E-FDAB-4E4A-A415-254AE37727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9000" y="4812242"/>
              <a:ext cx="708025" cy="82550"/>
            </a:xfrm>
            <a:custGeom>
              <a:avLst/>
              <a:gdLst>
                <a:gd name="T0" fmla="*/ 222 w 222"/>
                <a:gd name="T1" fmla="*/ 26 h 26"/>
                <a:gd name="T2" fmla="*/ 10 w 222"/>
                <a:gd name="T3" fmla="*/ 26 h 26"/>
                <a:gd name="T4" fmla="*/ 0 w 222"/>
                <a:gd name="T5" fmla="*/ 26 h 26"/>
                <a:gd name="T6" fmla="*/ 1 w 222"/>
                <a:gd name="T7" fmla="*/ 0 h 26"/>
                <a:gd name="T8" fmla="*/ 11 w 222"/>
                <a:gd name="T9" fmla="*/ 0 h 26"/>
                <a:gd name="T10" fmla="*/ 213 w 222"/>
                <a:gd name="T11" fmla="*/ 0 h 26"/>
                <a:gd name="T12" fmla="*/ 220 w 222"/>
                <a:gd name="T13" fmla="*/ 0 h 26"/>
                <a:gd name="T14" fmla="*/ 222 w 222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2" h="26">
                  <a:moveTo>
                    <a:pt x="222" y="26"/>
                  </a:moveTo>
                  <a:cubicBezTo>
                    <a:pt x="151" y="26"/>
                    <a:pt x="10" y="26"/>
                    <a:pt x="1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7"/>
                    <a:pt x="1" y="9"/>
                    <a:pt x="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45" y="0"/>
                    <a:pt x="213" y="0"/>
                  </a:cubicBezTo>
                  <a:cubicBezTo>
                    <a:pt x="215" y="0"/>
                    <a:pt x="218" y="0"/>
                    <a:pt x="220" y="0"/>
                  </a:cubicBezTo>
                  <a:lnTo>
                    <a:pt x="222" y="2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C7D07E79-9C5C-4260-8B9E-E37F4BA90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1200" y="5134504"/>
              <a:ext cx="1060450" cy="15875"/>
            </a:xfrm>
            <a:custGeom>
              <a:avLst/>
              <a:gdLst>
                <a:gd name="T0" fmla="*/ 167 w 333"/>
                <a:gd name="T1" fmla="*/ 2 h 5"/>
                <a:gd name="T2" fmla="*/ 331 w 333"/>
                <a:gd name="T3" fmla="*/ 2 h 5"/>
                <a:gd name="T4" fmla="*/ 333 w 333"/>
                <a:gd name="T5" fmla="*/ 3 h 5"/>
                <a:gd name="T6" fmla="*/ 331 w 333"/>
                <a:gd name="T7" fmla="*/ 5 h 5"/>
                <a:gd name="T8" fmla="*/ 324 w 333"/>
                <a:gd name="T9" fmla="*/ 5 h 5"/>
                <a:gd name="T10" fmla="*/ 6 w 333"/>
                <a:gd name="T11" fmla="*/ 5 h 5"/>
                <a:gd name="T12" fmla="*/ 0 w 333"/>
                <a:gd name="T13" fmla="*/ 3 h 5"/>
                <a:gd name="T14" fmla="*/ 6 w 333"/>
                <a:gd name="T15" fmla="*/ 2 h 5"/>
                <a:gd name="T16" fmla="*/ 167 w 333"/>
                <a:gd name="T17" fmla="*/ 2 h 5"/>
                <a:gd name="T18" fmla="*/ 167 w 333"/>
                <a:gd name="T1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3" h="5">
                  <a:moveTo>
                    <a:pt x="167" y="2"/>
                  </a:moveTo>
                  <a:cubicBezTo>
                    <a:pt x="222" y="2"/>
                    <a:pt x="276" y="2"/>
                    <a:pt x="331" y="2"/>
                  </a:cubicBezTo>
                  <a:cubicBezTo>
                    <a:pt x="332" y="2"/>
                    <a:pt x="333" y="1"/>
                    <a:pt x="333" y="3"/>
                  </a:cubicBezTo>
                  <a:cubicBezTo>
                    <a:pt x="333" y="4"/>
                    <a:pt x="332" y="5"/>
                    <a:pt x="331" y="5"/>
                  </a:cubicBezTo>
                  <a:cubicBezTo>
                    <a:pt x="328" y="5"/>
                    <a:pt x="326" y="5"/>
                    <a:pt x="324" y="5"/>
                  </a:cubicBezTo>
                  <a:cubicBezTo>
                    <a:pt x="218" y="5"/>
                    <a:pt x="112" y="5"/>
                    <a:pt x="6" y="5"/>
                  </a:cubicBezTo>
                  <a:cubicBezTo>
                    <a:pt x="4" y="5"/>
                    <a:pt x="0" y="5"/>
                    <a:pt x="0" y="3"/>
                  </a:cubicBezTo>
                  <a:cubicBezTo>
                    <a:pt x="0" y="0"/>
                    <a:pt x="4" y="2"/>
                    <a:pt x="6" y="2"/>
                  </a:cubicBezTo>
                  <a:cubicBezTo>
                    <a:pt x="60" y="2"/>
                    <a:pt x="114" y="2"/>
                    <a:pt x="167" y="2"/>
                  </a:cubicBezTo>
                  <a:cubicBezTo>
                    <a:pt x="167" y="2"/>
                    <a:pt x="167" y="2"/>
                    <a:pt x="167" y="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Rectangle 1">
            <a:extLst>
              <a:ext uri="{FF2B5EF4-FFF2-40B4-BE49-F238E27FC236}">
                <a16:creationId xmlns:a16="http://schemas.microsoft.com/office/drawing/2014/main" id="{63461FC2-B8E0-4824-8C70-B5294B899CEC}"/>
              </a:ext>
            </a:extLst>
          </p:cNvPr>
          <p:cNvSpPr/>
          <p:nvPr/>
        </p:nvSpPr>
        <p:spPr>
          <a:xfrm>
            <a:off x="3411819" y="2836266"/>
            <a:ext cx="4970182" cy="1638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Grafik 18" descr="Ein Bild, das Pfeil enthält.&#10;&#10;Automatisch generierte Beschreibung">
            <a:extLst>
              <a:ext uri="{FF2B5EF4-FFF2-40B4-BE49-F238E27FC236}">
                <a16:creationId xmlns:a16="http://schemas.microsoft.com/office/drawing/2014/main" id="{2673A6BF-7104-45C7-9718-01D17BFE81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776" y="2639083"/>
            <a:ext cx="559370" cy="559370"/>
          </a:xfrm>
          <a:prstGeom prst="rect">
            <a:avLst/>
          </a:prstGeom>
        </p:spPr>
      </p:pic>
      <p:sp>
        <p:nvSpPr>
          <p:cNvPr id="23" name="Rectangle 1">
            <a:extLst>
              <a:ext uri="{FF2B5EF4-FFF2-40B4-BE49-F238E27FC236}">
                <a16:creationId xmlns:a16="http://schemas.microsoft.com/office/drawing/2014/main" id="{0238C885-D886-40BB-8287-FDDBCF656291}"/>
              </a:ext>
            </a:extLst>
          </p:cNvPr>
          <p:cNvSpPr/>
          <p:nvPr/>
        </p:nvSpPr>
        <p:spPr>
          <a:xfrm>
            <a:off x="3759964" y="3615425"/>
            <a:ext cx="4970182" cy="1638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Grafik 23" descr="Ein Bild, das Pfeil enthält.&#10;&#10;Automatisch generierte Beschreibung">
            <a:extLst>
              <a:ext uri="{FF2B5EF4-FFF2-40B4-BE49-F238E27FC236}">
                <a16:creationId xmlns:a16="http://schemas.microsoft.com/office/drawing/2014/main" id="{B278667E-A920-40F3-855D-84D1C3AB56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411819" y="3425669"/>
            <a:ext cx="559370" cy="559370"/>
          </a:xfrm>
          <a:prstGeom prst="rect">
            <a:avLst/>
          </a:prstGeom>
        </p:spPr>
      </p:pic>
      <p:sp>
        <p:nvSpPr>
          <p:cNvPr id="25" name="TextBox 15">
            <a:extLst>
              <a:ext uri="{FF2B5EF4-FFF2-40B4-BE49-F238E27FC236}">
                <a16:creationId xmlns:a16="http://schemas.microsoft.com/office/drawing/2014/main" id="{EF70C57B-71B0-4624-AD19-810964656744}"/>
              </a:ext>
            </a:extLst>
          </p:cNvPr>
          <p:cNvSpPr txBox="1"/>
          <p:nvPr/>
        </p:nvSpPr>
        <p:spPr>
          <a:xfrm>
            <a:off x="3346790" y="2468644"/>
            <a:ext cx="4823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de-DE" sz="1600" dirty="0">
                <a:latin typeface="Calibri (Textkörper)"/>
              </a:rPr>
              <a:t>GET, POST, PUT, DELETE: </a:t>
            </a:r>
            <a:r>
              <a:rPr kumimoji="0" lang="de-DE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(Textkörper)"/>
                <a:ea typeface="Noto Sans" panose="020B0502040504020204" pitchFamily="34"/>
                <a:cs typeface="Noto Sans" panose="020B0502040504020204" pitchFamily="34"/>
              </a:rPr>
              <a:t>http://localhost:3000</a:t>
            </a:r>
            <a:r>
              <a:rPr lang="de-DE" sz="1600" dirty="0">
                <a:latin typeface="Calibri (Textkörper)"/>
                <a:ea typeface="Noto Sans" panose="020B0502040504020204" pitchFamily="34"/>
                <a:cs typeface="Noto Sans" panose="020B0502040504020204" pitchFamily="34"/>
              </a:rPr>
              <a:t>/route</a:t>
            </a:r>
            <a:endParaRPr kumimoji="0" lang="en-GB" sz="15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 (Textkörper)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5F724F8-8C5C-4E12-B29B-FC638DC463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366" y="2247227"/>
            <a:ext cx="1917688" cy="2162806"/>
          </a:xfrm>
          <a:prstGeom prst="rect">
            <a:avLst/>
          </a:prstGeom>
        </p:spPr>
      </p:pic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12E64BC9-D082-43F1-92DE-2854F842A2B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0" b="1481"/>
          <a:stretch/>
        </p:blipFill>
        <p:spPr>
          <a:xfrm>
            <a:off x="4245768" y="3900388"/>
            <a:ext cx="3547293" cy="2231386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43B3BC60-23C6-7645-AF98-75AA7F3862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698" y="6332367"/>
            <a:ext cx="1078523" cy="44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07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id="{B47E0894-5FF6-4780-839E-0268CFD6585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fld id="{EE9D7D96-225F-6C46-B867-434E1C18409F}" type="slidenum">
              <a:rPr lang="ru-RU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pPr algn="ctr"/>
              <a:t>8</a:t>
            </a:fld>
            <a:endParaRPr lang="en-GB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DC0BE3C9-E893-492E-8C9D-4E1EB6A56A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9322" y="6279533"/>
            <a:ext cx="508755" cy="508755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4DD95EE0-BB96-40F1-A08D-67FF713B2D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37" y="6332367"/>
            <a:ext cx="1185424" cy="508756"/>
          </a:xfrm>
          <a:prstGeom prst="rect">
            <a:avLst/>
          </a:prstGeom>
        </p:spPr>
      </p:pic>
      <p:sp>
        <p:nvSpPr>
          <p:cNvPr id="38" name="TextBox 4">
            <a:extLst>
              <a:ext uri="{FF2B5EF4-FFF2-40B4-BE49-F238E27FC236}">
                <a16:creationId xmlns:a16="http://schemas.microsoft.com/office/drawing/2014/main" id="{DB311325-2F54-4958-AF74-1B9A98BB3FAE}"/>
              </a:ext>
            </a:extLst>
          </p:cNvPr>
          <p:cNvSpPr txBox="1"/>
          <p:nvPr/>
        </p:nvSpPr>
        <p:spPr>
          <a:xfrm>
            <a:off x="309262" y="366702"/>
            <a:ext cx="967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Systemarchitektur</a:t>
            </a:r>
            <a:endParaRPr lang="en-US" sz="50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9" name="TextBox 35">
            <a:extLst>
              <a:ext uri="{FF2B5EF4-FFF2-40B4-BE49-F238E27FC236}">
                <a16:creationId xmlns:a16="http://schemas.microsoft.com/office/drawing/2014/main" id="{C100252F-D6B0-4E2C-8119-11ABEEBF425C}"/>
              </a:ext>
            </a:extLst>
          </p:cNvPr>
          <p:cNvSpPr txBox="1"/>
          <p:nvPr/>
        </p:nvSpPr>
        <p:spPr>
          <a:xfrm>
            <a:off x="0" y="6349245"/>
            <a:ext cx="121920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Nils-Christopher Wiesenauer</a:t>
            </a:r>
          </a:p>
          <a:p>
            <a:pPr algn="ctr">
              <a:defRPr/>
            </a:pPr>
            <a:r>
              <a:rPr lang="de-DE" sz="65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Konzeptionierung und Realisierung eines Bürgerportals mit intelligenter Suche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2" name="TextBox 4">
            <a:extLst>
              <a:ext uri="{FF2B5EF4-FFF2-40B4-BE49-F238E27FC236}">
                <a16:creationId xmlns:a16="http://schemas.microsoft.com/office/drawing/2014/main" id="{9DACB433-2612-4000-9A24-2F201E884BBE}"/>
              </a:ext>
            </a:extLst>
          </p:cNvPr>
          <p:cNvSpPr txBox="1"/>
          <p:nvPr/>
        </p:nvSpPr>
        <p:spPr>
          <a:xfrm>
            <a:off x="309262" y="1159168"/>
            <a:ext cx="9673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JSend</a:t>
            </a:r>
            <a:endParaRPr lang="en-US" sz="24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9E069F16-FC98-45C2-BADE-F5110A868C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950" y="1791915"/>
            <a:ext cx="6314099" cy="390691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B7A297A-D068-164D-9465-657C15F823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698" y="6332367"/>
            <a:ext cx="1078523" cy="44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666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id="{B47E0894-5FF6-4780-839E-0268CFD6585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fld id="{EE9D7D96-225F-6C46-B867-434E1C18409F}" type="slidenum">
              <a:rPr lang="ru-RU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pPr algn="ctr"/>
              <a:t>9</a:t>
            </a:fld>
            <a:endParaRPr lang="en-GB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DC0BE3C9-E893-492E-8C9D-4E1EB6A56A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9322" y="6279533"/>
            <a:ext cx="508755" cy="508755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4DD95EE0-BB96-40F1-A08D-67FF713B2D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37" y="6332367"/>
            <a:ext cx="1185424" cy="508756"/>
          </a:xfrm>
          <a:prstGeom prst="rect">
            <a:avLst/>
          </a:prstGeom>
        </p:spPr>
      </p:pic>
      <p:sp>
        <p:nvSpPr>
          <p:cNvPr id="38" name="TextBox 4">
            <a:extLst>
              <a:ext uri="{FF2B5EF4-FFF2-40B4-BE49-F238E27FC236}">
                <a16:creationId xmlns:a16="http://schemas.microsoft.com/office/drawing/2014/main" id="{DB311325-2F54-4958-AF74-1B9A98BB3FAE}"/>
              </a:ext>
            </a:extLst>
          </p:cNvPr>
          <p:cNvSpPr txBox="1"/>
          <p:nvPr/>
        </p:nvSpPr>
        <p:spPr>
          <a:xfrm>
            <a:off x="309262" y="366702"/>
            <a:ext cx="967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Systemarchitektur</a:t>
            </a:r>
            <a:endParaRPr lang="en-US" sz="50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9" name="TextBox 35">
            <a:extLst>
              <a:ext uri="{FF2B5EF4-FFF2-40B4-BE49-F238E27FC236}">
                <a16:creationId xmlns:a16="http://schemas.microsoft.com/office/drawing/2014/main" id="{C100252F-D6B0-4E2C-8119-11ABEEBF425C}"/>
              </a:ext>
            </a:extLst>
          </p:cNvPr>
          <p:cNvSpPr txBox="1"/>
          <p:nvPr/>
        </p:nvSpPr>
        <p:spPr>
          <a:xfrm>
            <a:off x="0" y="6349245"/>
            <a:ext cx="121920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Nils-Christopher Wiesenauer</a:t>
            </a:r>
          </a:p>
          <a:p>
            <a:pPr algn="ctr">
              <a:defRPr/>
            </a:pPr>
            <a:r>
              <a:rPr lang="de-DE" sz="65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Konzeptionierung und Realisierung eines Bürgerportals mit intelligenter Suche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5" name="Oval 10">
            <a:extLst>
              <a:ext uri="{FF2B5EF4-FFF2-40B4-BE49-F238E27FC236}">
                <a16:creationId xmlns:a16="http://schemas.microsoft.com/office/drawing/2014/main" id="{2EEA0E87-E901-4276-AF7B-FD47C0D35C9F}"/>
              </a:ext>
            </a:extLst>
          </p:cNvPr>
          <p:cNvSpPr/>
          <p:nvPr/>
        </p:nvSpPr>
        <p:spPr>
          <a:xfrm>
            <a:off x="3411819" y="5506114"/>
            <a:ext cx="5368362" cy="385436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C476D794-6C7B-4002-BDBD-994BE6CDBF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091" y="1507445"/>
            <a:ext cx="6637818" cy="4150567"/>
          </a:xfrm>
          <a:prstGeom prst="rect">
            <a:avLst/>
          </a:prstGeom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9DACB433-2612-4000-9A24-2F201E884BBE}"/>
              </a:ext>
            </a:extLst>
          </p:cNvPr>
          <p:cNvSpPr txBox="1"/>
          <p:nvPr/>
        </p:nvSpPr>
        <p:spPr>
          <a:xfrm>
            <a:off x="309262" y="1159168"/>
            <a:ext cx="9673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Postman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C61CCA2-46CB-3A4B-B342-170E0A3E88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698" y="6332367"/>
            <a:ext cx="1078523" cy="44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12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422</Words>
  <Application>Microsoft Office PowerPoint</Application>
  <PresentationFormat>Breitbild</PresentationFormat>
  <Paragraphs>149</Paragraphs>
  <Slides>16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5" baseType="lpstr">
      <vt:lpstr>Adobe Caslon Pro Bold</vt:lpstr>
      <vt:lpstr>Arial</vt:lpstr>
      <vt:lpstr>Calibri</vt:lpstr>
      <vt:lpstr>Calibri </vt:lpstr>
      <vt:lpstr>Calibri (Textkörper)</vt:lpstr>
      <vt:lpstr>Calibri Light</vt:lpstr>
      <vt:lpstr>Noto Sans</vt:lpstr>
      <vt:lpstr>Open Sans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Wiesenauer Nils-Christopher (inf19161)</cp:lastModifiedBy>
  <cp:revision>1190</cp:revision>
  <dcterms:created xsi:type="dcterms:W3CDTF">2017-12-05T16:25:52Z</dcterms:created>
  <dcterms:modified xsi:type="dcterms:W3CDTF">2021-09-22T11:08:10Z</dcterms:modified>
</cp:coreProperties>
</file>