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6" r:id="rId5"/>
    <p:sldId id="267" r:id="rId6"/>
    <p:sldId id="268" r:id="rId7"/>
    <p:sldId id="269" r:id="rId8"/>
    <p:sldId id="270" r:id="rId9"/>
    <p:sldId id="271" r:id="rId10"/>
    <p:sldId id="288" r:id="rId11"/>
    <p:sldId id="273" r:id="rId12"/>
    <p:sldId id="274" r:id="rId13"/>
    <p:sldId id="290" r:id="rId14"/>
    <p:sldId id="275" r:id="rId15"/>
    <p:sldId id="291" r:id="rId16"/>
    <p:sldId id="287"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861E6-FD28-53FC-31D7-798AF08F7ECB}" v="4" dt="2023-11-27T07:23:07.087"/>
    <p1510:client id="{4DF3B017-03B2-4A1E-AFAE-3BFD51EB0AEC}" v="1587" dt="2023-11-26T14:52:14.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da Nur Ekici" userId="S::200201050@uzem.education::0cb61912-e50d-4594-8771-509079460d64" providerId="AD" clId="Web-{4DF3B017-03B2-4A1E-AFAE-3BFD51EB0AEC}"/>
    <pc:docChg chg="addSld delSld modSld addMainMaster delMainMaster">
      <pc:chgData name="Seda Nur Ekici" userId="S::200201050@uzem.education::0cb61912-e50d-4594-8771-509079460d64" providerId="AD" clId="Web-{4DF3B017-03B2-4A1E-AFAE-3BFD51EB0AEC}" dt="2023-11-26T14:52:14.255" v="1663"/>
      <pc:docMkLst>
        <pc:docMk/>
      </pc:docMkLst>
      <pc:sldChg chg="addSp delSp modSp mod setBg modClrScheme addAnim delAnim delDesignElem modShow chgLayout">
        <pc:chgData name="Seda Nur Ekici" userId="S::200201050@uzem.education::0cb61912-e50d-4594-8771-509079460d64" providerId="AD" clId="Web-{4DF3B017-03B2-4A1E-AFAE-3BFD51EB0AEC}" dt="2023-11-26T14:23:25.815" v="1498"/>
        <pc:sldMkLst>
          <pc:docMk/>
          <pc:sldMk cId="1674425800" sldId="256"/>
        </pc:sldMkLst>
        <pc:spChg chg="mod ord">
          <ac:chgData name="Seda Nur Ekici" userId="S::200201050@uzem.education::0cb61912-e50d-4594-8771-509079460d64" providerId="AD" clId="Web-{4DF3B017-03B2-4A1E-AFAE-3BFD51EB0AEC}" dt="2023-11-26T12:28:46.827" v="240" actId="1076"/>
          <ac:spMkLst>
            <pc:docMk/>
            <pc:sldMk cId="1674425800" sldId="256"/>
            <ac:spMk id="2" creationId="{00000000-0000-0000-0000-000000000000}"/>
          </ac:spMkLst>
        </pc:spChg>
        <pc:spChg chg="mod ord">
          <ac:chgData name="Seda Nur Ekici" userId="S::200201050@uzem.education::0cb61912-e50d-4594-8771-509079460d64" providerId="AD" clId="Web-{4DF3B017-03B2-4A1E-AFAE-3BFD51EB0AEC}" dt="2023-11-26T12:28:51.078" v="241" actId="14100"/>
          <ac:spMkLst>
            <pc:docMk/>
            <pc:sldMk cId="1674425800" sldId="256"/>
            <ac:spMk id="3" creationId="{00000000-0000-0000-0000-000000000000}"/>
          </ac:spMkLst>
        </pc:spChg>
        <pc:spChg chg="add del">
          <ac:chgData name="Seda Nur Ekici" userId="S::200201050@uzem.education::0cb61912-e50d-4594-8771-509079460d64" providerId="AD" clId="Web-{4DF3B017-03B2-4A1E-AFAE-3BFD51EB0AEC}" dt="2023-11-26T12:22:19.138" v="205"/>
          <ac:spMkLst>
            <pc:docMk/>
            <pc:sldMk cId="1674425800" sldId="256"/>
            <ac:spMk id="5" creationId="{73A25D70-4A55-4F72-B9C5-A69CDBF4DB42}"/>
          </ac:spMkLst>
        </pc:spChg>
        <pc:spChg chg="add del">
          <ac:chgData name="Seda Nur Ekici" userId="S::200201050@uzem.education::0cb61912-e50d-4594-8771-509079460d64" providerId="AD" clId="Web-{4DF3B017-03B2-4A1E-AFAE-3BFD51EB0AEC}" dt="2023-11-26T12:22:19.138" v="205"/>
          <ac:spMkLst>
            <pc:docMk/>
            <pc:sldMk cId="1674425800" sldId="256"/>
            <ac:spMk id="6" creationId="{54957100-6D8B-4161-9F2F-C0A949EC84C4}"/>
          </ac:spMkLst>
        </pc:spChg>
        <pc:spChg chg="add del">
          <ac:chgData name="Seda Nur Ekici" userId="S::200201050@uzem.education::0cb61912-e50d-4594-8771-509079460d64" providerId="AD" clId="Web-{4DF3B017-03B2-4A1E-AFAE-3BFD51EB0AEC}" dt="2023-11-26T12:22:19.138" v="205"/>
          <ac:spMkLst>
            <pc:docMk/>
            <pc:sldMk cId="1674425800" sldId="256"/>
            <ac:spMk id="7" creationId="{0BD8B065-EE51-4AE2-A94C-86249998FD7B}"/>
          </ac:spMkLst>
        </pc:spChg>
        <pc:spChg chg="add del">
          <ac:chgData name="Seda Nur Ekici" userId="S::200201050@uzem.education::0cb61912-e50d-4594-8771-509079460d64" providerId="AD" clId="Web-{4DF3B017-03B2-4A1E-AFAE-3BFD51EB0AEC}" dt="2023-11-26T12:19:04.734" v="192"/>
          <ac:spMkLst>
            <pc:docMk/>
            <pc:sldMk cId="1674425800" sldId="256"/>
            <ac:spMk id="8" creationId="{54A6836E-C603-43CB-9DA7-89D8E3FA3838}"/>
          </ac:spMkLst>
        </pc:spChg>
        <pc:spChg chg="add del">
          <ac:chgData name="Seda Nur Ekici" userId="S::200201050@uzem.education::0cb61912-e50d-4594-8771-509079460d64" providerId="AD" clId="Web-{4DF3B017-03B2-4A1E-AFAE-3BFD51EB0AEC}" dt="2023-11-26T12:19:04.734" v="192"/>
          <ac:spMkLst>
            <pc:docMk/>
            <pc:sldMk cId="1674425800" sldId="256"/>
            <ac:spMk id="10" creationId="{296007DD-F9BF-4F0F-B8C6-C514B2841971}"/>
          </ac:spMkLst>
        </pc:spChg>
        <pc:spChg chg="add del">
          <ac:chgData name="Seda Nur Ekici" userId="S::200201050@uzem.education::0cb61912-e50d-4594-8771-509079460d64" providerId="AD" clId="Web-{4DF3B017-03B2-4A1E-AFAE-3BFD51EB0AEC}" dt="2023-11-26T12:24:00.111" v="214"/>
          <ac:spMkLst>
            <pc:docMk/>
            <pc:sldMk cId="1674425800" sldId="256"/>
            <ac:spMk id="30" creationId="{E7F94237-0536-4DB1-8C95-39E355CED94B}"/>
          </ac:spMkLst>
        </pc:spChg>
        <pc:spChg chg="add del">
          <ac:chgData name="Seda Nur Ekici" userId="S::200201050@uzem.education::0cb61912-e50d-4594-8771-509079460d64" providerId="AD" clId="Web-{4DF3B017-03B2-4A1E-AFAE-3BFD51EB0AEC}" dt="2023-11-26T12:24:00.111" v="214"/>
          <ac:spMkLst>
            <pc:docMk/>
            <pc:sldMk cId="1674425800" sldId="256"/>
            <ac:spMk id="32" creationId="{1A3C89F8-0D2F-47FF-B903-151248265F47}"/>
          </ac:spMkLst>
        </pc:spChg>
        <pc:spChg chg="add del">
          <ac:chgData name="Seda Nur Ekici" userId="S::200201050@uzem.education::0cb61912-e50d-4594-8771-509079460d64" providerId="AD" clId="Web-{4DF3B017-03B2-4A1E-AFAE-3BFD51EB0AEC}" dt="2023-11-26T12:24:00.111" v="214"/>
          <ac:spMkLst>
            <pc:docMk/>
            <pc:sldMk cId="1674425800" sldId="256"/>
            <ac:spMk id="34" creationId="{C5CB530E-515E-412C-9DF1-5F8FFBD6F383}"/>
          </ac:spMkLst>
        </pc:spChg>
        <pc:spChg chg="add del">
          <ac:chgData name="Seda Nur Ekici" userId="S::200201050@uzem.education::0cb61912-e50d-4594-8771-509079460d64" providerId="AD" clId="Web-{4DF3B017-03B2-4A1E-AFAE-3BFD51EB0AEC}" dt="2023-11-26T12:24:00.111" v="214"/>
          <ac:spMkLst>
            <pc:docMk/>
            <pc:sldMk cId="1674425800" sldId="256"/>
            <ac:spMk id="36" creationId="{712D4376-A578-4FF1-94FC-245E7A6A489F}"/>
          </ac:spMkLst>
        </pc:spChg>
        <pc:spChg chg="add del">
          <ac:chgData name="Seda Nur Ekici" userId="S::200201050@uzem.education::0cb61912-e50d-4594-8771-509079460d64" providerId="AD" clId="Web-{4DF3B017-03B2-4A1E-AFAE-3BFD51EB0AEC}" dt="2023-11-26T12:24:00.111" v="214"/>
          <ac:spMkLst>
            <pc:docMk/>
            <pc:sldMk cId="1674425800" sldId="256"/>
            <ac:spMk id="38" creationId="{AEA7509D-F04F-40CB-A0B3-EEF16499CC9F}"/>
          </ac:spMkLst>
        </pc:spChg>
        <pc:spChg chg="add del">
          <ac:chgData name="Seda Nur Ekici" userId="S::200201050@uzem.education::0cb61912-e50d-4594-8771-509079460d64" providerId="AD" clId="Web-{4DF3B017-03B2-4A1E-AFAE-3BFD51EB0AEC}" dt="2023-11-26T12:24:00.111" v="214"/>
          <ac:spMkLst>
            <pc:docMk/>
            <pc:sldMk cId="1674425800" sldId="256"/>
            <ac:spMk id="42" creationId="{508BEF50-7B1E-49A4-BC19-5F4F1D755E64}"/>
          </ac:spMkLst>
        </pc:spChg>
        <pc:spChg chg="add del">
          <ac:chgData name="Seda Nur Ekici" userId="S::200201050@uzem.education::0cb61912-e50d-4594-8771-509079460d64" providerId="AD" clId="Web-{4DF3B017-03B2-4A1E-AFAE-3BFD51EB0AEC}" dt="2023-11-26T12:24:00.111" v="214"/>
          <ac:spMkLst>
            <pc:docMk/>
            <pc:sldMk cId="1674425800" sldId="256"/>
            <ac:spMk id="44" creationId="{3FBAD350-5664-4811-A208-657FB882D350}"/>
          </ac:spMkLst>
        </pc:spChg>
        <pc:spChg chg="add del">
          <ac:chgData name="Seda Nur Ekici" userId="S::200201050@uzem.education::0cb61912-e50d-4594-8771-509079460d64" providerId="AD" clId="Web-{4DF3B017-03B2-4A1E-AFAE-3BFD51EB0AEC}" dt="2023-11-26T12:24:00.111" v="214"/>
          <ac:spMkLst>
            <pc:docMk/>
            <pc:sldMk cId="1674425800" sldId="256"/>
            <ac:spMk id="46" creationId="{C39ADB8F-D187-49D7-BDCF-C1B6DC727068}"/>
          </ac:spMkLst>
        </pc:spChg>
        <pc:spChg chg="add del">
          <ac:chgData name="Seda Nur Ekici" userId="S::200201050@uzem.education::0cb61912-e50d-4594-8771-509079460d64" providerId="AD" clId="Web-{4DF3B017-03B2-4A1E-AFAE-3BFD51EB0AEC}" dt="2023-11-26T12:24:26.644" v="217"/>
          <ac:spMkLst>
            <pc:docMk/>
            <pc:sldMk cId="1674425800" sldId="256"/>
            <ac:spMk id="48" creationId="{C491FD44-0B8E-429F-BD2E-EE91010F06FB}"/>
          </ac:spMkLst>
        </pc:spChg>
        <pc:spChg chg="add del">
          <ac:chgData name="Seda Nur Ekici" userId="S::200201050@uzem.education::0cb61912-e50d-4594-8771-509079460d64" providerId="AD" clId="Web-{4DF3B017-03B2-4A1E-AFAE-3BFD51EB0AEC}" dt="2023-11-26T12:22:50.046" v="209"/>
          <ac:spMkLst>
            <pc:docMk/>
            <pc:sldMk cId="1674425800" sldId="256"/>
            <ac:spMk id="51" creationId="{7DA3C418-758E-4180-A5D0-8655D6804587}"/>
          </ac:spMkLst>
        </pc:spChg>
        <pc:spChg chg="add del">
          <ac:chgData name="Seda Nur Ekici" userId="S::200201050@uzem.education::0cb61912-e50d-4594-8771-509079460d64" providerId="AD" clId="Web-{4DF3B017-03B2-4A1E-AFAE-3BFD51EB0AEC}" dt="2023-11-26T12:22:50.046" v="209"/>
          <ac:spMkLst>
            <pc:docMk/>
            <pc:sldMk cId="1674425800" sldId="256"/>
            <ac:spMk id="53" creationId="{28C8EF06-5EC3-4883-AFAF-D74FF46550FB}"/>
          </ac:spMkLst>
        </pc:spChg>
        <pc:spChg chg="add del">
          <ac:chgData name="Seda Nur Ekici" userId="S::200201050@uzem.education::0cb61912-e50d-4594-8771-509079460d64" providerId="AD" clId="Web-{4DF3B017-03B2-4A1E-AFAE-3BFD51EB0AEC}" dt="2023-11-26T12:24:58.301" v="223"/>
          <ac:spMkLst>
            <pc:docMk/>
            <pc:sldMk cId="1674425800" sldId="256"/>
            <ac:spMk id="59" creationId="{4D60F200-5EB0-B223-2439-C96C67F0FEE1}"/>
          </ac:spMkLst>
        </pc:spChg>
        <pc:spChg chg="add del">
          <ac:chgData name="Seda Nur Ekici" userId="S::200201050@uzem.education::0cb61912-e50d-4594-8771-509079460d64" providerId="AD" clId="Web-{4DF3B017-03B2-4A1E-AFAE-3BFD51EB0AEC}" dt="2023-11-26T12:24:58.301" v="223"/>
          <ac:spMkLst>
            <pc:docMk/>
            <pc:sldMk cId="1674425800" sldId="256"/>
            <ac:spMk id="60" creationId="{F92CB243-67C5-E304-31A0-4D7D607BAFBA}"/>
          </ac:spMkLst>
        </pc:spChg>
        <pc:spChg chg="add del">
          <ac:chgData name="Seda Nur Ekici" userId="S::200201050@uzem.education::0cb61912-e50d-4594-8771-509079460d64" providerId="AD" clId="Web-{4DF3B017-03B2-4A1E-AFAE-3BFD51EB0AEC}" dt="2023-11-26T12:24:26.628" v="216"/>
          <ac:spMkLst>
            <pc:docMk/>
            <pc:sldMk cId="1674425800" sldId="256"/>
            <ac:spMk id="62" creationId="{657F69E0-C4B0-4BEC-A689-4F8D877F05D4}"/>
          </ac:spMkLst>
        </pc:spChg>
        <pc:spChg chg="add del">
          <ac:chgData name="Seda Nur Ekici" userId="S::200201050@uzem.education::0cb61912-e50d-4594-8771-509079460d64" providerId="AD" clId="Web-{4DF3B017-03B2-4A1E-AFAE-3BFD51EB0AEC}" dt="2023-11-26T12:24:26.628" v="216"/>
          <ac:spMkLst>
            <pc:docMk/>
            <pc:sldMk cId="1674425800" sldId="256"/>
            <ac:spMk id="64" creationId="{9F6380B4-6A1C-481E-8408-B4E6C75B9B81}"/>
          </ac:spMkLst>
        </pc:spChg>
        <pc:spChg chg="add del">
          <ac:chgData name="Seda Nur Ekici" userId="S::200201050@uzem.education::0cb61912-e50d-4594-8771-509079460d64" providerId="AD" clId="Web-{4DF3B017-03B2-4A1E-AFAE-3BFD51EB0AEC}" dt="2023-11-26T12:24:58.301" v="223"/>
          <ac:spMkLst>
            <pc:docMk/>
            <pc:sldMk cId="1674425800" sldId="256"/>
            <ac:spMk id="66" creationId="{11A95761-C93E-94BF-087D-D2A823789EAB}"/>
          </ac:spMkLst>
        </pc:spChg>
        <pc:spChg chg="add del">
          <ac:chgData name="Seda Nur Ekici" userId="S::200201050@uzem.education::0cb61912-e50d-4594-8771-509079460d64" providerId="AD" clId="Web-{4DF3B017-03B2-4A1E-AFAE-3BFD51EB0AEC}" dt="2023-11-26T12:24:58.301" v="223"/>
          <ac:spMkLst>
            <pc:docMk/>
            <pc:sldMk cId="1674425800" sldId="256"/>
            <ac:spMk id="68" creationId="{6E63D1A5-FD49-4756-F62E-786C34E631EF}"/>
          </ac:spMkLst>
        </pc:spChg>
        <pc:spChg chg="add del">
          <ac:chgData name="Seda Nur Ekici" userId="S::200201050@uzem.education::0cb61912-e50d-4594-8771-509079460d64" providerId="AD" clId="Web-{4DF3B017-03B2-4A1E-AFAE-3BFD51EB0AEC}" dt="2023-11-26T12:27:28.105" v="227"/>
          <ac:spMkLst>
            <pc:docMk/>
            <pc:sldMk cId="1674425800" sldId="256"/>
            <ac:spMk id="73" creationId="{71B2258F-86CA-4D4D-8270-BC05FCDEBFB3}"/>
          </ac:spMkLst>
        </pc:spChg>
        <pc:spChg chg="add">
          <ac:chgData name="Seda Nur Ekici" userId="S::200201050@uzem.education::0cb61912-e50d-4594-8771-509079460d64" providerId="AD" clId="Web-{4DF3B017-03B2-4A1E-AFAE-3BFD51EB0AEC}" dt="2023-11-26T12:27:28.105" v="227"/>
          <ac:spMkLst>
            <pc:docMk/>
            <pc:sldMk cId="1674425800" sldId="256"/>
            <ac:spMk id="78" creationId="{FA6B11DC-B628-C037-678F-9B711F9740E3}"/>
          </ac:spMkLst>
        </pc:spChg>
        <pc:spChg chg="add">
          <ac:chgData name="Seda Nur Ekici" userId="S::200201050@uzem.education::0cb61912-e50d-4594-8771-509079460d64" providerId="AD" clId="Web-{4DF3B017-03B2-4A1E-AFAE-3BFD51EB0AEC}" dt="2023-11-26T12:27:28.105" v="227"/>
          <ac:spMkLst>
            <pc:docMk/>
            <pc:sldMk cId="1674425800" sldId="256"/>
            <ac:spMk id="86" creationId="{D4EF69EE-F5F0-8DDB-CE09-95345B8C5323}"/>
          </ac:spMkLst>
        </pc:spChg>
        <pc:grpChg chg="add del">
          <ac:chgData name="Seda Nur Ekici" userId="S::200201050@uzem.education::0cb61912-e50d-4594-8771-509079460d64" providerId="AD" clId="Web-{4DF3B017-03B2-4A1E-AFAE-3BFD51EB0AEC}" dt="2023-11-26T12:19:04.734" v="192"/>
          <ac:grpSpMkLst>
            <pc:docMk/>
            <pc:sldMk cId="1674425800" sldId="256"/>
            <ac:grpSpMk id="12" creationId="{8A0FAFCA-5C96-453B-83B7-A9AEF7F18960}"/>
          </ac:grpSpMkLst>
        </pc:grpChg>
        <pc:grpChg chg="add del">
          <ac:chgData name="Seda Nur Ekici" userId="S::200201050@uzem.education::0cb61912-e50d-4594-8771-509079460d64" providerId="AD" clId="Web-{4DF3B017-03B2-4A1E-AFAE-3BFD51EB0AEC}" dt="2023-11-26T12:22:19.138" v="205"/>
          <ac:grpSpMkLst>
            <pc:docMk/>
            <pc:sldMk cId="1674425800" sldId="256"/>
            <ac:grpSpMk id="14" creationId="{18999293-B054-4B57-A26F-D04C2BB11338}"/>
          </ac:grpSpMkLst>
        </pc:grpChg>
        <pc:grpChg chg="add del">
          <ac:chgData name="Seda Nur Ekici" userId="S::200201050@uzem.education::0cb61912-e50d-4594-8771-509079460d64" providerId="AD" clId="Web-{4DF3B017-03B2-4A1E-AFAE-3BFD51EB0AEC}" dt="2023-11-26T12:19:04.734" v="192"/>
          <ac:grpSpMkLst>
            <pc:docMk/>
            <pc:sldMk cId="1674425800" sldId="256"/>
            <ac:grpSpMk id="18" creationId="{CD0398DD-AD75-4E2B-A3C6-35073082A8B4}"/>
          </ac:grpSpMkLst>
        </pc:grpChg>
        <pc:grpChg chg="add del">
          <ac:chgData name="Seda Nur Ekici" userId="S::200201050@uzem.education::0cb61912-e50d-4594-8771-509079460d64" providerId="AD" clId="Web-{4DF3B017-03B2-4A1E-AFAE-3BFD51EB0AEC}" dt="2023-11-26T12:22:19.138" v="205"/>
          <ac:grpSpMkLst>
            <pc:docMk/>
            <pc:sldMk cId="1674425800" sldId="256"/>
            <ac:grpSpMk id="20" creationId="{761945C4-D997-42F3-B59A-984CF0066715}"/>
          </ac:grpSpMkLst>
        </pc:grpChg>
        <pc:grpChg chg="add del">
          <ac:chgData name="Seda Nur Ekici" userId="S::200201050@uzem.education::0cb61912-e50d-4594-8771-509079460d64" providerId="AD" clId="Web-{4DF3B017-03B2-4A1E-AFAE-3BFD51EB0AEC}" dt="2023-11-26T12:24:26.644" v="217"/>
          <ac:grpSpMkLst>
            <pc:docMk/>
            <pc:sldMk cId="1674425800" sldId="256"/>
            <ac:grpSpMk id="49" creationId="{AC9AA439-94BD-496D-B978-D92FEBAB6678}"/>
          </ac:grpSpMkLst>
        </pc:grpChg>
        <pc:grpChg chg="add">
          <ac:chgData name="Seda Nur Ekici" userId="S::200201050@uzem.education::0cb61912-e50d-4594-8771-509079460d64" providerId="AD" clId="Web-{4DF3B017-03B2-4A1E-AFAE-3BFD51EB0AEC}" dt="2023-11-26T12:27:28.105" v="227"/>
          <ac:grpSpMkLst>
            <pc:docMk/>
            <pc:sldMk cId="1674425800" sldId="256"/>
            <ac:grpSpMk id="80" creationId="{9C068EDF-41EF-0762-9B5F-381BE515CCB8}"/>
          </ac:grpSpMkLst>
        </pc:grpChg>
        <pc:picChg chg="add mod ord">
          <ac:chgData name="Seda Nur Ekici" userId="S::200201050@uzem.education::0cb61912-e50d-4594-8771-509079460d64" providerId="AD" clId="Web-{4DF3B017-03B2-4A1E-AFAE-3BFD51EB0AEC}" dt="2023-11-26T12:27:42.200" v="231" actId="1076"/>
          <ac:picMkLst>
            <pc:docMk/>
            <pc:sldMk cId="1674425800" sldId="256"/>
            <ac:picMk id="26" creationId="{CD4B30CE-ACD2-9F1A-7919-76236139C825}"/>
          </ac:picMkLst>
        </pc:picChg>
        <pc:cxnChg chg="add del">
          <ac:chgData name="Seda Nur Ekici" userId="S::200201050@uzem.education::0cb61912-e50d-4594-8771-509079460d64" providerId="AD" clId="Web-{4DF3B017-03B2-4A1E-AFAE-3BFD51EB0AEC}" dt="2023-11-26T12:24:00.111" v="214"/>
          <ac:cxnSpMkLst>
            <pc:docMk/>
            <pc:sldMk cId="1674425800" sldId="256"/>
            <ac:cxnSpMk id="40" creationId="{56020367-4FD5-4596-8E10-C5F095CD8DBF}"/>
          </ac:cxnSpMkLst>
        </pc:cxnChg>
      </pc:sldChg>
      <pc:sldChg chg="addSp delSp modSp new mod modTransition setBg modClrScheme delDesignElem chgLayout">
        <pc:chgData name="Seda Nur Ekici" userId="S::200201050@uzem.education::0cb61912-e50d-4594-8771-509079460d64" providerId="AD" clId="Web-{4DF3B017-03B2-4A1E-AFAE-3BFD51EB0AEC}" dt="2023-11-26T14:52:14.255" v="1663"/>
        <pc:sldMkLst>
          <pc:docMk/>
          <pc:sldMk cId="590698083" sldId="257"/>
        </pc:sldMkLst>
        <pc:spChg chg="mod ord">
          <ac:chgData name="Seda Nur Ekici" userId="S::200201050@uzem.education::0cb61912-e50d-4594-8771-509079460d64" providerId="AD" clId="Web-{4DF3B017-03B2-4A1E-AFAE-3BFD51EB0AEC}" dt="2023-11-26T13:09:04.016" v="726" actId="1076"/>
          <ac:spMkLst>
            <pc:docMk/>
            <pc:sldMk cId="590698083" sldId="257"/>
            <ac:spMk id="2" creationId="{12619995-741A-9AE1-38DF-F052B610780B}"/>
          </ac:spMkLst>
        </pc:spChg>
        <pc:spChg chg="mod ord">
          <ac:chgData name="Seda Nur Ekici" userId="S::200201050@uzem.education::0cb61912-e50d-4594-8771-509079460d64" providerId="AD" clId="Web-{4DF3B017-03B2-4A1E-AFAE-3BFD51EB0AEC}" dt="2023-11-26T13:09:09.735" v="728" actId="1076"/>
          <ac:spMkLst>
            <pc:docMk/>
            <pc:sldMk cId="590698083" sldId="257"/>
            <ac:spMk id="3" creationId="{D8AB6F16-2D84-A597-619B-CDDDCC6D7434}"/>
          </ac:spMkLst>
        </pc:spChg>
        <pc:spChg chg="add del">
          <ac:chgData name="Seda Nur Ekici" userId="S::200201050@uzem.education::0cb61912-e50d-4594-8771-509079460d64" providerId="AD" clId="Web-{4DF3B017-03B2-4A1E-AFAE-3BFD51EB0AEC}" dt="2023-11-26T12:30:19.910" v="250"/>
          <ac:spMkLst>
            <pc:docMk/>
            <pc:sldMk cId="590698083" sldId="257"/>
            <ac:spMk id="5" creationId="{C9A36457-A5F4-4103-A443-02581C09185B}"/>
          </ac:spMkLst>
        </pc:spChg>
        <pc:spChg chg="add del">
          <ac:chgData name="Seda Nur Ekici" userId="S::200201050@uzem.education::0cb61912-e50d-4594-8771-509079460d64" providerId="AD" clId="Web-{4DF3B017-03B2-4A1E-AFAE-3BFD51EB0AEC}" dt="2023-11-26T12:30:19.910" v="250"/>
          <ac:spMkLst>
            <pc:docMk/>
            <pc:sldMk cId="590698083" sldId="257"/>
            <ac:spMk id="6" creationId="{DC5FB7E8-B636-40FA-BE8D-48145C0F5C57}"/>
          </ac:spMkLst>
        </pc:spChg>
        <pc:spChg chg="add del">
          <ac:chgData name="Seda Nur Ekici" userId="S::200201050@uzem.education::0cb61912-e50d-4594-8771-509079460d64" providerId="AD" clId="Web-{4DF3B017-03B2-4A1E-AFAE-3BFD51EB0AEC}" dt="2023-11-26T12:30:19.910" v="250"/>
          <ac:spMkLst>
            <pc:docMk/>
            <pc:sldMk cId="590698083" sldId="257"/>
            <ac:spMk id="7" creationId="{142DCE2C-2863-46FA-9BE7-24365A24D9BA}"/>
          </ac:spMkLst>
        </pc:spChg>
        <pc:spChg chg="add del">
          <ac:chgData name="Seda Nur Ekici" userId="S::200201050@uzem.education::0cb61912-e50d-4594-8771-509079460d64" providerId="AD" clId="Web-{4DF3B017-03B2-4A1E-AFAE-3BFD51EB0AEC}" dt="2023-11-26T12:19:04.734" v="192"/>
          <ac:spMkLst>
            <pc:docMk/>
            <pc:sldMk cId="590698083" sldId="257"/>
            <ac:spMk id="8" creationId="{C9A36457-A5F4-4103-A443-02581C09185B}"/>
          </ac:spMkLst>
        </pc:spChg>
        <pc:spChg chg="add del">
          <ac:chgData name="Seda Nur Ekici" userId="S::200201050@uzem.education::0cb61912-e50d-4594-8771-509079460d64" providerId="AD" clId="Web-{4DF3B017-03B2-4A1E-AFAE-3BFD51EB0AEC}" dt="2023-11-26T12:30:04.628" v="243"/>
          <ac:spMkLst>
            <pc:docMk/>
            <pc:sldMk cId="590698083" sldId="257"/>
            <ac:spMk id="9" creationId="{4BC99CB9-DDAD-44A2-8A1C-E3AF4E72DF5C}"/>
          </ac:spMkLst>
        </pc:spChg>
        <pc:spChg chg="add del">
          <ac:chgData name="Seda Nur Ekici" userId="S::200201050@uzem.education::0cb61912-e50d-4594-8771-509079460d64" providerId="AD" clId="Web-{4DF3B017-03B2-4A1E-AFAE-3BFD51EB0AEC}" dt="2023-11-26T12:19:04.734" v="192"/>
          <ac:spMkLst>
            <pc:docMk/>
            <pc:sldMk cId="590698083" sldId="257"/>
            <ac:spMk id="10" creationId="{DC5FB7E8-B636-40FA-BE8D-48145C0F5C57}"/>
          </ac:spMkLst>
        </pc:spChg>
        <pc:spChg chg="add del">
          <ac:chgData name="Seda Nur Ekici" userId="S::200201050@uzem.education::0cb61912-e50d-4594-8771-509079460d64" providerId="AD" clId="Web-{4DF3B017-03B2-4A1E-AFAE-3BFD51EB0AEC}" dt="2023-11-26T12:30:08.800" v="245"/>
          <ac:spMkLst>
            <pc:docMk/>
            <pc:sldMk cId="590698083" sldId="257"/>
            <ac:spMk id="11" creationId="{F1FABBDD-BEEB-47CC-9DC2-83E0BCD19B37}"/>
          </ac:spMkLst>
        </pc:spChg>
        <pc:spChg chg="add del">
          <ac:chgData name="Seda Nur Ekici" userId="S::200201050@uzem.education::0cb61912-e50d-4594-8771-509079460d64" providerId="AD" clId="Web-{4DF3B017-03B2-4A1E-AFAE-3BFD51EB0AEC}" dt="2023-11-26T12:19:04.734" v="192"/>
          <ac:spMkLst>
            <pc:docMk/>
            <pc:sldMk cId="590698083" sldId="257"/>
            <ac:spMk id="12" creationId="{142DCE2C-2863-46FA-9BE7-24365A24D9BA}"/>
          </ac:spMkLst>
        </pc:spChg>
        <pc:spChg chg="add del">
          <ac:chgData name="Seda Nur Ekici" userId="S::200201050@uzem.education::0cb61912-e50d-4594-8771-509079460d64" providerId="AD" clId="Web-{4DF3B017-03B2-4A1E-AFAE-3BFD51EB0AEC}" dt="2023-11-26T12:30:04.628" v="243"/>
          <ac:spMkLst>
            <pc:docMk/>
            <pc:sldMk cId="590698083" sldId="257"/>
            <ac:spMk id="14" creationId="{64053CBF-3932-45FF-8285-EE5146085F3A}"/>
          </ac:spMkLst>
        </pc:spChg>
        <pc:spChg chg="add del">
          <ac:chgData name="Seda Nur Ekici" userId="S::200201050@uzem.education::0cb61912-e50d-4594-8771-509079460d64" providerId="AD" clId="Web-{4DF3B017-03B2-4A1E-AFAE-3BFD51EB0AEC}" dt="2023-11-26T12:30:13.863" v="247"/>
          <ac:spMkLst>
            <pc:docMk/>
            <pc:sldMk cId="590698083" sldId="257"/>
            <ac:spMk id="15" creationId="{43C823D3-D619-407C-89E0-C6F6B1E7A42A}"/>
          </ac:spMkLst>
        </pc:spChg>
        <pc:spChg chg="add del">
          <ac:chgData name="Seda Nur Ekici" userId="S::200201050@uzem.education::0cb61912-e50d-4594-8771-509079460d64" providerId="AD" clId="Web-{4DF3B017-03B2-4A1E-AFAE-3BFD51EB0AEC}" dt="2023-11-26T12:30:19.894" v="249"/>
          <ac:spMkLst>
            <pc:docMk/>
            <pc:sldMk cId="590698083" sldId="257"/>
            <ac:spMk id="17" creationId="{DD9C00E5-6B92-4E96-838C-6438728D4D60}"/>
          </ac:spMkLst>
        </pc:spChg>
        <pc:spChg chg="add del">
          <ac:chgData name="Seda Nur Ekici" userId="S::200201050@uzem.education::0cb61912-e50d-4594-8771-509079460d64" providerId="AD" clId="Web-{4DF3B017-03B2-4A1E-AFAE-3BFD51EB0AEC}" dt="2023-11-26T12:30:19.894" v="249"/>
          <ac:spMkLst>
            <pc:docMk/>
            <pc:sldMk cId="590698083" sldId="257"/>
            <ac:spMk id="18" creationId="{8D651FE1-7ACA-4744-A4BB-4CBF8F1591F3}"/>
          </ac:spMkLst>
        </pc:spChg>
        <pc:spChg chg="add del">
          <ac:chgData name="Seda Nur Ekici" userId="S::200201050@uzem.education::0cb61912-e50d-4594-8771-509079460d64" providerId="AD" clId="Web-{4DF3B017-03B2-4A1E-AFAE-3BFD51EB0AEC}" dt="2023-11-26T12:30:19.894" v="249"/>
          <ac:spMkLst>
            <pc:docMk/>
            <pc:sldMk cId="590698083" sldId="257"/>
            <ac:spMk id="19" creationId="{79CCFC00-0A22-43D7-A1D0-4DF0B12D8BD9}"/>
          </ac:spMkLst>
        </pc:spChg>
        <pc:spChg chg="add">
          <ac:chgData name="Seda Nur Ekici" userId="S::200201050@uzem.education::0cb61912-e50d-4594-8771-509079460d64" providerId="AD" clId="Web-{4DF3B017-03B2-4A1E-AFAE-3BFD51EB0AEC}" dt="2023-11-26T12:30:19.910" v="250"/>
          <ac:spMkLst>
            <pc:docMk/>
            <pc:sldMk cId="590698083" sldId="257"/>
            <ac:spMk id="20" creationId="{C9A36457-A5F4-4103-A443-02581C09185B}"/>
          </ac:spMkLst>
        </pc:spChg>
        <pc:spChg chg="add del">
          <ac:chgData name="Seda Nur Ekici" userId="S::200201050@uzem.education::0cb61912-e50d-4594-8771-509079460d64" providerId="AD" clId="Web-{4DF3B017-03B2-4A1E-AFAE-3BFD51EB0AEC}" dt="2023-11-26T12:30:13.863" v="247"/>
          <ac:spMkLst>
            <pc:docMk/>
            <pc:sldMk cId="590698083" sldId="257"/>
            <ac:spMk id="21" creationId="{047F8E3E-2FFA-4A0F-B3C7-E57ADDCFB415}"/>
          </ac:spMkLst>
        </pc:spChg>
        <pc:spChg chg="add">
          <ac:chgData name="Seda Nur Ekici" userId="S::200201050@uzem.education::0cb61912-e50d-4594-8771-509079460d64" providerId="AD" clId="Web-{4DF3B017-03B2-4A1E-AFAE-3BFD51EB0AEC}" dt="2023-11-26T12:30:19.910" v="250"/>
          <ac:spMkLst>
            <pc:docMk/>
            <pc:sldMk cId="590698083" sldId="257"/>
            <ac:spMk id="23" creationId="{DC5FB7E8-B636-40FA-BE8D-48145C0F5C57}"/>
          </ac:spMkLst>
        </pc:spChg>
        <pc:spChg chg="add">
          <ac:chgData name="Seda Nur Ekici" userId="S::200201050@uzem.education::0cb61912-e50d-4594-8771-509079460d64" providerId="AD" clId="Web-{4DF3B017-03B2-4A1E-AFAE-3BFD51EB0AEC}" dt="2023-11-26T12:30:19.910" v="250"/>
          <ac:spMkLst>
            <pc:docMk/>
            <pc:sldMk cId="590698083" sldId="257"/>
            <ac:spMk id="24" creationId="{142DCE2C-2863-46FA-9BE7-24365A24D9BA}"/>
          </ac:spMkLst>
        </pc:spChg>
        <pc:grpChg chg="add del">
          <ac:chgData name="Seda Nur Ekici" userId="S::200201050@uzem.education::0cb61912-e50d-4594-8771-509079460d64" providerId="AD" clId="Web-{4DF3B017-03B2-4A1E-AFAE-3BFD51EB0AEC}" dt="2023-11-26T12:30:08.800" v="245"/>
          <ac:grpSpMkLst>
            <pc:docMk/>
            <pc:sldMk cId="590698083" sldId="257"/>
            <ac:grpSpMk id="13" creationId="{72E14A10-F6FE-46B8-9F62-D170790442F3}"/>
          </ac:grpSpMkLst>
        </pc:grpChg>
        <pc:grpChg chg="add del">
          <ac:chgData name="Seda Nur Ekici" userId="S::200201050@uzem.education::0cb61912-e50d-4594-8771-509079460d64" providerId="AD" clId="Web-{4DF3B017-03B2-4A1E-AFAE-3BFD51EB0AEC}" dt="2023-11-26T12:30:04.628" v="243"/>
          <ac:grpSpMkLst>
            <pc:docMk/>
            <pc:sldMk cId="590698083" sldId="257"/>
            <ac:grpSpMk id="16" creationId="{2E751C04-BEA6-446B-A678-9C74819EBD4C}"/>
          </ac:grpSpMkLst>
        </pc:grpChg>
        <pc:grpChg chg="add del">
          <ac:chgData name="Seda Nur Ekici" userId="S::200201050@uzem.education::0cb61912-e50d-4594-8771-509079460d64" providerId="AD" clId="Web-{4DF3B017-03B2-4A1E-AFAE-3BFD51EB0AEC}" dt="2023-11-26T12:30:04.628" v="243"/>
          <ac:grpSpMkLst>
            <pc:docMk/>
            <pc:sldMk cId="590698083" sldId="257"/>
            <ac:grpSpMk id="22" creationId="{B63ACBA3-DEFD-4C6D-BBA0-64468FA99C2D}"/>
          </ac:grpSpMkLst>
        </pc:grpChg>
        <pc:grpChg chg="add del">
          <ac:chgData name="Seda Nur Ekici" userId="S::200201050@uzem.education::0cb61912-e50d-4594-8771-509079460d64" providerId="AD" clId="Web-{4DF3B017-03B2-4A1E-AFAE-3BFD51EB0AEC}" dt="2023-11-26T12:30:13.863" v="247"/>
          <ac:grpSpMkLst>
            <pc:docMk/>
            <pc:sldMk cId="590698083" sldId="257"/>
            <ac:grpSpMk id="27" creationId="{33D939F1-7ABE-4D0E-946A-43F37F556AFD}"/>
          </ac:grpSpMkLst>
        </pc:grpChg>
        <pc:grpChg chg="add del">
          <ac:chgData name="Seda Nur Ekici" userId="S::200201050@uzem.education::0cb61912-e50d-4594-8771-509079460d64" providerId="AD" clId="Web-{4DF3B017-03B2-4A1E-AFAE-3BFD51EB0AEC}" dt="2023-11-26T12:30:13.863" v="247"/>
          <ac:grpSpMkLst>
            <pc:docMk/>
            <pc:sldMk cId="590698083" sldId="257"/>
            <ac:grpSpMk id="28" creationId="{9DB3963A-4187-4A72-9DA4-CA6BADE22931}"/>
          </ac:grpSpMkLst>
        </pc:grpChg>
        <pc:picChg chg="add del mod">
          <ac:chgData name="Seda Nur Ekici" userId="S::200201050@uzem.education::0cb61912-e50d-4594-8771-509079460d64" providerId="AD" clId="Web-{4DF3B017-03B2-4A1E-AFAE-3BFD51EB0AEC}" dt="2023-11-26T14:29:17.362" v="1510"/>
          <ac:picMkLst>
            <pc:docMk/>
            <pc:sldMk cId="590698083" sldId="257"/>
            <ac:picMk id="4" creationId="{B4A64DA9-605E-7178-4678-7D5726918F8F}"/>
          </ac:picMkLst>
        </pc:picChg>
      </pc:sldChg>
      <pc:sldChg chg="addSp delSp modSp new del mod setBg">
        <pc:chgData name="Seda Nur Ekici" userId="S::200201050@uzem.education::0cb61912-e50d-4594-8771-509079460d64" providerId="AD" clId="Web-{4DF3B017-03B2-4A1E-AFAE-3BFD51EB0AEC}" dt="2023-11-26T12:18:29.983" v="191"/>
        <pc:sldMkLst>
          <pc:docMk/>
          <pc:sldMk cId="4187219798" sldId="258"/>
        </pc:sldMkLst>
        <pc:spChg chg="mod">
          <ac:chgData name="Seda Nur Ekici" userId="S::200201050@uzem.education::0cb61912-e50d-4594-8771-509079460d64" providerId="AD" clId="Web-{4DF3B017-03B2-4A1E-AFAE-3BFD51EB0AEC}" dt="2023-11-26T12:06:57.342" v="10"/>
          <ac:spMkLst>
            <pc:docMk/>
            <pc:sldMk cId="4187219798" sldId="258"/>
            <ac:spMk id="2" creationId="{39846669-CF5C-2EF0-9D29-F86708EC9CFF}"/>
          </ac:spMkLst>
        </pc:spChg>
        <pc:spChg chg="del">
          <ac:chgData name="Seda Nur Ekici" userId="S::200201050@uzem.education::0cb61912-e50d-4594-8771-509079460d64" providerId="AD" clId="Web-{4DF3B017-03B2-4A1E-AFAE-3BFD51EB0AEC}" dt="2023-11-26T12:06:57.342" v="10"/>
          <ac:spMkLst>
            <pc:docMk/>
            <pc:sldMk cId="4187219798" sldId="258"/>
            <ac:spMk id="3" creationId="{34FB48A2-22EC-BEE0-2EFF-E335B65C797D}"/>
          </ac:spMkLst>
        </pc:spChg>
        <pc:spChg chg="add">
          <ac:chgData name="Seda Nur Ekici" userId="S::200201050@uzem.education::0cb61912-e50d-4594-8771-509079460d64" providerId="AD" clId="Web-{4DF3B017-03B2-4A1E-AFAE-3BFD51EB0AEC}" dt="2023-11-26T12:06:57.342" v="10"/>
          <ac:spMkLst>
            <pc:docMk/>
            <pc:sldMk cId="4187219798" sldId="258"/>
            <ac:spMk id="8" creationId="{699F2931-70EC-414E-8957-39CC893D909E}"/>
          </ac:spMkLst>
        </pc:spChg>
        <pc:spChg chg="add">
          <ac:chgData name="Seda Nur Ekici" userId="S::200201050@uzem.education::0cb61912-e50d-4594-8771-509079460d64" providerId="AD" clId="Web-{4DF3B017-03B2-4A1E-AFAE-3BFD51EB0AEC}" dt="2023-11-26T12:06:57.342" v="10"/>
          <ac:spMkLst>
            <pc:docMk/>
            <pc:sldMk cId="4187219798" sldId="258"/>
            <ac:spMk id="10" creationId="{78FFBE11-4B3E-48D7-94D4-2EC8CC9FE827}"/>
          </ac:spMkLst>
        </pc:spChg>
        <pc:spChg chg="add">
          <ac:chgData name="Seda Nur Ekici" userId="S::200201050@uzem.education::0cb61912-e50d-4594-8771-509079460d64" providerId="AD" clId="Web-{4DF3B017-03B2-4A1E-AFAE-3BFD51EB0AEC}" dt="2023-11-26T12:06:57.342" v="10"/>
          <ac:spMkLst>
            <pc:docMk/>
            <pc:sldMk cId="4187219798" sldId="258"/>
            <ac:spMk id="12" creationId="{AEFD2FD1-B3A5-4E1D-BCC8-7684A5440C4C}"/>
          </ac:spMkLst>
        </pc:spChg>
      </pc:sldChg>
      <pc:sldChg chg="addSp delSp modSp new mod setBg modClrScheme delDesignElem chgLayout">
        <pc:chgData name="Seda Nur Ekici" userId="S::200201050@uzem.education::0cb61912-e50d-4594-8771-509079460d64" providerId="AD" clId="Web-{4DF3B017-03B2-4A1E-AFAE-3BFD51EB0AEC}" dt="2023-11-26T12:59:07.770" v="553" actId="20577"/>
        <pc:sldMkLst>
          <pc:docMk/>
          <pc:sldMk cId="3862227033" sldId="259"/>
        </pc:sldMkLst>
        <pc:spChg chg="mod ord">
          <ac:chgData name="Seda Nur Ekici" userId="S::200201050@uzem.education::0cb61912-e50d-4594-8771-509079460d64" providerId="AD" clId="Web-{4DF3B017-03B2-4A1E-AFAE-3BFD51EB0AEC}" dt="2023-11-26T12:59:07.770" v="553" actId="20577"/>
          <ac:spMkLst>
            <pc:docMk/>
            <pc:sldMk cId="3862227033" sldId="259"/>
            <ac:spMk id="2" creationId="{972DA5A1-8FC2-9F1F-4C56-1CF4126E5F34}"/>
          </ac:spMkLst>
        </pc:spChg>
        <pc:spChg chg="mod ord">
          <ac:chgData name="Seda Nur Ekici" userId="S::200201050@uzem.education::0cb61912-e50d-4594-8771-509079460d64" providerId="AD" clId="Web-{4DF3B017-03B2-4A1E-AFAE-3BFD51EB0AEC}" dt="2023-11-26T12:58:36.222" v="548" actId="14100"/>
          <ac:spMkLst>
            <pc:docMk/>
            <pc:sldMk cId="3862227033" sldId="259"/>
            <ac:spMk id="3" creationId="{B4824562-619C-89B6-3FD9-DC19B55C97E2}"/>
          </ac:spMkLst>
        </pc:spChg>
        <pc:spChg chg="add del">
          <ac:chgData name="Seda Nur Ekici" userId="S::200201050@uzem.education::0cb61912-e50d-4594-8771-509079460d64" providerId="AD" clId="Web-{4DF3B017-03B2-4A1E-AFAE-3BFD51EB0AEC}" dt="2023-11-26T12:34:07.936" v="258"/>
          <ac:spMkLst>
            <pc:docMk/>
            <pc:sldMk cId="3862227033" sldId="259"/>
            <ac:spMk id="5" creationId="{C9A36457-A5F4-4103-A443-02581C09185B}"/>
          </ac:spMkLst>
        </pc:spChg>
        <pc:spChg chg="add del">
          <ac:chgData name="Seda Nur Ekici" userId="S::200201050@uzem.education::0cb61912-e50d-4594-8771-509079460d64" providerId="AD" clId="Web-{4DF3B017-03B2-4A1E-AFAE-3BFD51EB0AEC}" dt="2023-11-26T12:34:07.936" v="258"/>
          <ac:spMkLst>
            <pc:docMk/>
            <pc:sldMk cId="3862227033" sldId="259"/>
            <ac:spMk id="6" creationId="{DC5FB7E8-B636-40FA-BE8D-48145C0F5C57}"/>
          </ac:spMkLst>
        </pc:spChg>
        <pc:spChg chg="add del">
          <ac:chgData name="Seda Nur Ekici" userId="S::200201050@uzem.education::0cb61912-e50d-4594-8771-509079460d64" providerId="AD" clId="Web-{4DF3B017-03B2-4A1E-AFAE-3BFD51EB0AEC}" dt="2023-11-26T12:34:07.936" v="258"/>
          <ac:spMkLst>
            <pc:docMk/>
            <pc:sldMk cId="3862227033" sldId="259"/>
            <ac:spMk id="7" creationId="{142DCE2C-2863-46FA-9BE7-24365A24D9BA}"/>
          </ac:spMkLst>
        </pc:spChg>
        <pc:spChg chg="add del">
          <ac:chgData name="Seda Nur Ekici" userId="S::200201050@uzem.education::0cb61912-e50d-4594-8771-509079460d64" providerId="AD" clId="Web-{4DF3B017-03B2-4A1E-AFAE-3BFD51EB0AEC}" dt="2023-11-26T12:19:04.734" v="192"/>
          <ac:spMkLst>
            <pc:docMk/>
            <pc:sldMk cId="3862227033" sldId="259"/>
            <ac:spMk id="8" creationId="{C9A36457-A5F4-4103-A443-02581C09185B}"/>
          </ac:spMkLst>
        </pc:spChg>
        <pc:spChg chg="add del">
          <ac:chgData name="Seda Nur Ekici" userId="S::200201050@uzem.education::0cb61912-e50d-4594-8771-509079460d64" providerId="AD" clId="Web-{4DF3B017-03B2-4A1E-AFAE-3BFD51EB0AEC}" dt="2023-11-26T12:34:53.813" v="260"/>
          <ac:spMkLst>
            <pc:docMk/>
            <pc:sldMk cId="3862227033" sldId="259"/>
            <ac:spMk id="9" creationId="{C9A36457-A5F4-4103-A443-02581C09185B}"/>
          </ac:spMkLst>
        </pc:spChg>
        <pc:spChg chg="add del">
          <ac:chgData name="Seda Nur Ekici" userId="S::200201050@uzem.education::0cb61912-e50d-4594-8771-509079460d64" providerId="AD" clId="Web-{4DF3B017-03B2-4A1E-AFAE-3BFD51EB0AEC}" dt="2023-11-26T12:19:04.734" v="192"/>
          <ac:spMkLst>
            <pc:docMk/>
            <pc:sldMk cId="3862227033" sldId="259"/>
            <ac:spMk id="10" creationId="{DC5FB7E8-B636-40FA-BE8D-48145C0F5C57}"/>
          </ac:spMkLst>
        </pc:spChg>
        <pc:spChg chg="add del">
          <ac:chgData name="Seda Nur Ekici" userId="S::200201050@uzem.education::0cb61912-e50d-4594-8771-509079460d64" providerId="AD" clId="Web-{4DF3B017-03B2-4A1E-AFAE-3BFD51EB0AEC}" dt="2023-11-26T12:34:53.813" v="260"/>
          <ac:spMkLst>
            <pc:docMk/>
            <pc:sldMk cId="3862227033" sldId="259"/>
            <ac:spMk id="11" creationId="{AA5CF486-D9E5-4A66-898A-F3D62B81B15E}"/>
          </ac:spMkLst>
        </pc:spChg>
        <pc:spChg chg="add del">
          <ac:chgData name="Seda Nur Ekici" userId="S::200201050@uzem.education::0cb61912-e50d-4594-8771-509079460d64" providerId="AD" clId="Web-{4DF3B017-03B2-4A1E-AFAE-3BFD51EB0AEC}" dt="2023-11-26T12:19:04.734" v="192"/>
          <ac:spMkLst>
            <pc:docMk/>
            <pc:sldMk cId="3862227033" sldId="259"/>
            <ac:spMk id="12" creationId="{142DCE2C-2863-46FA-9BE7-24365A24D9BA}"/>
          </ac:spMkLst>
        </pc:spChg>
        <pc:spChg chg="add del">
          <ac:chgData name="Seda Nur Ekici" userId="S::200201050@uzem.education::0cb61912-e50d-4594-8771-509079460d64" providerId="AD" clId="Web-{4DF3B017-03B2-4A1E-AFAE-3BFD51EB0AEC}" dt="2023-11-26T12:35:21.736" v="261"/>
          <ac:spMkLst>
            <pc:docMk/>
            <pc:sldMk cId="3862227033" sldId="259"/>
            <ac:spMk id="16" creationId="{C9A36457-A5F4-4103-A443-02581C09185B}"/>
          </ac:spMkLst>
        </pc:spChg>
        <pc:spChg chg="add del">
          <ac:chgData name="Seda Nur Ekici" userId="S::200201050@uzem.education::0cb61912-e50d-4594-8771-509079460d64" providerId="AD" clId="Web-{4DF3B017-03B2-4A1E-AFAE-3BFD51EB0AEC}" dt="2023-11-26T12:35:21.736" v="261"/>
          <ac:spMkLst>
            <pc:docMk/>
            <pc:sldMk cId="3862227033" sldId="259"/>
            <ac:spMk id="18" creationId="{AA5CF486-D9E5-4A66-898A-F3D62B81B15E}"/>
          </ac:spMkLst>
        </pc:spChg>
        <pc:spChg chg="add">
          <ac:chgData name="Seda Nur Ekici" userId="S::200201050@uzem.education::0cb61912-e50d-4594-8771-509079460d64" providerId="AD" clId="Web-{4DF3B017-03B2-4A1E-AFAE-3BFD51EB0AEC}" dt="2023-11-26T12:35:21.736" v="261"/>
          <ac:spMkLst>
            <pc:docMk/>
            <pc:sldMk cId="3862227033" sldId="259"/>
            <ac:spMk id="23" creationId="{C9A36457-A5F4-4103-A443-02581C09185B}"/>
          </ac:spMkLst>
        </pc:spChg>
        <pc:spChg chg="add">
          <ac:chgData name="Seda Nur Ekici" userId="S::200201050@uzem.education::0cb61912-e50d-4594-8771-509079460d64" providerId="AD" clId="Web-{4DF3B017-03B2-4A1E-AFAE-3BFD51EB0AEC}" dt="2023-11-26T12:35:21.736" v="261"/>
          <ac:spMkLst>
            <pc:docMk/>
            <pc:sldMk cId="3862227033" sldId="259"/>
            <ac:spMk id="25" creationId="{DC5FB7E8-B636-40FA-BE8D-48145C0F5C57}"/>
          </ac:spMkLst>
        </pc:spChg>
        <pc:spChg chg="add">
          <ac:chgData name="Seda Nur Ekici" userId="S::200201050@uzem.education::0cb61912-e50d-4594-8771-509079460d64" providerId="AD" clId="Web-{4DF3B017-03B2-4A1E-AFAE-3BFD51EB0AEC}" dt="2023-11-26T12:35:21.736" v="261"/>
          <ac:spMkLst>
            <pc:docMk/>
            <pc:sldMk cId="3862227033" sldId="259"/>
            <ac:spMk id="27" creationId="{142DCE2C-2863-46FA-9BE7-24365A24D9BA}"/>
          </ac:spMkLst>
        </pc:spChg>
      </pc:sldChg>
      <pc:sldChg chg="modSp new del mod modClrScheme chgLayout">
        <pc:chgData name="Seda Nur Ekici" userId="S::200201050@uzem.education::0cb61912-e50d-4594-8771-509079460d64" providerId="AD" clId="Web-{4DF3B017-03B2-4A1E-AFAE-3BFD51EB0AEC}" dt="2023-11-26T12:35:42.050" v="281"/>
        <pc:sldMkLst>
          <pc:docMk/>
          <pc:sldMk cId="4152771274" sldId="260"/>
        </pc:sldMkLst>
        <pc:spChg chg="mod ord">
          <ac:chgData name="Seda Nur Ekici" userId="S::200201050@uzem.education::0cb61912-e50d-4594-8771-509079460d64" providerId="AD" clId="Web-{4DF3B017-03B2-4A1E-AFAE-3BFD51EB0AEC}" dt="2023-11-26T12:19:06.860" v="193"/>
          <ac:spMkLst>
            <pc:docMk/>
            <pc:sldMk cId="4152771274" sldId="260"/>
            <ac:spMk id="2" creationId="{5485C956-7680-609A-4223-AD79E2C1E315}"/>
          </ac:spMkLst>
        </pc:spChg>
        <pc:spChg chg="mod ord">
          <ac:chgData name="Seda Nur Ekici" userId="S::200201050@uzem.education::0cb61912-e50d-4594-8771-509079460d64" providerId="AD" clId="Web-{4DF3B017-03B2-4A1E-AFAE-3BFD51EB0AEC}" dt="2023-11-26T12:19:06.860" v="193"/>
          <ac:spMkLst>
            <pc:docMk/>
            <pc:sldMk cId="4152771274" sldId="260"/>
            <ac:spMk id="3" creationId="{222522A7-A665-ACAD-30F8-5DA0BDE9894D}"/>
          </ac:spMkLst>
        </pc:spChg>
      </pc:sldChg>
      <pc:sldChg chg="modSp new del mod modClrScheme chgLayout">
        <pc:chgData name="Seda Nur Ekici" userId="S::200201050@uzem.education::0cb61912-e50d-4594-8771-509079460d64" providerId="AD" clId="Web-{4DF3B017-03B2-4A1E-AFAE-3BFD51EB0AEC}" dt="2023-11-26T12:35:43.175" v="282"/>
        <pc:sldMkLst>
          <pc:docMk/>
          <pc:sldMk cId="383076004" sldId="261"/>
        </pc:sldMkLst>
        <pc:spChg chg="mod ord">
          <ac:chgData name="Seda Nur Ekici" userId="S::200201050@uzem.education::0cb61912-e50d-4594-8771-509079460d64" providerId="AD" clId="Web-{4DF3B017-03B2-4A1E-AFAE-3BFD51EB0AEC}" dt="2023-11-26T12:19:06.860" v="193"/>
          <ac:spMkLst>
            <pc:docMk/>
            <pc:sldMk cId="383076004" sldId="261"/>
            <ac:spMk id="2" creationId="{715CF44B-02E5-76D0-DAA4-6CB1F6880B9B}"/>
          </ac:spMkLst>
        </pc:spChg>
        <pc:spChg chg="mod ord">
          <ac:chgData name="Seda Nur Ekici" userId="S::200201050@uzem.education::0cb61912-e50d-4594-8771-509079460d64" providerId="AD" clId="Web-{4DF3B017-03B2-4A1E-AFAE-3BFD51EB0AEC}" dt="2023-11-26T12:19:06.860" v="193"/>
          <ac:spMkLst>
            <pc:docMk/>
            <pc:sldMk cId="383076004" sldId="261"/>
            <ac:spMk id="3" creationId="{A70900C9-23A5-A0DF-6A71-D484CC64460B}"/>
          </ac:spMkLst>
        </pc:spChg>
      </pc:sldChg>
      <pc:sldChg chg="modSp new del mod modClrScheme chgLayout">
        <pc:chgData name="Seda Nur Ekici" userId="S::200201050@uzem.education::0cb61912-e50d-4594-8771-509079460d64" providerId="AD" clId="Web-{4DF3B017-03B2-4A1E-AFAE-3BFD51EB0AEC}" dt="2023-11-26T12:35:44.597" v="283"/>
        <pc:sldMkLst>
          <pc:docMk/>
          <pc:sldMk cId="1926228531" sldId="262"/>
        </pc:sldMkLst>
        <pc:spChg chg="mod ord">
          <ac:chgData name="Seda Nur Ekici" userId="S::200201050@uzem.education::0cb61912-e50d-4594-8771-509079460d64" providerId="AD" clId="Web-{4DF3B017-03B2-4A1E-AFAE-3BFD51EB0AEC}" dt="2023-11-26T12:19:06.860" v="193"/>
          <ac:spMkLst>
            <pc:docMk/>
            <pc:sldMk cId="1926228531" sldId="262"/>
            <ac:spMk id="2" creationId="{746A19AF-B23A-44A8-E941-0F085EDC9058}"/>
          </ac:spMkLst>
        </pc:spChg>
        <pc:spChg chg="mod ord">
          <ac:chgData name="Seda Nur Ekici" userId="S::200201050@uzem.education::0cb61912-e50d-4594-8771-509079460d64" providerId="AD" clId="Web-{4DF3B017-03B2-4A1E-AFAE-3BFD51EB0AEC}" dt="2023-11-26T12:19:06.860" v="193"/>
          <ac:spMkLst>
            <pc:docMk/>
            <pc:sldMk cId="1926228531" sldId="262"/>
            <ac:spMk id="3" creationId="{80871943-E144-773C-DD5B-B1809ABD5451}"/>
          </ac:spMkLst>
        </pc:spChg>
      </pc:sldChg>
      <pc:sldChg chg="modSp new del mod modClrScheme chgLayout">
        <pc:chgData name="Seda Nur Ekici" userId="S::200201050@uzem.education::0cb61912-e50d-4594-8771-509079460d64" providerId="AD" clId="Web-{4DF3B017-03B2-4A1E-AFAE-3BFD51EB0AEC}" dt="2023-11-26T12:35:45.815" v="284"/>
        <pc:sldMkLst>
          <pc:docMk/>
          <pc:sldMk cId="3953598108" sldId="263"/>
        </pc:sldMkLst>
        <pc:spChg chg="mod ord">
          <ac:chgData name="Seda Nur Ekici" userId="S::200201050@uzem.education::0cb61912-e50d-4594-8771-509079460d64" providerId="AD" clId="Web-{4DF3B017-03B2-4A1E-AFAE-3BFD51EB0AEC}" dt="2023-11-26T12:19:06.860" v="193"/>
          <ac:spMkLst>
            <pc:docMk/>
            <pc:sldMk cId="3953598108" sldId="263"/>
            <ac:spMk id="2" creationId="{4588DE8B-96BE-FA0C-7802-34DF9989FB7E}"/>
          </ac:spMkLst>
        </pc:spChg>
        <pc:spChg chg="mod ord">
          <ac:chgData name="Seda Nur Ekici" userId="S::200201050@uzem.education::0cb61912-e50d-4594-8771-509079460d64" providerId="AD" clId="Web-{4DF3B017-03B2-4A1E-AFAE-3BFD51EB0AEC}" dt="2023-11-26T12:19:06.860" v="193"/>
          <ac:spMkLst>
            <pc:docMk/>
            <pc:sldMk cId="3953598108" sldId="263"/>
            <ac:spMk id="3" creationId="{8FE73CF5-1ED8-5758-5F84-9623C9771D42}"/>
          </ac:spMkLst>
        </pc:spChg>
      </pc:sldChg>
      <pc:sldChg chg="modSp new del mod modClrScheme chgLayout">
        <pc:chgData name="Seda Nur Ekici" userId="S::200201050@uzem.education::0cb61912-e50d-4594-8771-509079460d64" providerId="AD" clId="Web-{4DF3B017-03B2-4A1E-AFAE-3BFD51EB0AEC}" dt="2023-11-26T12:35:47.347" v="285"/>
        <pc:sldMkLst>
          <pc:docMk/>
          <pc:sldMk cId="3583578245" sldId="264"/>
        </pc:sldMkLst>
        <pc:spChg chg="mod ord">
          <ac:chgData name="Seda Nur Ekici" userId="S::200201050@uzem.education::0cb61912-e50d-4594-8771-509079460d64" providerId="AD" clId="Web-{4DF3B017-03B2-4A1E-AFAE-3BFD51EB0AEC}" dt="2023-11-26T12:19:06.860" v="193"/>
          <ac:spMkLst>
            <pc:docMk/>
            <pc:sldMk cId="3583578245" sldId="264"/>
            <ac:spMk id="2" creationId="{525DCF89-8EB4-AD9B-8571-1DA9600A02CB}"/>
          </ac:spMkLst>
        </pc:spChg>
        <pc:spChg chg="mod ord">
          <ac:chgData name="Seda Nur Ekici" userId="S::200201050@uzem.education::0cb61912-e50d-4594-8771-509079460d64" providerId="AD" clId="Web-{4DF3B017-03B2-4A1E-AFAE-3BFD51EB0AEC}" dt="2023-11-26T12:19:06.860" v="193"/>
          <ac:spMkLst>
            <pc:docMk/>
            <pc:sldMk cId="3583578245" sldId="264"/>
            <ac:spMk id="3" creationId="{B45C3668-FCD2-6050-A365-3A53DD5D7F2E}"/>
          </ac:spMkLst>
        </pc:spChg>
      </pc:sldChg>
      <pc:sldChg chg="modSp add del replId">
        <pc:chgData name="Seda Nur Ekici" userId="S::200201050@uzem.education::0cb61912-e50d-4594-8771-509079460d64" providerId="AD" clId="Web-{4DF3B017-03B2-4A1E-AFAE-3BFD51EB0AEC}" dt="2023-11-26T12:59:45.819" v="556"/>
        <pc:sldMkLst>
          <pc:docMk/>
          <pc:sldMk cId="3006637761" sldId="265"/>
        </pc:sldMkLst>
        <pc:spChg chg="mod">
          <ac:chgData name="Seda Nur Ekici" userId="S::200201050@uzem.education::0cb61912-e50d-4594-8771-509079460d64" providerId="AD" clId="Web-{4DF3B017-03B2-4A1E-AFAE-3BFD51EB0AEC}" dt="2023-11-26T12:59:40.021" v="555"/>
          <ac:spMkLst>
            <pc:docMk/>
            <pc:sldMk cId="3006637761" sldId="265"/>
            <ac:spMk id="2" creationId="{972DA5A1-8FC2-9F1F-4C56-1CF4126E5F34}"/>
          </ac:spMkLst>
        </pc:spChg>
        <pc:spChg chg="mod">
          <ac:chgData name="Seda Nur Ekici" userId="S::200201050@uzem.education::0cb61912-e50d-4594-8771-509079460d64" providerId="AD" clId="Web-{4DF3B017-03B2-4A1E-AFAE-3BFD51EB0AEC}" dt="2023-11-26T12:58:03.861" v="539" actId="20577"/>
          <ac:spMkLst>
            <pc:docMk/>
            <pc:sldMk cId="3006637761" sldId="265"/>
            <ac:spMk id="3" creationId="{B4824562-619C-89B6-3FD9-DC19B55C97E2}"/>
          </ac:spMkLst>
        </pc:spChg>
      </pc:sldChg>
      <pc:sldChg chg="modSp add replId">
        <pc:chgData name="Seda Nur Ekici" userId="S::200201050@uzem.education::0cb61912-e50d-4594-8771-509079460d64" providerId="AD" clId="Web-{4DF3B017-03B2-4A1E-AFAE-3BFD51EB0AEC}" dt="2023-11-26T13:09:27.298" v="729" actId="1076"/>
        <pc:sldMkLst>
          <pc:docMk/>
          <pc:sldMk cId="106516488" sldId="266"/>
        </pc:sldMkLst>
        <pc:spChg chg="mod">
          <ac:chgData name="Seda Nur Ekici" userId="S::200201050@uzem.education::0cb61912-e50d-4594-8771-509079460d64" providerId="AD" clId="Web-{4DF3B017-03B2-4A1E-AFAE-3BFD51EB0AEC}" dt="2023-11-26T13:09:27.298" v="729" actId="1076"/>
          <ac:spMkLst>
            <pc:docMk/>
            <pc:sldMk cId="106516488" sldId="266"/>
            <ac:spMk id="2" creationId="{972DA5A1-8FC2-9F1F-4C56-1CF4126E5F34}"/>
          </ac:spMkLst>
        </pc:spChg>
        <pc:spChg chg="mod">
          <ac:chgData name="Seda Nur Ekici" userId="S::200201050@uzem.education::0cb61912-e50d-4594-8771-509079460d64" providerId="AD" clId="Web-{4DF3B017-03B2-4A1E-AFAE-3BFD51EB0AEC}" dt="2023-11-26T13:07:53.747" v="723" actId="20577"/>
          <ac:spMkLst>
            <pc:docMk/>
            <pc:sldMk cId="106516488" sldId="266"/>
            <ac:spMk id="3" creationId="{B4824562-619C-89B6-3FD9-DC19B55C97E2}"/>
          </ac:spMkLst>
        </pc:spChg>
      </pc:sldChg>
      <pc:sldChg chg="modSp add replId">
        <pc:chgData name="Seda Nur Ekici" userId="S::200201050@uzem.education::0cb61912-e50d-4594-8771-509079460d64" providerId="AD" clId="Web-{4DF3B017-03B2-4A1E-AFAE-3BFD51EB0AEC}" dt="2023-11-26T14:12:33.066" v="1432" actId="1076"/>
        <pc:sldMkLst>
          <pc:docMk/>
          <pc:sldMk cId="114161655" sldId="267"/>
        </pc:sldMkLst>
        <pc:spChg chg="mod">
          <ac:chgData name="Seda Nur Ekici" userId="S::200201050@uzem.education::0cb61912-e50d-4594-8771-509079460d64" providerId="AD" clId="Web-{4DF3B017-03B2-4A1E-AFAE-3BFD51EB0AEC}" dt="2023-11-26T14:12:29.488" v="1431" actId="1076"/>
          <ac:spMkLst>
            <pc:docMk/>
            <pc:sldMk cId="114161655" sldId="267"/>
            <ac:spMk id="2" creationId="{972DA5A1-8FC2-9F1F-4C56-1CF4126E5F34}"/>
          </ac:spMkLst>
        </pc:spChg>
        <pc:spChg chg="mod">
          <ac:chgData name="Seda Nur Ekici" userId="S::200201050@uzem.education::0cb61912-e50d-4594-8771-509079460d64" providerId="AD" clId="Web-{4DF3B017-03B2-4A1E-AFAE-3BFD51EB0AEC}" dt="2023-11-26T14:12:33.066" v="1432" actId="1076"/>
          <ac:spMkLst>
            <pc:docMk/>
            <pc:sldMk cId="114161655" sldId="267"/>
            <ac:spMk id="3" creationId="{B4824562-619C-89B6-3FD9-DC19B55C97E2}"/>
          </ac:spMkLst>
        </pc:spChg>
      </pc:sldChg>
      <pc:sldChg chg="modSp add replId">
        <pc:chgData name="Seda Nur Ekici" userId="S::200201050@uzem.education::0cb61912-e50d-4594-8771-509079460d64" providerId="AD" clId="Web-{4DF3B017-03B2-4A1E-AFAE-3BFD51EB0AEC}" dt="2023-11-26T14:12:13.691" v="1430" actId="1076"/>
        <pc:sldMkLst>
          <pc:docMk/>
          <pc:sldMk cId="3849931811" sldId="268"/>
        </pc:sldMkLst>
        <pc:spChg chg="mod">
          <ac:chgData name="Seda Nur Ekici" userId="S::200201050@uzem.education::0cb61912-e50d-4594-8771-509079460d64" providerId="AD" clId="Web-{4DF3B017-03B2-4A1E-AFAE-3BFD51EB0AEC}" dt="2023-11-26T14:12:08.675" v="1429" actId="1076"/>
          <ac:spMkLst>
            <pc:docMk/>
            <pc:sldMk cId="3849931811" sldId="268"/>
            <ac:spMk id="2" creationId="{972DA5A1-8FC2-9F1F-4C56-1CF4126E5F34}"/>
          </ac:spMkLst>
        </pc:spChg>
        <pc:spChg chg="mod">
          <ac:chgData name="Seda Nur Ekici" userId="S::200201050@uzem.education::0cb61912-e50d-4594-8771-509079460d64" providerId="AD" clId="Web-{4DF3B017-03B2-4A1E-AFAE-3BFD51EB0AEC}" dt="2023-11-26T14:12:13.691" v="1430" actId="1076"/>
          <ac:spMkLst>
            <pc:docMk/>
            <pc:sldMk cId="3849931811" sldId="268"/>
            <ac:spMk id="3" creationId="{B4824562-619C-89B6-3FD9-DC19B55C97E2}"/>
          </ac:spMkLst>
        </pc:spChg>
      </pc:sldChg>
      <pc:sldChg chg="modSp add replId">
        <pc:chgData name="Seda Nur Ekici" userId="S::200201050@uzem.education::0cb61912-e50d-4594-8771-509079460d64" providerId="AD" clId="Web-{4DF3B017-03B2-4A1E-AFAE-3BFD51EB0AEC}" dt="2023-11-26T14:12:59.849" v="1436" actId="1076"/>
        <pc:sldMkLst>
          <pc:docMk/>
          <pc:sldMk cId="63612759" sldId="269"/>
        </pc:sldMkLst>
        <pc:spChg chg="mod">
          <ac:chgData name="Seda Nur Ekici" userId="S::200201050@uzem.education::0cb61912-e50d-4594-8771-509079460d64" providerId="AD" clId="Web-{4DF3B017-03B2-4A1E-AFAE-3BFD51EB0AEC}" dt="2023-11-26T14:12:59.849" v="1436" actId="1076"/>
          <ac:spMkLst>
            <pc:docMk/>
            <pc:sldMk cId="63612759" sldId="269"/>
            <ac:spMk id="2" creationId="{972DA5A1-8FC2-9F1F-4C56-1CF4126E5F34}"/>
          </ac:spMkLst>
        </pc:spChg>
        <pc:spChg chg="mod">
          <ac:chgData name="Seda Nur Ekici" userId="S::200201050@uzem.education::0cb61912-e50d-4594-8771-509079460d64" providerId="AD" clId="Web-{4DF3B017-03B2-4A1E-AFAE-3BFD51EB0AEC}" dt="2023-11-26T14:12:55.567" v="1434" actId="1076"/>
          <ac:spMkLst>
            <pc:docMk/>
            <pc:sldMk cId="63612759" sldId="269"/>
            <ac:spMk id="3" creationId="{B4824562-619C-89B6-3FD9-DC19B55C97E2}"/>
          </ac:spMkLst>
        </pc:spChg>
      </pc:sldChg>
      <pc:sldChg chg="modSp add replId">
        <pc:chgData name="Seda Nur Ekici" userId="S::200201050@uzem.education::0cb61912-e50d-4594-8771-509079460d64" providerId="AD" clId="Web-{4DF3B017-03B2-4A1E-AFAE-3BFD51EB0AEC}" dt="2023-11-26T14:13:33.491" v="1439" actId="1076"/>
        <pc:sldMkLst>
          <pc:docMk/>
          <pc:sldMk cId="680443276" sldId="270"/>
        </pc:sldMkLst>
        <pc:spChg chg="mod">
          <ac:chgData name="Seda Nur Ekici" userId="S::200201050@uzem.education::0cb61912-e50d-4594-8771-509079460d64" providerId="AD" clId="Web-{4DF3B017-03B2-4A1E-AFAE-3BFD51EB0AEC}" dt="2023-11-26T14:13:12.349" v="1437" actId="1076"/>
          <ac:spMkLst>
            <pc:docMk/>
            <pc:sldMk cId="680443276" sldId="270"/>
            <ac:spMk id="2" creationId="{972DA5A1-8FC2-9F1F-4C56-1CF4126E5F34}"/>
          </ac:spMkLst>
        </pc:spChg>
        <pc:spChg chg="mod">
          <ac:chgData name="Seda Nur Ekici" userId="S::200201050@uzem.education::0cb61912-e50d-4594-8771-509079460d64" providerId="AD" clId="Web-{4DF3B017-03B2-4A1E-AFAE-3BFD51EB0AEC}" dt="2023-11-26T14:13:33.491" v="1439" actId="1076"/>
          <ac:spMkLst>
            <pc:docMk/>
            <pc:sldMk cId="680443276" sldId="270"/>
            <ac:spMk id="3" creationId="{B4824562-619C-89B6-3FD9-DC19B55C97E2}"/>
          </ac:spMkLst>
        </pc:spChg>
      </pc:sldChg>
      <pc:sldChg chg="modSp add replId">
        <pc:chgData name="Seda Nur Ekici" userId="S::200201050@uzem.education::0cb61912-e50d-4594-8771-509079460d64" providerId="AD" clId="Web-{4DF3B017-03B2-4A1E-AFAE-3BFD51EB0AEC}" dt="2023-11-26T14:13:47.601" v="1441" actId="14100"/>
        <pc:sldMkLst>
          <pc:docMk/>
          <pc:sldMk cId="2442552554" sldId="271"/>
        </pc:sldMkLst>
        <pc:spChg chg="mod">
          <ac:chgData name="Seda Nur Ekici" userId="S::200201050@uzem.education::0cb61912-e50d-4594-8771-509079460d64" providerId="AD" clId="Web-{4DF3B017-03B2-4A1E-AFAE-3BFD51EB0AEC}" dt="2023-11-26T14:13:40.335" v="1440" actId="1076"/>
          <ac:spMkLst>
            <pc:docMk/>
            <pc:sldMk cId="2442552554" sldId="271"/>
            <ac:spMk id="2" creationId="{972DA5A1-8FC2-9F1F-4C56-1CF4126E5F34}"/>
          </ac:spMkLst>
        </pc:spChg>
        <pc:spChg chg="mod">
          <ac:chgData name="Seda Nur Ekici" userId="S::200201050@uzem.education::0cb61912-e50d-4594-8771-509079460d64" providerId="AD" clId="Web-{4DF3B017-03B2-4A1E-AFAE-3BFD51EB0AEC}" dt="2023-11-26T14:13:47.601" v="1441" actId="14100"/>
          <ac:spMkLst>
            <pc:docMk/>
            <pc:sldMk cId="2442552554" sldId="271"/>
            <ac:spMk id="3" creationId="{B4824562-619C-89B6-3FD9-DC19B55C97E2}"/>
          </ac:spMkLst>
        </pc:spChg>
      </pc:sldChg>
      <pc:sldChg chg="addSp delSp modSp add del replId">
        <pc:chgData name="Seda Nur Ekici" userId="S::200201050@uzem.education::0cb61912-e50d-4594-8771-509079460d64" providerId="AD" clId="Web-{4DF3B017-03B2-4A1E-AFAE-3BFD51EB0AEC}" dt="2023-11-26T14:04:13.511" v="1342"/>
        <pc:sldMkLst>
          <pc:docMk/>
          <pc:sldMk cId="3462467224" sldId="272"/>
        </pc:sldMkLst>
        <pc:spChg chg="del">
          <ac:chgData name="Seda Nur Ekici" userId="S::200201050@uzem.education::0cb61912-e50d-4594-8771-509079460d64" providerId="AD" clId="Web-{4DF3B017-03B2-4A1E-AFAE-3BFD51EB0AEC}" dt="2023-11-26T14:01:19.331" v="1322"/>
          <ac:spMkLst>
            <pc:docMk/>
            <pc:sldMk cId="3462467224" sldId="272"/>
            <ac:spMk id="2" creationId="{972DA5A1-8FC2-9F1F-4C56-1CF4126E5F34}"/>
          </ac:spMkLst>
        </pc:spChg>
        <pc:spChg chg="del">
          <ac:chgData name="Seda Nur Ekici" userId="S::200201050@uzem.education::0cb61912-e50d-4594-8771-509079460d64" providerId="AD" clId="Web-{4DF3B017-03B2-4A1E-AFAE-3BFD51EB0AEC}" dt="2023-11-26T14:01:04.096" v="1321"/>
          <ac:spMkLst>
            <pc:docMk/>
            <pc:sldMk cId="3462467224" sldId="272"/>
            <ac:spMk id="3" creationId="{B4824562-619C-89B6-3FD9-DC19B55C97E2}"/>
          </ac:spMkLst>
        </pc:spChg>
        <pc:spChg chg="add del mod">
          <ac:chgData name="Seda Nur Ekici" userId="S::200201050@uzem.education::0cb61912-e50d-4594-8771-509079460d64" providerId="AD" clId="Web-{4DF3B017-03B2-4A1E-AFAE-3BFD51EB0AEC}" dt="2023-11-26T14:03:20.383" v="1338"/>
          <ac:spMkLst>
            <pc:docMk/>
            <pc:sldMk cId="3462467224" sldId="272"/>
            <ac:spMk id="6" creationId="{9E2E8979-55F7-E356-8B85-694A48E057F1}"/>
          </ac:spMkLst>
        </pc:spChg>
        <pc:spChg chg="del">
          <ac:chgData name="Seda Nur Ekici" userId="S::200201050@uzem.education::0cb61912-e50d-4594-8771-509079460d64" providerId="AD" clId="Web-{4DF3B017-03B2-4A1E-AFAE-3BFD51EB0AEC}" dt="2023-11-26T14:01:19.331" v="1322"/>
          <ac:spMkLst>
            <pc:docMk/>
            <pc:sldMk cId="3462467224" sldId="272"/>
            <ac:spMk id="23" creationId="{C9A36457-A5F4-4103-A443-02581C09185B}"/>
          </ac:spMkLst>
        </pc:spChg>
        <pc:spChg chg="del">
          <ac:chgData name="Seda Nur Ekici" userId="S::200201050@uzem.education::0cb61912-e50d-4594-8771-509079460d64" providerId="AD" clId="Web-{4DF3B017-03B2-4A1E-AFAE-3BFD51EB0AEC}" dt="2023-11-26T14:01:19.331" v="1322"/>
          <ac:spMkLst>
            <pc:docMk/>
            <pc:sldMk cId="3462467224" sldId="272"/>
            <ac:spMk id="25" creationId="{DC5FB7E8-B636-40FA-BE8D-48145C0F5C57}"/>
          </ac:spMkLst>
        </pc:spChg>
        <pc:spChg chg="del">
          <ac:chgData name="Seda Nur Ekici" userId="S::200201050@uzem.education::0cb61912-e50d-4594-8771-509079460d64" providerId="AD" clId="Web-{4DF3B017-03B2-4A1E-AFAE-3BFD51EB0AEC}" dt="2023-11-26T14:01:19.331" v="1322"/>
          <ac:spMkLst>
            <pc:docMk/>
            <pc:sldMk cId="3462467224" sldId="272"/>
            <ac:spMk id="27" creationId="{142DCE2C-2863-46FA-9BE7-24365A24D9BA}"/>
          </ac:spMkLst>
        </pc:spChg>
        <pc:spChg chg="add del">
          <ac:chgData name="Seda Nur Ekici" userId="S::200201050@uzem.education::0cb61912-e50d-4594-8771-509079460d64" providerId="AD" clId="Web-{4DF3B017-03B2-4A1E-AFAE-3BFD51EB0AEC}" dt="2023-11-26T14:02:54.195" v="1336"/>
          <ac:spMkLst>
            <pc:docMk/>
            <pc:sldMk cId="3462467224" sldId="272"/>
            <ac:spMk id="32" creationId="{B94BF6D8-BAB7-4EB4-9B19-BB8B2F0F700E}"/>
          </ac:spMkLst>
        </pc:spChg>
        <pc:spChg chg="add del">
          <ac:chgData name="Seda Nur Ekici" userId="S::200201050@uzem.education::0cb61912-e50d-4594-8771-509079460d64" providerId="AD" clId="Web-{4DF3B017-03B2-4A1E-AFAE-3BFD51EB0AEC}" dt="2023-11-26T14:02:54.195" v="1336"/>
          <ac:spMkLst>
            <pc:docMk/>
            <pc:sldMk cId="3462467224" sldId="272"/>
            <ac:spMk id="34" creationId="{B233FAAD-5E0A-4FBB-9800-1DAEE5039AF6}"/>
          </ac:spMkLst>
        </pc:spChg>
        <pc:spChg chg="add del">
          <ac:chgData name="Seda Nur Ekici" userId="S::200201050@uzem.education::0cb61912-e50d-4594-8771-509079460d64" providerId="AD" clId="Web-{4DF3B017-03B2-4A1E-AFAE-3BFD51EB0AEC}" dt="2023-11-26T14:02:54.195" v="1336"/>
          <ac:spMkLst>
            <pc:docMk/>
            <pc:sldMk cId="3462467224" sldId="272"/>
            <ac:spMk id="36" creationId="{8276E914-D126-4153-AEBF-1B9B6361C2B7}"/>
          </ac:spMkLst>
        </pc:spChg>
        <pc:picChg chg="add del mod ord">
          <ac:chgData name="Seda Nur Ekici" userId="S::200201050@uzem.education::0cb61912-e50d-4594-8771-509079460d64" providerId="AD" clId="Web-{4DF3B017-03B2-4A1E-AFAE-3BFD51EB0AEC}" dt="2023-11-26T14:03:08.320" v="1337"/>
          <ac:picMkLst>
            <pc:docMk/>
            <pc:sldMk cId="3462467224" sldId="272"/>
            <ac:picMk id="4" creationId="{D62FFCB0-EE06-97A6-52CD-E7E75E796430}"/>
          </ac:picMkLst>
        </pc:picChg>
        <pc:picChg chg="add mod ord">
          <ac:chgData name="Seda Nur Ekici" userId="S::200201050@uzem.education::0cb61912-e50d-4594-8771-509079460d64" providerId="AD" clId="Web-{4DF3B017-03B2-4A1E-AFAE-3BFD51EB0AEC}" dt="2023-11-26T14:03:26.087" v="1340" actId="1076"/>
          <ac:picMkLst>
            <pc:docMk/>
            <pc:sldMk cId="3462467224" sldId="272"/>
            <ac:picMk id="7" creationId="{071CE3EE-FBD5-7146-A96D-67C3ECCC7810}"/>
          </ac:picMkLst>
        </pc:picChg>
      </pc:sldChg>
      <pc:sldChg chg="addSp delSp modSp add replId">
        <pc:chgData name="Seda Nur Ekici" userId="S::200201050@uzem.education::0cb61912-e50d-4594-8771-509079460d64" providerId="AD" clId="Web-{4DF3B017-03B2-4A1E-AFAE-3BFD51EB0AEC}" dt="2023-11-26T14:06:53.270" v="1364" actId="14100"/>
        <pc:sldMkLst>
          <pc:docMk/>
          <pc:sldMk cId="2376777518" sldId="273"/>
        </pc:sldMkLst>
        <pc:spChg chg="mod">
          <ac:chgData name="Seda Nur Ekici" userId="S::200201050@uzem.education::0cb61912-e50d-4594-8771-509079460d64" providerId="AD" clId="Web-{4DF3B017-03B2-4A1E-AFAE-3BFD51EB0AEC}" dt="2023-11-26T14:06:45.707" v="1362" actId="14100"/>
          <ac:spMkLst>
            <pc:docMk/>
            <pc:sldMk cId="2376777518" sldId="273"/>
            <ac:spMk id="2" creationId="{972DA5A1-8FC2-9F1F-4C56-1CF4126E5F34}"/>
          </ac:spMkLst>
        </pc:spChg>
        <pc:spChg chg="del">
          <ac:chgData name="Seda Nur Ekici" userId="S::200201050@uzem.education::0cb61912-e50d-4594-8771-509079460d64" providerId="AD" clId="Web-{4DF3B017-03B2-4A1E-AFAE-3BFD51EB0AEC}" dt="2023-11-26T14:04:08.823" v="1341"/>
          <ac:spMkLst>
            <pc:docMk/>
            <pc:sldMk cId="2376777518" sldId="273"/>
            <ac:spMk id="3" creationId="{B4824562-619C-89B6-3FD9-DC19B55C97E2}"/>
          </ac:spMkLst>
        </pc:spChg>
        <pc:picChg chg="add mod ord">
          <ac:chgData name="Seda Nur Ekici" userId="S::200201050@uzem.education::0cb61912-e50d-4594-8771-509079460d64" providerId="AD" clId="Web-{4DF3B017-03B2-4A1E-AFAE-3BFD51EB0AEC}" dt="2023-11-26T14:06:53.270" v="1364" actId="14100"/>
          <ac:picMkLst>
            <pc:docMk/>
            <pc:sldMk cId="2376777518" sldId="273"/>
            <ac:picMk id="4" creationId="{8C392001-6B00-3EB3-38A2-18E2CDF1CCE1}"/>
          </ac:picMkLst>
        </pc:picChg>
      </pc:sldChg>
      <pc:sldChg chg="addSp delSp modSp add replId">
        <pc:chgData name="Seda Nur Ekici" userId="S::200201050@uzem.education::0cb61912-e50d-4594-8771-509079460d64" providerId="AD" clId="Web-{4DF3B017-03B2-4A1E-AFAE-3BFD51EB0AEC}" dt="2023-11-26T14:10:03.716" v="1404" actId="1076"/>
        <pc:sldMkLst>
          <pc:docMk/>
          <pc:sldMk cId="2940698534" sldId="274"/>
        </pc:sldMkLst>
        <pc:spChg chg="add del mod">
          <ac:chgData name="Seda Nur Ekici" userId="S::200201050@uzem.education::0cb61912-e50d-4594-8771-509079460d64" providerId="AD" clId="Web-{4DF3B017-03B2-4A1E-AFAE-3BFD51EB0AEC}" dt="2023-11-26T14:10:03.716" v="1404" actId="1076"/>
          <ac:spMkLst>
            <pc:docMk/>
            <pc:sldMk cId="2940698534" sldId="274"/>
            <ac:spMk id="2" creationId="{972DA5A1-8FC2-9F1F-4C56-1CF4126E5F34}"/>
          </ac:spMkLst>
        </pc:spChg>
        <pc:spChg chg="add del">
          <ac:chgData name="Seda Nur Ekici" userId="S::200201050@uzem.education::0cb61912-e50d-4594-8771-509079460d64" providerId="AD" clId="Web-{4DF3B017-03B2-4A1E-AFAE-3BFD51EB0AEC}" dt="2023-11-26T14:08:48.837" v="1371"/>
          <ac:spMkLst>
            <pc:docMk/>
            <pc:sldMk cId="2940698534" sldId="274"/>
            <ac:spMk id="3" creationId="{B4824562-619C-89B6-3FD9-DC19B55C97E2}"/>
          </ac:spMkLst>
        </pc:spChg>
        <pc:spChg chg="add del">
          <ac:chgData name="Seda Nur Ekici" userId="S::200201050@uzem.education::0cb61912-e50d-4594-8771-509079460d64" providerId="AD" clId="Web-{4DF3B017-03B2-4A1E-AFAE-3BFD51EB0AEC}" dt="2023-11-26T14:08:38.962" v="1369"/>
          <ac:spMkLst>
            <pc:docMk/>
            <pc:sldMk cId="2940698534" sldId="274"/>
            <ac:spMk id="23" creationId="{C9A36457-A5F4-4103-A443-02581C09185B}"/>
          </ac:spMkLst>
        </pc:spChg>
        <pc:spChg chg="add del">
          <ac:chgData name="Seda Nur Ekici" userId="S::200201050@uzem.education::0cb61912-e50d-4594-8771-509079460d64" providerId="AD" clId="Web-{4DF3B017-03B2-4A1E-AFAE-3BFD51EB0AEC}" dt="2023-11-26T14:08:38.962" v="1369"/>
          <ac:spMkLst>
            <pc:docMk/>
            <pc:sldMk cId="2940698534" sldId="274"/>
            <ac:spMk id="25" creationId="{DC5FB7E8-B636-40FA-BE8D-48145C0F5C57}"/>
          </ac:spMkLst>
        </pc:spChg>
        <pc:spChg chg="add del">
          <ac:chgData name="Seda Nur Ekici" userId="S::200201050@uzem.education::0cb61912-e50d-4594-8771-509079460d64" providerId="AD" clId="Web-{4DF3B017-03B2-4A1E-AFAE-3BFD51EB0AEC}" dt="2023-11-26T14:08:38.962" v="1369"/>
          <ac:spMkLst>
            <pc:docMk/>
            <pc:sldMk cId="2940698534" sldId="274"/>
            <ac:spMk id="27" creationId="{142DCE2C-2863-46FA-9BE7-24365A24D9BA}"/>
          </ac:spMkLst>
        </pc:spChg>
        <pc:spChg chg="add del">
          <ac:chgData name="Seda Nur Ekici" userId="S::200201050@uzem.education::0cb61912-e50d-4594-8771-509079460d64" providerId="AD" clId="Web-{4DF3B017-03B2-4A1E-AFAE-3BFD51EB0AEC}" dt="2023-11-26T14:08:38.962" v="1369"/>
          <ac:spMkLst>
            <pc:docMk/>
            <pc:sldMk cId="2940698534" sldId="274"/>
            <ac:spMk id="32" creationId="{F3060C83-F051-4F0E-ABAD-AA0DFC48B218}"/>
          </ac:spMkLst>
        </pc:spChg>
        <pc:spChg chg="add del">
          <ac:chgData name="Seda Nur Ekici" userId="S::200201050@uzem.education::0cb61912-e50d-4594-8771-509079460d64" providerId="AD" clId="Web-{4DF3B017-03B2-4A1E-AFAE-3BFD51EB0AEC}" dt="2023-11-26T14:08:38.962" v="1369"/>
          <ac:spMkLst>
            <pc:docMk/>
            <pc:sldMk cId="2940698534" sldId="274"/>
            <ac:spMk id="34" creationId="{83C98ABE-055B-441F-B07E-44F97F083C39}"/>
          </ac:spMkLst>
        </pc:spChg>
        <pc:spChg chg="add del">
          <ac:chgData name="Seda Nur Ekici" userId="S::200201050@uzem.education::0cb61912-e50d-4594-8771-509079460d64" providerId="AD" clId="Web-{4DF3B017-03B2-4A1E-AFAE-3BFD51EB0AEC}" dt="2023-11-26T14:08:38.962" v="1369"/>
          <ac:spMkLst>
            <pc:docMk/>
            <pc:sldMk cId="2940698534" sldId="274"/>
            <ac:spMk id="36" creationId="{29FDB030-9B49-4CED-8CCD-4D99382388AC}"/>
          </ac:spMkLst>
        </pc:spChg>
        <pc:spChg chg="add del">
          <ac:chgData name="Seda Nur Ekici" userId="S::200201050@uzem.education::0cb61912-e50d-4594-8771-509079460d64" providerId="AD" clId="Web-{4DF3B017-03B2-4A1E-AFAE-3BFD51EB0AEC}" dt="2023-11-26T14:08:38.962" v="1369"/>
          <ac:spMkLst>
            <pc:docMk/>
            <pc:sldMk cId="2940698534" sldId="274"/>
            <ac:spMk id="38" creationId="{3783CA14-24A1-485C-8B30-D6A5D87987AD}"/>
          </ac:spMkLst>
        </pc:spChg>
        <pc:spChg chg="add del">
          <ac:chgData name="Seda Nur Ekici" userId="S::200201050@uzem.education::0cb61912-e50d-4594-8771-509079460d64" providerId="AD" clId="Web-{4DF3B017-03B2-4A1E-AFAE-3BFD51EB0AEC}" dt="2023-11-26T14:08:38.962" v="1369"/>
          <ac:spMkLst>
            <pc:docMk/>
            <pc:sldMk cId="2940698534" sldId="274"/>
            <ac:spMk id="40" creationId="{9A97C86A-04D6-40F7-AE84-31AB43E6A846}"/>
          </ac:spMkLst>
        </pc:spChg>
        <pc:spChg chg="add del">
          <ac:chgData name="Seda Nur Ekici" userId="S::200201050@uzem.education::0cb61912-e50d-4594-8771-509079460d64" providerId="AD" clId="Web-{4DF3B017-03B2-4A1E-AFAE-3BFD51EB0AEC}" dt="2023-11-26T14:08:38.962" v="1369"/>
          <ac:spMkLst>
            <pc:docMk/>
            <pc:sldMk cId="2940698534" sldId="274"/>
            <ac:spMk id="42" creationId="{FF9F2414-84E8-453E-B1F3-389FDE8192D9}"/>
          </ac:spMkLst>
        </pc:spChg>
        <pc:spChg chg="add del">
          <ac:chgData name="Seda Nur Ekici" userId="S::200201050@uzem.education::0cb61912-e50d-4594-8771-509079460d64" providerId="AD" clId="Web-{4DF3B017-03B2-4A1E-AFAE-3BFD51EB0AEC}" dt="2023-11-26T14:08:38.962" v="1369"/>
          <ac:spMkLst>
            <pc:docMk/>
            <pc:sldMk cId="2940698534" sldId="274"/>
            <ac:spMk id="44" creationId="{3ECA69A1-7536-43AC-85EF-C7106179F5ED}"/>
          </ac:spMkLst>
        </pc:spChg>
        <pc:picChg chg="add del mod ord">
          <ac:chgData name="Seda Nur Ekici" userId="S::200201050@uzem.education::0cb61912-e50d-4594-8771-509079460d64" providerId="AD" clId="Web-{4DF3B017-03B2-4A1E-AFAE-3BFD51EB0AEC}" dt="2023-11-26T14:08:40.915" v="1370"/>
          <ac:picMkLst>
            <pc:docMk/>
            <pc:sldMk cId="2940698534" sldId="274"/>
            <ac:picMk id="4" creationId="{D775EED8-8887-0287-372B-43F520702233}"/>
          </ac:picMkLst>
        </pc:picChg>
        <pc:picChg chg="add mod ord">
          <ac:chgData name="Seda Nur Ekici" userId="S::200201050@uzem.education::0cb61912-e50d-4594-8771-509079460d64" providerId="AD" clId="Web-{4DF3B017-03B2-4A1E-AFAE-3BFD51EB0AEC}" dt="2023-11-26T14:09:50.840" v="1402" actId="1076"/>
          <ac:picMkLst>
            <pc:docMk/>
            <pc:sldMk cId="2940698534" sldId="274"/>
            <ac:picMk id="5" creationId="{D4EAE8FE-0BC9-B58B-0D42-157A4F5DFBCE}"/>
          </ac:picMkLst>
        </pc:picChg>
        <pc:picChg chg="add mod">
          <ac:chgData name="Seda Nur Ekici" userId="S::200201050@uzem.education::0cb61912-e50d-4594-8771-509079460d64" providerId="AD" clId="Web-{4DF3B017-03B2-4A1E-AFAE-3BFD51EB0AEC}" dt="2023-11-26T14:09:33.496" v="1397" actId="1076"/>
          <ac:picMkLst>
            <pc:docMk/>
            <pc:sldMk cId="2940698534" sldId="274"/>
            <ac:picMk id="6" creationId="{8C233180-E81D-92C0-A98F-5B372BC9D740}"/>
          </ac:picMkLst>
        </pc:picChg>
      </pc:sldChg>
      <pc:sldChg chg="addSp delSp modSp add replId">
        <pc:chgData name="Seda Nur Ekici" userId="S::200201050@uzem.education::0cb61912-e50d-4594-8771-509079460d64" providerId="AD" clId="Web-{4DF3B017-03B2-4A1E-AFAE-3BFD51EB0AEC}" dt="2023-11-26T14:11:30.454" v="1417" actId="1076"/>
        <pc:sldMkLst>
          <pc:docMk/>
          <pc:sldMk cId="189760301" sldId="275"/>
        </pc:sldMkLst>
        <pc:spChg chg="mod">
          <ac:chgData name="Seda Nur Ekici" userId="S::200201050@uzem.education::0cb61912-e50d-4594-8771-509079460d64" providerId="AD" clId="Web-{4DF3B017-03B2-4A1E-AFAE-3BFD51EB0AEC}" dt="2023-11-26T14:11:11.375" v="1412" actId="14100"/>
          <ac:spMkLst>
            <pc:docMk/>
            <pc:sldMk cId="189760301" sldId="275"/>
            <ac:spMk id="2" creationId="{972DA5A1-8FC2-9F1F-4C56-1CF4126E5F34}"/>
          </ac:spMkLst>
        </pc:spChg>
        <pc:spChg chg="del">
          <ac:chgData name="Seda Nur Ekici" userId="S::200201050@uzem.education::0cb61912-e50d-4594-8771-509079460d64" providerId="AD" clId="Web-{4DF3B017-03B2-4A1E-AFAE-3BFD51EB0AEC}" dt="2023-11-26T14:10:43.905" v="1405"/>
          <ac:spMkLst>
            <pc:docMk/>
            <pc:sldMk cId="189760301" sldId="275"/>
            <ac:spMk id="3" creationId="{B4824562-619C-89B6-3FD9-DC19B55C97E2}"/>
          </ac:spMkLst>
        </pc:spChg>
        <pc:picChg chg="add mod ord">
          <ac:chgData name="Seda Nur Ekici" userId="S::200201050@uzem.education::0cb61912-e50d-4594-8771-509079460d64" providerId="AD" clId="Web-{4DF3B017-03B2-4A1E-AFAE-3BFD51EB0AEC}" dt="2023-11-26T14:11:30.454" v="1417" actId="1076"/>
          <ac:picMkLst>
            <pc:docMk/>
            <pc:sldMk cId="189760301" sldId="275"/>
            <ac:picMk id="4" creationId="{AB8B19AE-3399-71B4-AC16-029A20E16592}"/>
          </ac:picMkLst>
        </pc:picChg>
      </pc:sldChg>
      <pc:sldChg chg="add del replId">
        <pc:chgData name="Seda Nur Ekici" userId="S::200201050@uzem.education::0cb61912-e50d-4594-8771-509079460d64" providerId="AD" clId="Web-{4DF3B017-03B2-4A1E-AFAE-3BFD51EB0AEC}" dt="2023-11-26T14:11:39.517" v="1418"/>
        <pc:sldMkLst>
          <pc:docMk/>
          <pc:sldMk cId="2264121397" sldId="276"/>
        </pc:sldMkLst>
      </pc:sldChg>
      <pc:sldChg chg="add del replId">
        <pc:chgData name="Seda Nur Ekici" userId="S::200201050@uzem.education::0cb61912-e50d-4594-8771-509079460d64" providerId="AD" clId="Web-{4DF3B017-03B2-4A1E-AFAE-3BFD51EB0AEC}" dt="2023-11-26T14:11:40.486" v="1419"/>
        <pc:sldMkLst>
          <pc:docMk/>
          <pc:sldMk cId="3889165872" sldId="277"/>
        </pc:sldMkLst>
      </pc:sldChg>
      <pc:sldChg chg="add del replId">
        <pc:chgData name="Seda Nur Ekici" userId="S::200201050@uzem.education::0cb61912-e50d-4594-8771-509079460d64" providerId="AD" clId="Web-{4DF3B017-03B2-4A1E-AFAE-3BFD51EB0AEC}" dt="2023-11-26T14:11:41.377" v="1420"/>
        <pc:sldMkLst>
          <pc:docMk/>
          <pc:sldMk cId="43129745" sldId="278"/>
        </pc:sldMkLst>
      </pc:sldChg>
      <pc:sldChg chg="add del replId">
        <pc:chgData name="Seda Nur Ekici" userId="S::200201050@uzem.education::0cb61912-e50d-4594-8771-509079460d64" providerId="AD" clId="Web-{4DF3B017-03B2-4A1E-AFAE-3BFD51EB0AEC}" dt="2023-11-26T14:11:42.127" v="1421"/>
        <pc:sldMkLst>
          <pc:docMk/>
          <pc:sldMk cId="272415633" sldId="279"/>
        </pc:sldMkLst>
      </pc:sldChg>
      <pc:sldChg chg="add del replId">
        <pc:chgData name="Seda Nur Ekici" userId="S::200201050@uzem.education::0cb61912-e50d-4594-8771-509079460d64" providerId="AD" clId="Web-{4DF3B017-03B2-4A1E-AFAE-3BFD51EB0AEC}" dt="2023-11-26T14:11:42.798" v="1422"/>
        <pc:sldMkLst>
          <pc:docMk/>
          <pc:sldMk cId="492128482" sldId="280"/>
        </pc:sldMkLst>
      </pc:sldChg>
      <pc:sldChg chg="add del replId">
        <pc:chgData name="Seda Nur Ekici" userId="S::200201050@uzem.education::0cb61912-e50d-4594-8771-509079460d64" providerId="AD" clId="Web-{4DF3B017-03B2-4A1E-AFAE-3BFD51EB0AEC}" dt="2023-11-26T14:11:43.439" v="1423"/>
        <pc:sldMkLst>
          <pc:docMk/>
          <pc:sldMk cId="2407939644" sldId="281"/>
        </pc:sldMkLst>
      </pc:sldChg>
      <pc:sldChg chg="add del replId">
        <pc:chgData name="Seda Nur Ekici" userId="S::200201050@uzem.education::0cb61912-e50d-4594-8771-509079460d64" providerId="AD" clId="Web-{4DF3B017-03B2-4A1E-AFAE-3BFD51EB0AEC}" dt="2023-11-26T14:11:44.064" v="1424"/>
        <pc:sldMkLst>
          <pc:docMk/>
          <pc:sldMk cId="3177305688" sldId="282"/>
        </pc:sldMkLst>
      </pc:sldChg>
      <pc:sldChg chg="add del replId">
        <pc:chgData name="Seda Nur Ekici" userId="S::200201050@uzem.education::0cb61912-e50d-4594-8771-509079460d64" providerId="AD" clId="Web-{4DF3B017-03B2-4A1E-AFAE-3BFD51EB0AEC}" dt="2023-11-26T14:11:44.783" v="1425"/>
        <pc:sldMkLst>
          <pc:docMk/>
          <pc:sldMk cId="1613503101" sldId="283"/>
        </pc:sldMkLst>
      </pc:sldChg>
      <pc:sldChg chg="add del replId">
        <pc:chgData name="Seda Nur Ekici" userId="S::200201050@uzem.education::0cb61912-e50d-4594-8771-509079460d64" providerId="AD" clId="Web-{4DF3B017-03B2-4A1E-AFAE-3BFD51EB0AEC}" dt="2023-11-26T14:11:46.252" v="1426"/>
        <pc:sldMkLst>
          <pc:docMk/>
          <pc:sldMk cId="3327612420" sldId="284"/>
        </pc:sldMkLst>
      </pc:sldChg>
      <pc:sldChg chg="new del">
        <pc:chgData name="Seda Nur Ekici" userId="S::200201050@uzem.education::0cb61912-e50d-4594-8771-509079460d64" providerId="AD" clId="Web-{4DF3B017-03B2-4A1E-AFAE-3BFD51EB0AEC}" dt="2023-11-26T14:11:47.111" v="1427"/>
        <pc:sldMkLst>
          <pc:docMk/>
          <pc:sldMk cId="1452662315" sldId="285"/>
        </pc:sldMkLst>
      </pc:sldChg>
      <pc:sldChg chg="new del">
        <pc:chgData name="Seda Nur Ekici" userId="S::200201050@uzem.education::0cb61912-e50d-4594-8771-509079460d64" providerId="AD" clId="Web-{4DF3B017-03B2-4A1E-AFAE-3BFD51EB0AEC}" dt="2023-11-26T14:11:47.721" v="1428"/>
        <pc:sldMkLst>
          <pc:docMk/>
          <pc:sldMk cId="3578622540" sldId="286"/>
        </pc:sldMkLst>
      </pc:sldChg>
      <pc:sldChg chg="addSp modSp new mod setBg">
        <pc:chgData name="Seda Nur Ekici" userId="S::200201050@uzem.education::0cb61912-e50d-4594-8771-509079460d64" providerId="AD" clId="Web-{4DF3B017-03B2-4A1E-AFAE-3BFD51EB0AEC}" dt="2023-11-26T14:50:52.611" v="1660" actId="1076"/>
        <pc:sldMkLst>
          <pc:docMk/>
          <pc:sldMk cId="1463809820" sldId="287"/>
        </pc:sldMkLst>
        <pc:spChg chg="mod">
          <ac:chgData name="Seda Nur Ekici" userId="S::200201050@uzem.education::0cb61912-e50d-4594-8771-509079460d64" providerId="AD" clId="Web-{4DF3B017-03B2-4A1E-AFAE-3BFD51EB0AEC}" dt="2023-11-26T14:50:52.611" v="1660" actId="1076"/>
          <ac:spMkLst>
            <pc:docMk/>
            <pc:sldMk cId="1463809820" sldId="287"/>
            <ac:spMk id="2" creationId="{5BBC59D5-9041-C9A2-4A8B-5E80D1D837B2}"/>
          </ac:spMkLst>
        </pc:spChg>
        <pc:spChg chg="mod">
          <ac:chgData name="Seda Nur Ekici" userId="S::200201050@uzem.education::0cb61912-e50d-4594-8771-509079460d64" providerId="AD" clId="Web-{4DF3B017-03B2-4A1E-AFAE-3BFD51EB0AEC}" dt="2023-11-26T14:41:29.710" v="1578" actId="20577"/>
          <ac:spMkLst>
            <pc:docMk/>
            <pc:sldMk cId="1463809820" sldId="287"/>
            <ac:spMk id="3" creationId="{8C921591-7A13-3996-661E-0D351D1BE828}"/>
          </ac:spMkLst>
        </pc:spChg>
        <pc:spChg chg="add">
          <ac:chgData name="Seda Nur Ekici" userId="S::200201050@uzem.education::0cb61912-e50d-4594-8771-509079460d64" providerId="AD" clId="Web-{4DF3B017-03B2-4A1E-AFAE-3BFD51EB0AEC}" dt="2023-11-26T12:36:14.707" v="290"/>
          <ac:spMkLst>
            <pc:docMk/>
            <pc:sldMk cId="1463809820" sldId="287"/>
            <ac:spMk id="8" creationId="{C9A36457-A5F4-4103-A443-02581C09185B}"/>
          </ac:spMkLst>
        </pc:spChg>
        <pc:spChg chg="add">
          <ac:chgData name="Seda Nur Ekici" userId="S::200201050@uzem.education::0cb61912-e50d-4594-8771-509079460d64" providerId="AD" clId="Web-{4DF3B017-03B2-4A1E-AFAE-3BFD51EB0AEC}" dt="2023-11-26T12:36:14.707" v="290"/>
          <ac:spMkLst>
            <pc:docMk/>
            <pc:sldMk cId="1463809820" sldId="287"/>
            <ac:spMk id="10" creationId="{AA5CF486-D9E5-4A66-898A-F3D62B81B15E}"/>
          </ac:spMkLst>
        </pc:spChg>
      </pc:sldChg>
      <pc:sldChg chg="addSp delSp modSp new mod setBg">
        <pc:chgData name="Seda Nur Ekici" userId="S::200201050@uzem.education::0cb61912-e50d-4594-8771-509079460d64" providerId="AD" clId="Web-{4DF3B017-03B2-4A1E-AFAE-3BFD51EB0AEC}" dt="2023-11-26T14:50:09.859" v="1655" actId="14100"/>
        <pc:sldMkLst>
          <pc:docMk/>
          <pc:sldMk cId="2559809418" sldId="288"/>
        </pc:sldMkLst>
        <pc:spChg chg="mod">
          <ac:chgData name="Seda Nur Ekici" userId="S::200201050@uzem.education::0cb61912-e50d-4594-8771-509079460d64" providerId="AD" clId="Web-{4DF3B017-03B2-4A1E-AFAE-3BFD51EB0AEC}" dt="2023-11-26T14:50:09.859" v="1655" actId="14100"/>
          <ac:spMkLst>
            <pc:docMk/>
            <pc:sldMk cId="2559809418" sldId="288"/>
            <ac:spMk id="2" creationId="{627D12FC-CCD0-E938-F75C-147DA2AA0A15}"/>
          </ac:spMkLst>
        </pc:spChg>
        <pc:spChg chg="del">
          <ac:chgData name="Seda Nur Ekici" userId="S::200201050@uzem.education::0cb61912-e50d-4594-8771-509079460d64" providerId="AD" clId="Web-{4DF3B017-03B2-4A1E-AFAE-3BFD51EB0AEC}" dt="2023-11-26T14:01:38.238" v="1324"/>
          <ac:spMkLst>
            <pc:docMk/>
            <pc:sldMk cId="2559809418" sldId="288"/>
            <ac:spMk id="3" creationId="{EF089EE3-CBB7-CB9A-44B0-2383A6AD2B6F}"/>
          </ac:spMkLst>
        </pc:spChg>
        <pc:spChg chg="add">
          <ac:chgData name="Seda Nur Ekici" userId="S::200201050@uzem.education::0cb61912-e50d-4594-8771-509079460d64" providerId="AD" clId="Web-{4DF3B017-03B2-4A1E-AFAE-3BFD51EB0AEC}" dt="2023-11-26T14:01:38.238" v="1324"/>
          <ac:spMkLst>
            <pc:docMk/>
            <pc:sldMk cId="2559809418" sldId="288"/>
            <ac:spMk id="8" creationId="{54A6836E-C603-43CB-9DA7-89D8E3FA3838}"/>
          </ac:spMkLst>
        </pc:spChg>
        <pc:spChg chg="add">
          <ac:chgData name="Seda Nur Ekici" userId="S::200201050@uzem.education::0cb61912-e50d-4594-8771-509079460d64" providerId="AD" clId="Web-{4DF3B017-03B2-4A1E-AFAE-3BFD51EB0AEC}" dt="2023-11-26T14:01:38.238" v="1324"/>
          <ac:spMkLst>
            <pc:docMk/>
            <pc:sldMk cId="2559809418" sldId="288"/>
            <ac:spMk id="10" creationId="{296007DD-F9BF-4F0F-B8C6-C514B2841971}"/>
          </ac:spMkLst>
        </pc:spChg>
        <pc:grpChg chg="add">
          <ac:chgData name="Seda Nur Ekici" userId="S::200201050@uzem.education::0cb61912-e50d-4594-8771-509079460d64" providerId="AD" clId="Web-{4DF3B017-03B2-4A1E-AFAE-3BFD51EB0AEC}" dt="2023-11-26T14:01:38.238" v="1324"/>
          <ac:grpSpMkLst>
            <pc:docMk/>
            <pc:sldMk cId="2559809418" sldId="288"/>
            <ac:grpSpMk id="12" creationId="{8A0FAFCA-5C96-453B-83B7-A9AEF7F18960}"/>
          </ac:grpSpMkLst>
        </pc:grpChg>
        <pc:grpChg chg="add">
          <ac:chgData name="Seda Nur Ekici" userId="S::200201050@uzem.education::0cb61912-e50d-4594-8771-509079460d64" providerId="AD" clId="Web-{4DF3B017-03B2-4A1E-AFAE-3BFD51EB0AEC}" dt="2023-11-26T14:01:38.238" v="1324"/>
          <ac:grpSpMkLst>
            <pc:docMk/>
            <pc:sldMk cId="2559809418" sldId="288"/>
            <ac:grpSpMk id="18" creationId="{CD0398DD-AD75-4E2B-A3C6-35073082A8B4}"/>
          </ac:grpSpMkLst>
        </pc:grpChg>
      </pc:sldChg>
      <pc:sldChg chg="new del">
        <pc:chgData name="Seda Nur Ekici" userId="S::200201050@uzem.education::0cb61912-e50d-4594-8771-509079460d64" providerId="AD" clId="Web-{4DF3B017-03B2-4A1E-AFAE-3BFD51EB0AEC}" dt="2023-11-26T14:14:52.323" v="1446"/>
        <pc:sldMkLst>
          <pc:docMk/>
          <pc:sldMk cId="1145873155" sldId="289"/>
        </pc:sldMkLst>
      </pc:sldChg>
      <pc:sldChg chg="new del">
        <pc:chgData name="Seda Nur Ekici" userId="S::200201050@uzem.education::0cb61912-e50d-4594-8771-509079460d64" providerId="AD" clId="Web-{4DF3B017-03B2-4A1E-AFAE-3BFD51EB0AEC}" dt="2023-11-26T14:14:38.650" v="1444"/>
        <pc:sldMkLst>
          <pc:docMk/>
          <pc:sldMk cId="3218587644" sldId="290"/>
        </pc:sldMkLst>
      </pc:sldChg>
      <pc:sldChg chg="addSp delSp modSp add replId">
        <pc:chgData name="Seda Nur Ekici" userId="S::200201050@uzem.education::0cb61912-e50d-4594-8771-509079460d64" providerId="AD" clId="Web-{4DF3B017-03B2-4A1E-AFAE-3BFD51EB0AEC}" dt="2023-11-26T14:19:32.367" v="1490" actId="14100"/>
        <pc:sldMkLst>
          <pc:docMk/>
          <pc:sldMk cId="4049264548" sldId="290"/>
        </pc:sldMkLst>
        <pc:spChg chg="mod">
          <ac:chgData name="Seda Nur Ekici" userId="S::200201050@uzem.education::0cb61912-e50d-4594-8771-509079460d64" providerId="AD" clId="Web-{4DF3B017-03B2-4A1E-AFAE-3BFD51EB0AEC}" dt="2023-11-26T14:19:32.367" v="1490" actId="14100"/>
          <ac:spMkLst>
            <pc:docMk/>
            <pc:sldMk cId="4049264548" sldId="290"/>
            <ac:spMk id="2" creationId="{972DA5A1-8FC2-9F1F-4C56-1CF4126E5F34}"/>
          </ac:spMkLst>
        </pc:spChg>
        <pc:spChg chg="add del mod">
          <ac:chgData name="Seda Nur Ekici" userId="S::200201050@uzem.education::0cb61912-e50d-4594-8771-509079460d64" providerId="AD" clId="Web-{4DF3B017-03B2-4A1E-AFAE-3BFD51EB0AEC}" dt="2023-11-26T14:18:14.973" v="1449"/>
          <ac:spMkLst>
            <pc:docMk/>
            <pc:sldMk cId="4049264548" sldId="290"/>
            <ac:spMk id="4" creationId="{09B80AAB-D366-5EEF-4CAB-8F385FBC784A}"/>
          </ac:spMkLst>
        </pc:spChg>
        <pc:picChg chg="del">
          <ac:chgData name="Seda Nur Ekici" userId="S::200201050@uzem.education::0cb61912-e50d-4594-8771-509079460d64" providerId="AD" clId="Web-{4DF3B017-03B2-4A1E-AFAE-3BFD51EB0AEC}" dt="2023-11-26T14:15:01.292" v="1448"/>
          <ac:picMkLst>
            <pc:docMk/>
            <pc:sldMk cId="4049264548" sldId="290"/>
            <ac:picMk id="5" creationId="{D4EAE8FE-0BC9-B58B-0D42-157A4F5DFBCE}"/>
          </ac:picMkLst>
        </pc:picChg>
        <pc:picChg chg="del">
          <ac:chgData name="Seda Nur Ekici" userId="S::200201050@uzem.education::0cb61912-e50d-4594-8771-509079460d64" providerId="AD" clId="Web-{4DF3B017-03B2-4A1E-AFAE-3BFD51EB0AEC}" dt="2023-11-26T14:14:58.604" v="1447"/>
          <ac:picMkLst>
            <pc:docMk/>
            <pc:sldMk cId="4049264548" sldId="290"/>
            <ac:picMk id="6" creationId="{8C233180-E81D-92C0-A98F-5B372BC9D740}"/>
          </ac:picMkLst>
        </pc:picChg>
        <pc:picChg chg="add mod ord">
          <ac:chgData name="Seda Nur Ekici" userId="S::200201050@uzem.education::0cb61912-e50d-4594-8771-509079460d64" providerId="AD" clId="Web-{4DF3B017-03B2-4A1E-AFAE-3BFD51EB0AEC}" dt="2023-11-26T14:18:41.958" v="1459" actId="14100"/>
          <ac:picMkLst>
            <pc:docMk/>
            <pc:sldMk cId="4049264548" sldId="290"/>
            <ac:picMk id="7" creationId="{4D272826-C7ED-ADCB-895A-F2C446F6747C}"/>
          </ac:picMkLst>
        </pc:picChg>
        <pc:picChg chg="add mod">
          <ac:chgData name="Seda Nur Ekici" userId="S::200201050@uzem.education::0cb61912-e50d-4594-8771-509079460d64" providerId="AD" clId="Web-{4DF3B017-03B2-4A1E-AFAE-3BFD51EB0AEC}" dt="2023-11-26T14:18:49.396" v="1461" actId="14100"/>
          <ac:picMkLst>
            <pc:docMk/>
            <pc:sldMk cId="4049264548" sldId="290"/>
            <ac:picMk id="8" creationId="{A20963FB-28DF-CF4B-0BDF-0993A15FB179}"/>
          </ac:picMkLst>
        </pc:picChg>
      </pc:sldChg>
      <pc:sldChg chg="addSp delSp modSp add replId">
        <pc:chgData name="Seda Nur Ekici" userId="S::200201050@uzem.education::0cb61912-e50d-4594-8771-509079460d64" providerId="AD" clId="Web-{4DF3B017-03B2-4A1E-AFAE-3BFD51EB0AEC}" dt="2023-11-26T14:48:46.136" v="1653"/>
        <pc:sldMkLst>
          <pc:docMk/>
          <pc:sldMk cId="4213539612" sldId="291"/>
        </pc:sldMkLst>
        <pc:spChg chg="mod">
          <ac:chgData name="Seda Nur Ekici" userId="S::200201050@uzem.education::0cb61912-e50d-4594-8771-509079460d64" providerId="AD" clId="Web-{4DF3B017-03B2-4A1E-AFAE-3BFD51EB0AEC}" dt="2023-11-26T14:48:46.136" v="1653"/>
          <ac:spMkLst>
            <pc:docMk/>
            <pc:sldMk cId="4213539612" sldId="291"/>
            <ac:spMk id="2" creationId="{972DA5A1-8FC2-9F1F-4C56-1CF4126E5F34}"/>
          </ac:spMkLst>
        </pc:spChg>
        <pc:spChg chg="add del mod">
          <ac:chgData name="Seda Nur Ekici" userId="S::200201050@uzem.education::0cb61912-e50d-4594-8771-509079460d64" providerId="AD" clId="Web-{4DF3B017-03B2-4A1E-AFAE-3BFD51EB0AEC}" dt="2023-11-26T14:31:13.758" v="1513"/>
          <ac:spMkLst>
            <pc:docMk/>
            <pc:sldMk cId="4213539612" sldId="291"/>
            <ac:spMk id="5" creationId="{F7BC9E56-8A15-BA6F-E0D5-CDDB7E9863C0}"/>
          </ac:spMkLst>
        </pc:spChg>
        <pc:spChg chg="add del mod">
          <ac:chgData name="Seda Nur Ekici" userId="S::200201050@uzem.education::0cb61912-e50d-4594-8771-509079460d64" providerId="AD" clId="Web-{4DF3B017-03B2-4A1E-AFAE-3BFD51EB0AEC}" dt="2023-11-26T14:48:46.136" v="1653"/>
          <ac:spMkLst>
            <pc:docMk/>
            <pc:sldMk cId="4213539612" sldId="291"/>
            <ac:spMk id="9" creationId="{91D0CD7B-B695-AC2C-C2EF-1C1D21A916D3}"/>
          </ac:spMkLst>
        </pc:spChg>
        <pc:spChg chg="add del">
          <ac:chgData name="Seda Nur Ekici" userId="S::200201050@uzem.education::0cb61912-e50d-4594-8771-509079460d64" providerId="AD" clId="Web-{4DF3B017-03B2-4A1E-AFAE-3BFD51EB0AEC}" dt="2023-11-26T14:32:52.810" v="1530"/>
          <ac:spMkLst>
            <pc:docMk/>
            <pc:sldMk cId="4213539612" sldId="291"/>
            <ac:spMk id="23" creationId="{C9A36457-A5F4-4103-A443-02581C09185B}"/>
          </ac:spMkLst>
        </pc:spChg>
        <pc:spChg chg="add del">
          <ac:chgData name="Seda Nur Ekici" userId="S::200201050@uzem.education::0cb61912-e50d-4594-8771-509079460d64" providerId="AD" clId="Web-{4DF3B017-03B2-4A1E-AFAE-3BFD51EB0AEC}" dt="2023-11-26T14:32:52.810" v="1530"/>
          <ac:spMkLst>
            <pc:docMk/>
            <pc:sldMk cId="4213539612" sldId="291"/>
            <ac:spMk id="25" creationId="{DC5FB7E8-B636-40FA-BE8D-48145C0F5C57}"/>
          </ac:spMkLst>
        </pc:spChg>
        <pc:spChg chg="add del">
          <ac:chgData name="Seda Nur Ekici" userId="S::200201050@uzem.education::0cb61912-e50d-4594-8771-509079460d64" providerId="AD" clId="Web-{4DF3B017-03B2-4A1E-AFAE-3BFD51EB0AEC}" dt="2023-11-26T14:32:52.810" v="1530"/>
          <ac:spMkLst>
            <pc:docMk/>
            <pc:sldMk cId="4213539612" sldId="291"/>
            <ac:spMk id="27" creationId="{142DCE2C-2863-46FA-9BE7-24365A24D9BA}"/>
          </ac:spMkLst>
        </pc:spChg>
        <pc:spChg chg="add del">
          <ac:chgData name="Seda Nur Ekici" userId="S::200201050@uzem.education::0cb61912-e50d-4594-8771-509079460d64" providerId="AD" clId="Web-{4DF3B017-03B2-4A1E-AFAE-3BFD51EB0AEC}" dt="2023-11-26T14:32:52.778" v="1529"/>
          <ac:spMkLst>
            <pc:docMk/>
            <pc:sldMk cId="4213539612" sldId="291"/>
            <ac:spMk id="29" creationId="{6DDA8CE9-E0A6-4FF2-823D-D08607606DC2}"/>
          </ac:spMkLst>
        </pc:spChg>
        <pc:spChg chg="add del">
          <ac:chgData name="Seda Nur Ekici" userId="S::200201050@uzem.education::0cb61912-e50d-4594-8771-509079460d64" providerId="AD" clId="Web-{4DF3B017-03B2-4A1E-AFAE-3BFD51EB0AEC}" dt="2023-11-26T14:32:52.778" v="1529"/>
          <ac:spMkLst>
            <pc:docMk/>
            <pc:sldMk cId="4213539612" sldId="291"/>
            <ac:spMk id="30" creationId="{11195564-33B9-434B-9641-764F5905A56F}"/>
          </ac:spMkLst>
        </pc:spChg>
        <pc:spChg chg="add del">
          <ac:chgData name="Seda Nur Ekici" userId="S::200201050@uzem.education::0cb61912-e50d-4594-8771-509079460d64" providerId="AD" clId="Web-{4DF3B017-03B2-4A1E-AFAE-3BFD51EB0AEC}" dt="2023-11-26T14:32:43.325" v="1527"/>
          <ac:spMkLst>
            <pc:docMk/>
            <pc:sldMk cId="4213539612" sldId="291"/>
            <ac:spMk id="32" creationId="{09588DA8-065E-4F6F-8EFD-43104AB2E0CF}"/>
          </ac:spMkLst>
        </pc:spChg>
        <pc:spChg chg="add del">
          <ac:chgData name="Seda Nur Ekici" userId="S::200201050@uzem.education::0cb61912-e50d-4594-8771-509079460d64" providerId="AD" clId="Web-{4DF3B017-03B2-4A1E-AFAE-3BFD51EB0AEC}" dt="2023-11-26T14:40:48.677" v="1570"/>
          <ac:spMkLst>
            <pc:docMk/>
            <pc:sldMk cId="4213539612" sldId="291"/>
            <ac:spMk id="33" creationId="{5C8908E2-EE49-44D2-9428-A28D2312A8D5}"/>
          </ac:spMkLst>
        </pc:spChg>
        <pc:spChg chg="add del">
          <ac:chgData name="Seda Nur Ekici" userId="S::200201050@uzem.education::0cb61912-e50d-4594-8771-509079460d64" providerId="AD" clId="Web-{4DF3B017-03B2-4A1E-AFAE-3BFD51EB0AEC}" dt="2023-11-26T14:32:43.325" v="1527"/>
          <ac:spMkLst>
            <pc:docMk/>
            <pc:sldMk cId="4213539612" sldId="291"/>
            <ac:spMk id="34" creationId="{C4285719-470E-454C-AF62-8323075F1F5B}"/>
          </ac:spMkLst>
        </pc:spChg>
        <pc:spChg chg="add del">
          <ac:chgData name="Seda Nur Ekici" userId="S::200201050@uzem.education::0cb61912-e50d-4594-8771-509079460d64" providerId="AD" clId="Web-{4DF3B017-03B2-4A1E-AFAE-3BFD51EB0AEC}" dt="2023-11-26T14:32:43.325" v="1527"/>
          <ac:spMkLst>
            <pc:docMk/>
            <pc:sldMk cId="4213539612" sldId="291"/>
            <ac:spMk id="36" creationId="{CD9FE4EF-C4D8-49A0-B2FF-81D8DB7D8A24}"/>
          </ac:spMkLst>
        </pc:spChg>
        <pc:spChg chg="add del">
          <ac:chgData name="Seda Nur Ekici" userId="S::200201050@uzem.education::0cb61912-e50d-4594-8771-509079460d64" providerId="AD" clId="Web-{4DF3B017-03B2-4A1E-AFAE-3BFD51EB0AEC}" dt="2023-11-26T14:32:43.325" v="1527"/>
          <ac:spMkLst>
            <pc:docMk/>
            <pc:sldMk cId="4213539612" sldId="291"/>
            <ac:spMk id="38" creationId="{4300840D-0A0B-4512-BACA-B439D5B9C57C}"/>
          </ac:spMkLst>
        </pc:spChg>
        <pc:spChg chg="add del">
          <ac:chgData name="Seda Nur Ekici" userId="S::200201050@uzem.education::0cb61912-e50d-4594-8771-509079460d64" providerId="AD" clId="Web-{4DF3B017-03B2-4A1E-AFAE-3BFD51EB0AEC}" dt="2023-11-26T14:32:43.325" v="1527"/>
          <ac:spMkLst>
            <pc:docMk/>
            <pc:sldMk cId="4213539612" sldId="291"/>
            <ac:spMk id="40" creationId="{D2B78728-A580-49A7-84F9-6EF6F583ADE0}"/>
          </ac:spMkLst>
        </pc:spChg>
        <pc:spChg chg="add del">
          <ac:chgData name="Seda Nur Ekici" userId="S::200201050@uzem.education::0cb61912-e50d-4594-8771-509079460d64" providerId="AD" clId="Web-{4DF3B017-03B2-4A1E-AFAE-3BFD51EB0AEC}" dt="2023-11-26T14:32:43.325" v="1527"/>
          <ac:spMkLst>
            <pc:docMk/>
            <pc:sldMk cId="4213539612" sldId="291"/>
            <ac:spMk id="42" creationId="{38FAA1A1-D861-433F-88FA-1E9D6FD31D11}"/>
          </ac:spMkLst>
        </pc:spChg>
        <pc:spChg chg="add del">
          <ac:chgData name="Seda Nur Ekici" userId="S::200201050@uzem.education::0cb61912-e50d-4594-8771-509079460d64" providerId="AD" clId="Web-{4DF3B017-03B2-4A1E-AFAE-3BFD51EB0AEC}" dt="2023-11-26T14:40:48.677" v="1570"/>
          <ac:spMkLst>
            <pc:docMk/>
            <pc:sldMk cId="4213539612" sldId="291"/>
            <ac:spMk id="43" creationId="{D06891CE-5B9C-4B9E-AA78-3A5E25434F86}"/>
          </ac:spMkLst>
        </pc:spChg>
        <pc:spChg chg="add del">
          <ac:chgData name="Seda Nur Ekici" userId="S::200201050@uzem.education::0cb61912-e50d-4594-8771-509079460d64" providerId="AD" clId="Web-{4DF3B017-03B2-4A1E-AFAE-3BFD51EB0AEC}" dt="2023-11-26T14:32:43.325" v="1527"/>
          <ac:spMkLst>
            <pc:docMk/>
            <pc:sldMk cId="4213539612" sldId="291"/>
            <ac:spMk id="44" creationId="{8D71EDA1-87BF-4D5D-AB79-F346FD19278A}"/>
          </ac:spMkLst>
        </pc:spChg>
        <pc:spChg chg="add del">
          <ac:chgData name="Seda Nur Ekici" userId="S::200201050@uzem.education::0cb61912-e50d-4594-8771-509079460d64" providerId="AD" clId="Web-{4DF3B017-03B2-4A1E-AFAE-3BFD51EB0AEC}" dt="2023-11-26T14:40:48.677" v="1570"/>
          <ac:spMkLst>
            <pc:docMk/>
            <pc:sldMk cId="4213539612" sldId="291"/>
            <ac:spMk id="45" creationId="{ED888B23-07FA-482A-96DF-47E31AF1A603}"/>
          </ac:spMkLst>
        </pc:spChg>
        <pc:spChg chg="add del">
          <ac:chgData name="Seda Nur Ekici" userId="S::200201050@uzem.education::0cb61912-e50d-4594-8771-509079460d64" providerId="AD" clId="Web-{4DF3B017-03B2-4A1E-AFAE-3BFD51EB0AEC}" dt="2023-11-26T14:40:48.661" v="1569"/>
          <ac:spMkLst>
            <pc:docMk/>
            <pc:sldMk cId="4213539612" sldId="291"/>
            <ac:spMk id="47" creationId="{100EDD19-6802-4EC3-95CE-CFFAB042CFD6}"/>
          </ac:spMkLst>
        </pc:spChg>
        <pc:spChg chg="add del">
          <ac:chgData name="Seda Nur Ekici" userId="S::200201050@uzem.education::0cb61912-e50d-4594-8771-509079460d64" providerId="AD" clId="Web-{4DF3B017-03B2-4A1E-AFAE-3BFD51EB0AEC}" dt="2023-11-26T14:40:48.661" v="1569"/>
          <ac:spMkLst>
            <pc:docMk/>
            <pc:sldMk cId="4213539612" sldId="291"/>
            <ac:spMk id="48" creationId="{DB17E863-922E-4C26-BD64-E8FD41D28661}"/>
          </ac:spMkLst>
        </pc:spChg>
        <pc:spChg chg="add del">
          <ac:chgData name="Seda Nur Ekici" userId="S::200201050@uzem.education::0cb61912-e50d-4594-8771-509079460d64" providerId="AD" clId="Web-{4DF3B017-03B2-4A1E-AFAE-3BFD51EB0AEC}" dt="2023-11-26T14:48:46.136" v="1653"/>
          <ac:spMkLst>
            <pc:docMk/>
            <pc:sldMk cId="4213539612" sldId="291"/>
            <ac:spMk id="49" creationId="{979E27D9-03C7-44E2-9FF8-15D0C8506AF7}"/>
          </ac:spMkLst>
        </pc:spChg>
        <pc:spChg chg="add del">
          <ac:chgData name="Seda Nur Ekici" userId="S::200201050@uzem.education::0cb61912-e50d-4594-8771-509079460d64" providerId="AD" clId="Web-{4DF3B017-03B2-4A1E-AFAE-3BFD51EB0AEC}" dt="2023-11-26T14:40:01.972" v="1565"/>
          <ac:spMkLst>
            <pc:docMk/>
            <pc:sldMk cId="4213539612" sldId="291"/>
            <ac:spMk id="50" creationId="{100EDD19-6802-4EC3-95CE-CFFAB042CFD6}"/>
          </ac:spMkLst>
        </pc:spChg>
        <pc:spChg chg="add del">
          <ac:chgData name="Seda Nur Ekici" userId="S::200201050@uzem.education::0cb61912-e50d-4594-8771-509079460d64" providerId="AD" clId="Web-{4DF3B017-03B2-4A1E-AFAE-3BFD51EB0AEC}" dt="2023-11-26T14:48:46.136" v="1653"/>
          <ac:spMkLst>
            <pc:docMk/>
            <pc:sldMk cId="4213539612" sldId="291"/>
            <ac:spMk id="51" creationId="{EEBF1590-3B36-48EE-A89D-3B6F3CB256AB}"/>
          </ac:spMkLst>
        </pc:spChg>
        <pc:spChg chg="add del">
          <ac:chgData name="Seda Nur Ekici" userId="S::200201050@uzem.education::0cb61912-e50d-4594-8771-509079460d64" providerId="AD" clId="Web-{4DF3B017-03B2-4A1E-AFAE-3BFD51EB0AEC}" dt="2023-11-26T14:40:01.972" v="1565"/>
          <ac:spMkLst>
            <pc:docMk/>
            <pc:sldMk cId="4213539612" sldId="291"/>
            <ac:spMk id="52" creationId="{DB17E863-922E-4C26-BD64-E8FD41D28661}"/>
          </ac:spMkLst>
        </pc:spChg>
        <pc:spChg chg="add del">
          <ac:chgData name="Seda Nur Ekici" userId="S::200201050@uzem.education::0cb61912-e50d-4594-8771-509079460d64" providerId="AD" clId="Web-{4DF3B017-03B2-4A1E-AFAE-3BFD51EB0AEC}" dt="2023-11-26T14:48:46.136" v="1653"/>
          <ac:spMkLst>
            <pc:docMk/>
            <pc:sldMk cId="4213539612" sldId="291"/>
            <ac:spMk id="54" creationId="{AC8F6C8C-AB5A-4548-942D-E3FD40ACBC49}"/>
          </ac:spMkLst>
        </pc:spChg>
        <pc:spChg chg="add del">
          <ac:chgData name="Seda Nur Ekici" userId="S::200201050@uzem.education::0cb61912-e50d-4594-8771-509079460d64" providerId="AD" clId="Web-{4DF3B017-03B2-4A1E-AFAE-3BFD51EB0AEC}" dt="2023-11-26T14:48:46.105" v="1652"/>
          <ac:spMkLst>
            <pc:docMk/>
            <pc:sldMk cId="4213539612" sldId="291"/>
            <ac:spMk id="59" creationId="{DAF1966E-FD40-4A4A-B61B-C4DF7FA05F06}"/>
          </ac:spMkLst>
        </pc:spChg>
        <pc:spChg chg="add">
          <ac:chgData name="Seda Nur Ekici" userId="S::200201050@uzem.education::0cb61912-e50d-4594-8771-509079460d64" providerId="AD" clId="Web-{4DF3B017-03B2-4A1E-AFAE-3BFD51EB0AEC}" dt="2023-11-26T14:48:46.136" v="1653"/>
          <ac:spMkLst>
            <pc:docMk/>
            <pc:sldMk cId="4213539612" sldId="291"/>
            <ac:spMk id="60" creationId="{9F7D5CDA-D291-4307-BF55-1381FED29634}"/>
          </ac:spMkLst>
        </pc:spChg>
        <pc:spChg chg="add del">
          <ac:chgData name="Seda Nur Ekici" userId="S::200201050@uzem.education::0cb61912-e50d-4594-8771-509079460d64" providerId="AD" clId="Web-{4DF3B017-03B2-4A1E-AFAE-3BFD51EB0AEC}" dt="2023-11-26T14:48:46.105" v="1652"/>
          <ac:spMkLst>
            <pc:docMk/>
            <pc:sldMk cId="4213539612" sldId="291"/>
            <ac:spMk id="61" creationId="{047BFA19-D45E-416B-A404-7AF2F3F27017}"/>
          </ac:spMkLst>
        </pc:spChg>
        <pc:spChg chg="add del">
          <ac:chgData name="Seda Nur Ekici" userId="S::200201050@uzem.education::0cb61912-e50d-4594-8771-509079460d64" providerId="AD" clId="Web-{4DF3B017-03B2-4A1E-AFAE-3BFD51EB0AEC}" dt="2023-11-26T14:48:46.105" v="1652"/>
          <ac:spMkLst>
            <pc:docMk/>
            <pc:sldMk cId="4213539612" sldId="291"/>
            <ac:spMk id="63" creationId="{8E0105E7-23DB-4CF2-8258-FF47C7620F6E}"/>
          </ac:spMkLst>
        </pc:spChg>
        <pc:spChg chg="add del">
          <ac:chgData name="Seda Nur Ekici" userId="S::200201050@uzem.education::0cb61912-e50d-4594-8771-509079460d64" providerId="AD" clId="Web-{4DF3B017-03B2-4A1E-AFAE-3BFD51EB0AEC}" dt="2023-11-26T14:48:46.105" v="1652"/>
          <ac:spMkLst>
            <pc:docMk/>
            <pc:sldMk cId="4213539612" sldId="291"/>
            <ac:spMk id="65" creationId="{074B4F7D-14B2-478B-8BF5-01E4E0C5D263}"/>
          </ac:spMkLst>
        </pc:spChg>
        <pc:grpChg chg="add del">
          <ac:chgData name="Seda Nur Ekici" userId="S::200201050@uzem.education::0cb61912-e50d-4594-8771-509079460d64" providerId="AD" clId="Web-{4DF3B017-03B2-4A1E-AFAE-3BFD51EB0AEC}" dt="2023-11-26T14:32:52.778" v="1529"/>
          <ac:grpSpMkLst>
            <pc:docMk/>
            <pc:sldMk cId="4213539612" sldId="291"/>
            <ac:grpSpMk id="31" creationId="{1D18C537-E336-47C4-836B-C342A230F8F3}"/>
          </ac:grpSpMkLst>
        </pc:grpChg>
        <pc:grpChg chg="add del">
          <ac:chgData name="Seda Nur Ekici" userId="S::200201050@uzem.education::0cb61912-e50d-4594-8771-509079460d64" providerId="AD" clId="Web-{4DF3B017-03B2-4A1E-AFAE-3BFD51EB0AEC}" dt="2023-11-26T14:40:48.677" v="1570"/>
          <ac:grpSpMkLst>
            <pc:docMk/>
            <pc:sldMk cId="4213539612" sldId="291"/>
            <ac:grpSpMk id="37" creationId="{A23D792D-D9F2-4EB4-ADE2-65A518DA6489}"/>
          </ac:grpSpMkLst>
        </pc:grpChg>
        <pc:grpChg chg="add del">
          <ac:chgData name="Seda Nur Ekici" userId="S::200201050@uzem.education::0cb61912-e50d-4594-8771-509079460d64" providerId="AD" clId="Web-{4DF3B017-03B2-4A1E-AFAE-3BFD51EB0AEC}" dt="2023-11-26T14:32:52.778" v="1529"/>
          <ac:grpSpMkLst>
            <pc:docMk/>
            <pc:sldMk cId="4213539612" sldId="291"/>
            <ac:grpSpMk id="41" creationId="{5A1259D8-0C3A-4069-A22F-537BBBB61A9C}"/>
          </ac:grpSpMkLst>
        </pc:grpChg>
        <pc:picChg chg="del">
          <ac:chgData name="Seda Nur Ekici" userId="S::200201050@uzem.education::0cb61912-e50d-4594-8771-509079460d64" providerId="AD" clId="Web-{4DF3B017-03B2-4A1E-AFAE-3BFD51EB0AEC}" dt="2023-11-26T14:24:07.536" v="1500"/>
          <ac:picMkLst>
            <pc:docMk/>
            <pc:sldMk cId="4213539612" sldId="291"/>
            <ac:picMk id="4" creationId="{AB8B19AE-3399-71B4-AC16-029A20E16592}"/>
          </ac:picMkLst>
        </pc:picChg>
        <pc:picChg chg="add del mod ord">
          <ac:chgData name="Seda Nur Ekici" userId="S::200201050@uzem.education::0cb61912-e50d-4594-8771-509079460d64" providerId="AD" clId="Web-{4DF3B017-03B2-4A1E-AFAE-3BFD51EB0AEC}" dt="2023-11-26T14:29:46.239" v="1512"/>
          <ac:picMkLst>
            <pc:docMk/>
            <pc:sldMk cId="4213539612" sldId="291"/>
            <ac:picMk id="6" creationId="{675EDFCF-DD40-5E11-DD24-1C3A08E0DE9E}"/>
          </ac:picMkLst>
        </pc:picChg>
        <pc:picChg chg="add del mod ord">
          <ac:chgData name="Seda Nur Ekici" userId="S::200201050@uzem.education::0cb61912-e50d-4594-8771-509079460d64" providerId="AD" clId="Web-{4DF3B017-03B2-4A1E-AFAE-3BFD51EB0AEC}" dt="2023-11-26T14:31:39.150" v="1517"/>
          <ac:picMkLst>
            <pc:docMk/>
            <pc:sldMk cId="4213539612" sldId="291"/>
            <ac:picMk id="7" creationId="{5145D469-3371-505C-8E8D-726A14F81E50}"/>
          </ac:picMkLst>
        </pc:picChg>
        <pc:picChg chg="add del mod ord">
          <ac:chgData name="Seda Nur Ekici" userId="S::200201050@uzem.education::0cb61912-e50d-4594-8771-509079460d64" providerId="AD" clId="Web-{4DF3B017-03B2-4A1E-AFAE-3BFD51EB0AEC}" dt="2023-11-26T14:32:00.432" v="1524"/>
          <ac:picMkLst>
            <pc:docMk/>
            <pc:sldMk cId="4213539612" sldId="291"/>
            <ac:picMk id="10" creationId="{22899576-EB2C-8A80-B62E-14DB3CEFC267}"/>
          </ac:picMkLst>
        </pc:picChg>
        <pc:picChg chg="add">
          <ac:chgData name="Seda Nur Ekici" userId="S::200201050@uzem.education::0cb61912-e50d-4594-8771-509079460d64" providerId="AD" clId="Web-{4DF3B017-03B2-4A1E-AFAE-3BFD51EB0AEC}" dt="2023-11-26T14:48:46.136" v="1653"/>
          <ac:picMkLst>
            <pc:docMk/>
            <pc:sldMk cId="4213539612" sldId="291"/>
            <ac:picMk id="56" creationId="{21751F0B-CCFB-637B-3D90-3B7CECED7650}"/>
          </ac:picMkLst>
        </pc:picChg>
      </pc:sldChg>
      <pc:sldMasterChg chg="del delSldLayout">
        <pc:chgData name="Seda Nur Ekici" userId="S::200201050@uzem.education::0cb61912-e50d-4594-8771-509079460d64" providerId="AD" clId="Web-{4DF3B017-03B2-4A1E-AFAE-3BFD51EB0AEC}" dt="2023-11-26T12:19:04.734" v="192"/>
        <pc:sldMasterMkLst>
          <pc:docMk/>
          <pc:sldMasterMk cId="3712468873" sldId="2147483648"/>
        </pc:sldMasterMkLst>
        <pc:sldLayoutChg chg="del">
          <pc:chgData name="Seda Nur Ekici" userId="S::200201050@uzem.education::0cb61912-e50d-4594-8771-509079460d64" providerId="AD" clId="Web-{4DF3B017-03B2-4A1E-AFAE-3BFD51EB0AEC}" dt="2023-11-26T12:19:04.734" v="192"/>
          <pc:sldLayoutMkLst>
            <pc:docMk/>
            <pc:sldMasterMk cId="3712468873" sldId="2147483648"/>
            <pc:sldLayoutMk cId="3440994769" sldId="2147483649"/>
          </pc:sldLayoutMkLst>
        </pc:sldLayoutChg>
        <pc:sldLayoutChg chg="del">
          <pc:chgData name="Seda Nur Ekici" userId="S::200201050@uzem.education::0cb61912-e50d-4594-8771-509079460d64" providerId="AD" clId="Web-{4DF3B017-03B2-4A1E-AFAE-3BFD51EB0AEC}" dt="2023-11-26T12:19:04.734" v="192"/>
          <pc:sldLayoutMkLst>
            <pc:docMk/>
            <pc:sldMasterMk cId="3712468873" sldId="2147483648"/>
            <pc:sldLayoutMk cId="3944319586" sldId="2147483650"/>
          </pc:sldLayoutMkLst>
        </pc:sldLayoutChg>
        <pc:sldLayoutChg chg="del">
          <pc:chgData name="Seda Nur Ekici" userId="S::200201050@uzem.education::0cb61912-e50d-4594-8771-509079460d64" providerId="AD" clId="Web-{4DF3B017-03B2-4A1E-AFAE-3BFD51EB0AEC}" dt="2023-11-26T12:19:04.734" v="192"/>
          <pc:sldLayoutMkLst>
            <pc:docMk/>
            <pc:sldMasterMk cId="3712468873" sldId="2147483648"/>
            <pc:sldLayoutMk cId="1196833356" sldId="2147483651"/>
          </pc:sldLayoutMkLst>
        </pc:sldLayoutChg>
        <pc:sldLayoutChg chg="del">
          <pc:chgData name="Seda Nur Ekici" userId="S::200201050@uzem.education::0cb61912-e50d-4594-8771-509079460d64" providerId="AD" clId="Web-{4DF3B017-03B2-4A1E-AFAE-3BFD51EB0AEC}" dt="2023-11-26T12:19:04.734" v="192"/>
          <pc:sldLayoutMkLst>
            <pc:docMk/>
            <pc:sldMasterMk cId="3712468873" sldId="2147483648"/>
            <pc:sldLayoutMk cId="3652797130" sldId="2147483652"/>
          </pc:sldLayoutMkLst>
        </pc:sldLayoutChg>
        <pc:sldLayoutChg chg="del">
          <pc:chgData name="Seda Nur Ekici" userId="S::200201050@uzem.education::0cb61912-e50d-4594-8771-509079460d64" providerId="AD" clId="Web-{4DF3B017-03B2-4A1E-AFAE-3BFD51EB0AEC}" dt="2023-11-26T12:19:04.734" v="192"/>
          <pc:sldLayoutMkLst>
            <pc:docMk/>
            <pc:sldMasterMk cId="3712468873" sldId="2147483648"/>
            <pc:sldLayoutMk cId="846744319" sldId="2147483653"/>
          </pc:sldLayoutMkLst>
        </pc:sldLayoutChg>
        <pc:sldLayoutChg chg="del">
          <pc:chgData name="Seda Nur Ekici" userId="S::200201050@uzem.education::0cb61912-e50d-4594-8771-509079460d64" providerId="AD" clId="Web-{4DF3B017-03B2-4A1E-AFAE-3BFD51EB0AEC}" dt="2023-11-26T12:19:04.734" v="192"/>
          <pc:sldLayoutMkLst>
            <pc:docMk/>
            <pc:sldMasterMk cId="3712468873" sldId="2147483648"/>
            <pc:sldLayoutMk cId="2861482750" sldId="2147483654"/>
          </pc:sldLayoutMkLst>
        </pc:sldLayoutChg>
        <pc:sldLayoutChg chg="del">
          <pc:chgData name="Seda Nur Ekici" userId="S::200201050@uzem.education::0cb61912-e50d-4594-8771-509079460d64" providerId="AD" clId="Web-{4DF3B017-03B2-4A1E-AFAE-3BFD51EB0AEC}" dt="2023-11-26T12:19:04.734" v="192"/>
          <pc:sldLayoutMkLst>
            <pc:docMk/>
            <pc:sldMasterMk cId="3712468873" sldId="2147483648"/>
            <pc:sldLayoutMk cId="4199817435" sldId="2147483655"/>
          </pc:sldLayoutMkLst>
        </pc:sldLayoutChg>
        <pc:sldLayoutChg chg="del">
          <pc:chgData name="Seda Nur Ekici" userId="S::200201050@uzem.education::0cb61912-e50d-4594-8771-509079460d64" providerId="AD" clId="Web-{4DF3B017-03B2-4A1E-AFAE-3BFD51EB0AEC}" dt="2023-11-26T12:19:04.734" v="192"/>
          <pc:sldLayoutMkLst>
            <pc:docMk/>
            <pc:sldMasterMk cId="3712468873" sldId="2147483648"/>
            <pc:sldLayoutMk cId="2700913065" sldId="2147483656"/>
          </pc:sldLayoutMkLst>
        </pc:sldLayoutChg>
        <pc:sldLayoutChg chg="del">
          <pc:chgData name="Seda Nur Ekici" userId="S::200201050@uzem.education::0cb61912-e50d-4594-8771-509079460d64" providerId="AD" clId="Web-{4DF3B017-03B2-4A1E-AFAE-3BFD51EB0AEC}" dt="2023-11-26T12:19:04.734" v="192"/>
          <pc:sldLayoutMkLst>
            <pc:docMk/>
            <pc:sldMasterMk cId="3712468873" sldId="2147483648"/>
            <pc:sldLayoutMk cId="818175020" sldId="2147483657"/>
          </pc:sldLayoutMkLst>
        </pc:sldLayoutChg>
        <pc:sldLayoutChg chg="del">
          <pc:chgData name="Seda Nur Ekici" userId="S::200201050@uzem.education::0cb61912-e50d-4594-8771-509079460d64" providerId="AD" clId="Web-{4DF3B017-03B2-4A1E-AFAE-3BFD51EB0AEC}" dt="2023-11-26T12:19:04.734" v="192"/>
          <pc:sldLayoutMkLst>
            <pc:docMk/>
            <pc:sldMasterMk cId="3712468873" sldId="2147483648"/>
            <pc:sldLayoutMk cId="847874827" sldId="2147483658"/>
          </pc:sldLayoutMkLst>
        </pc:sldLayoutChg>
        <pc:sldLayoutChg chg="del">
          <pc:chgData name="Seda Nur Ekici" userId="S::200201050@uzem.education::0cb61912-e50d-4594-8771-509079460d64" providerId="AD" clId="Web-{4DF3B017-03B2-4A1E-AFAE-3BFD51EB0AEC}" dt="2023-11-26T12:19:04.734" v="192"/>
          <pc:sldLayoutMkLst>
            <pc:docMk/>
            <pc:sldMasterMk cId="3712468873" sldId="2147483648"/>
            <pc:sldLayoutMk cId="804856651" sldId="2147483659"/>
          </pc:sldLayoutMkLst>
        </pc:sldLayoutChg>
      </pc:sldMasterChg>
      <pc:sldMasterChg chg="add del addSldLayout delSldLayout modSldLayout">
        <pc:chgData name="Seda Nur Ekici" userId="S::200201050@uzem.education::0cb61912-e50d-4594-8771-509079460d64" providerId="AD" clId="Web-{4DF3B017-03B2-4A1E-AFAE-3BFD51EB0AEC}" dt="2023-11-26T12:19:06.860" v="193"/>
        <pc:sldMasterMkLst>
          <pc:docMk/>
          <pc:sldMasterMk cId="3063571131" sldId="2147483660"/>
        </pc:sldMasterMkLst>
        <pc:sldLayoutChg chg="add del mod replId">
          <pc:chgData name="Seda Nur Ekici" userId="S::200201050@uzem.education::0cb61912-e50d-4594-8771-509079460d64" providerId="AD" clId="Web-{4DF3B017-03B2-4A1E-AFAE-3BFD51EB0AEC}" dt="2023-11-26T12:19:06.860" v="193"/>
          <pc:sldLayoutMkLst>
            <pc:docMk/>
            <pc:sldMasterMk cId="3063571131" sldId="2147483660"/>
            <pc:sldLayoutMk cId="2905468820" sldId="2147483661"/>
          </pc:sldLayoutMkLst>
        </pc:sldLayoutChg>
        <pc:sldLayoutChg chg="add del mod replId">
          <pc:chgData name="Seda Nur Ekici" userId="S::200201050@uzem.education::0cb61912-e50d-4594-8771-509079460d64" providerId="AD" clId="Web-{4DF3B017-03B2-4A1E-AFAE-3BFD51EB0AEC}" dt="2023-11-26T12:19:06.860" v="193"/>
          <pc:sldLayoutMkLst>
            <pc:docMk/>
            <pc:sldMasterMk cId="3063571131" sldId="2147483660"/>
            <pc:sldLayoutMk cId="2443535871" sldId="2147483662"/>
          </pc:sldLayoutMkLst>
        </pc:sldLayoutChg>
        <pc:sldLayoutChg chg="add del mod replId">
          <pc:chgData name="Seda Nur Ekici" userId="S::200201050@uzem.education::0cb61912-e50d-4594-8771-509079460d64" providerId="AD" clId="Web-{4DF3B017-03B2-4A1E-AFAE-3BFD51EB0AEC}" dt="2023-11-26T12:19:06.860" v="193"/>
          <pc:sldLayoutMkLst>
            <pc:docMk/>
            <pc:sldMasterMk cId="3063571131" sldId="2147483660"/>
            <pc:sldLayoutMk cId="74667072" sldId="2147483663"/>
          </pc:sldLayoutMkLst>
        </pc:sldLayoutChg>
        <pc:sldLayoutChg chg="add del mod replId">
          <pc:chgData name="Seda Nur Ekici" userId="S::200201050@uzem.education::0cb61912-e50d-4594-8771-509079460d64" providerId="AD" clId="Web-{4DF3B017-03B2-4A1E-AFAE-3BFD51EB0AEC}" dt="2023-11-26T12:19:06.860" v="193"/>
          <pc:sldLayoutMkLst>
            <pc:docMk/>
            <pc:sldMasterMk cId="3063571131" sldId="2147483660"/>
            <pc:sldLayoutMk cId="3824982482" sldId="2147483664"/>
          </pc:sldLayoutMkLst>
        </pc:sldLayoutChg>
        <pc:sldLayoutChg chg="add del mod replId">
          <pc:chgData name="Seda Nur Ekici" userId="S::200201050@uzem.education::0cb61912-e50d-4594-8771-509079460d64" providerId="AD" clId="Web-{4DF3B017-03B2-4A1E-AFAE-3BFD51EB0AEC}" dt="2023-11-26T12:19:06.860" v="193"/>
          <pc:sldLayoutMkLst>
            <pc:docMk/>
            <pc:sldMasterMk cId="3063571131" sldId="2147483660"/>
            <pc:sldLayoutMk cId="3657460035" sldId="2147483665"/>
          </pc:sldLayoutMkLst>
        </pc:sldLayoutChg>
        <pc:sldLayoutChg chg="add del mod replId">
          <pc:chgData name="Seda Nur Ekici" userId="S::200201050@uzem.education::0cb61912-e50d-4594-8771-509079460d64" providerId="AD" clId="Web-{4DF3B017-03B2-4A1E-AFAE-3BFD51EB0AEC}" dt="2023-11-26T12:19:06.860" v="193"/>
          <pc:sldLayoutMkLst>
            <pc:docMk/>
            <pc:sldMasterMk cId="3063571131" sldId="2147483660"/>
            <pc:sldLayoutMk cId="1306830183" sldId="2147483666"/>
          </pc:sldLayoutMkLst>
        </pc:sldLayoutChg>
        <pc:sldLayoutChg chg="add del mod replId">
          <pc:chgData name="Seda Nur Ekici" userId="S::200201050@uzem.education::0cb61912-e50d-4594-8771-509079460d64" providerId="AD" clId="Web-{4DF3B017-03B2-4A1E-AFAE-3BFD51EB0AEC}" dt="2023-11-26T12:19:06.860" v="193"/>
          <pc:sldLayoutMkLst>
            <pc:docMk/>
            <pc:sldMasterMk cId="3063571131" sldId="2147483660"/>
            <pc:sldLayoutMk cId="3922668477" sldId="2147483667"/>
          </pc:sldLayoutMkLst>
        </pc:sldLayoutChg>
        <pc:sldLayoutChg chg="add del mod replId">
          <pc:chgData name="Seda Nur Ekici" userId="S::200201050@uzem.education::0cb61912-e50d-4594-8771-509079460d64" providerId="AD" clId="Web-{4DF3B017-03B2-4A1E-AFAE-3BFD51EB0AEC}" dt="2023-11-26T12:19:06.860" v="193"/>
          <pc:sldLayoutMkLst>
            <pc:docMk/>
            <pc:sldMasterMk cId="3063571131" sldId="2147483660"/>
            <pc:sldLayoutMk cId="1412897356" sldId="2147483668"/>
          </pc:sldLayoutMkLst>
        </pc:sldLayoutChg>
        <pc:sldLayoutChg chg="add del mod replId">
          <pc:chgData name="Seda Nur Ekici" userId="S::200201050@uzem.education::0cb61912-e50d-4594-8771-509079460d64" providerId="AD" clId="Web-{4DF3B017-03B2-4A1E-AFAE-3BFD51EB0AEC}" dt="2023-11-26T12:19:06.860" v="193"/>
          <pc:sldLayoutMkLst>
            <pc:docMk/>
            <pc:sldMasterMk cId="3063571131" sldId="2147483660"/>
            <pc:sldLayoutMk cId="2610770825" sldId="2147483669"/>
          </pc:sldLayoutMkLst>
        </pc:sldLayoutChg>
        <pc:sldLayoutChg chg="add del mod replId">
          <pc:chgData name="Seda Nur Ekici" userId="S::200201050@uzem.education::0cb61912-e50d-4594-8771-509079460d64" providerId="AD" clId="Web-{4DF3B017-03B2-4A1E-AFAE-3BFD51EB0AEC}" dt="2023-11-26T12:19:06.860" v="193"/>
          <pc:sldLayoutMkLst>
            <pc:docMk/>
            <pc:sldMasterMk cId="3063571131" sldId="2147483660"/>
            <pc:sldLayoutMk cId="3988733132" sldId="2147483670"/>
          </pc:sldLayoutMkLst>
        </pc:sldLayoutChg>
        <pc:sldLayoutChg chg="add del mod replId">
          <pc:chgData name="Seda Nur Ekici" userId="S::200201050@uzem.education::0cb61912-e50d-4594-8771-509079460d64" providerId="AD" clId="Web-{4DF3B017-03B2-4A1E-AFAE-3BFD51EB0AEC}" dt="2023-11-26T12:19:06.860" v="193"/>
          <pc:sldLayoutMkLst>
            <pc:docMk/>
            <pc:sldMasterMk cId="3063571131" sldId="2147483660"/>
            <pc:sldLayoutMk cId="2212573144" sldId="2147483671"/>
          </pc:sldLayoutMkLst>
        </pc:sldLayoutChg>
      </pc:sldMasterChg>
      <pc:sldMasterChg chg="add addSldLayout modSldLayout">
        <pc:chgData name="Seda Nur Ekici" userId="S::200201050@uzem.education::0cb61912-e50d-4594-8771-509079460d64" providerId="AD" clId="Web-{4DF3B017-03B2-4A1E-AFAE-3BFD51EB0AEC}" dt="2023-11-26T12:19:06.860" v="193"/>
        <pc:sldMasterMkLst>
          <pc:docMk/>
          <pc:sldMasterMk cId="1771225413" sldId="2147483672"/>
        </pc:sldMasterMkLst>
        <pc:sldLayoutChg chg="add mod replId">
          <pc:chgData name="Seda Nur Ekici" userId="S::200201050@uzem.education::0cb61912-e50d-4594-8771-509079460d64" providerId="AD" clId="Web-{4DF3B017-03B2-4A1E-AFAE-3BFD51EB0AEC}" dt="2023-11-26T12:19:06.860" v="193"/>
          <pc:sldLayoutMkLst>
            <pc:docMk/>
            <pc:sldMasterMk cId="1771225413" sldId="2147483672"/>
            <pc:sldLayoutMk cId="3799274235" sldId="2147483673"/>
          </pc:sldLayoutMkLst>
        </pc:sldLayoutChg>
        <pc:sldLayoutChg chg="add mod replId">
          <pc:chgData name="Seda Nur Ekici" userId="S::200201050@uzem.education::0cb61912-e50d-4594-8771-509079460d64" providerId="AD" clId="Web-{4DF3B017-03B2-4A1E-AFAE-3BFD51EB0AEC}" dt="2023-11-26T12:19:06.860" v="193"/>
          <pc:sldLayoutMkLst>
            <pc:docMk/>
            <pc:sldMasterMk cId="1771225413" sldId="2147483672"/>
            <pc:sldLayoutMk cId="4187947237" sldId="2147483674"/>
          </pc:sldLayoutMkLst>
        </pc:sldLayoutChg>
        <pc:sldLayoutChg chg="add mod replId">
          <pc:chgData name="Seda Nur Ekici" userId="S::200201050@uzem.education::0cb61912-e50d-4594-8771-509079460d64" providerId="AD" clId="Web-{4DF3B017-03B2-4A1E-AFAE-3BFD51EB0AEC}" dt="2023-11-26T12:19:06.860" v="193"/>
          <pc:sldLayoutMkLst>
            <pc:docMk/>
            <pc:sldMasterMk cId="1771225413" sldId="2147483672"/>
            <pc:sldLayoutMk cId="3291860204" sldId="2147483675"/>
          </pc:sldLayoutMkLst>
        </pc:sldLayoutChg>
        <pc:sldLayoutChg chg="add mod replId">
          <pc:chgData name="Seda Nur Ekici" userId="S::200201050@uzem.education::0cb61912-e50d-4594-8771-509079460d64" providerId="AD" clId="Web-{4DF3B017-03B2-4A1E-AFAE-3BFD51EB0AEC}" dt="2023-11-26T12:19:06.860" v="193"/>
          <pc:sldLayoutMkLst>
            <pc:docMk/>
            <pc:sldMasterMk cId="1771225413" sldId="2147483672"/>
            <pc:sldLayoutMk cId="2063616091" sldId="2147483676"/>
          </pc:sldLayoutMkLst>
        </pc:sldLayoutChg>
        <pc:sldLayoutChg chg="add mod replId">
          <pc:chgData name="Seda Nur Ekici" userId="S::200201050@uzem.education::0cb61912-e50d-4594-8771-509079460d64" providerId="AD" clId="Web-{4DF3B017-03B2-4A1E-AFAE-3BFD51EB0AEC}" dt="2023-11-26T12:19:06.860" v="193"/>
          <pc:sldLayoutMkLst>
            <pc:docMk/>
            <pc:sldMasterMk cId="1771225413" sldId="2147483672"/>
            <pc:sldLayoutMk cId="3776309750" sldId="2147483677"/>
          </pc:sldLayoutMkLst>
        </pc:sldLayoutChg>
        <pc:sldLayoutChg chg="add mod replId">
          <pc:chgData name="Seda Nur Ekici" userId="S::200201050@uzem.education::0cb61912-e50d-4594-8771-509079460d64" providerId="AD" clId="Web-{4DF3B017-03B2-4A1E-AFAE-3BFD51EB0AEC}" dt="2023-11-26T12:19:06.860" v="193"/>
          <pc:sldLayoutMkLst>
            <pc:docMk/>
            <pc:sldMasterMk cId="1771225413" sldId="2147483672"/>
            <pc:sldLayoutMk cId="3987981024" sldId="2147483678"/>
          </pc:sldLayoutMkLst>
        </pc:sldLayoutChg>
        <pc:sldLayoutChg chg="add mod replId">
          <pc:chgData name="Seda Nur Ekici" userId="S::200201050@uzem.education::0cb61912-e50d-4594-8771-509079460d64" providerId="AD" clId="Web-{4DF3B017-03B2-4A1E-AFAE-3BFD51EB0AEC}" dt="2023-11-26T12:19:06.860" v="193"/>
          <pc:sldLayoutMkLst>
            <pc:docMk/>
            <pc:sldMasterMk cId="1771225413" sldId="2147483672"/>
            <pc:sldLayoutMk cId="3340546843" sldId="2147483679"/>
          </pc:sldLayoutMkLst>
        </pc:sldLayoutChg>
        <pc:sldLayoutChg chg="add mod replId">
          <pc:chgData name="Seda Nur Ekici" userId="S::200201050@uzem.education::0cb61912-e50d-4594-8771-509079460d64" providerId="AD" clId="Web-{4DF3B017-03B2-4A1E-AFAE-3BFD51EB0AEC}" dt="2023-11-26T12:19:06.860" v="193"/>
          <pc:sldLayoutMkLst>
            <pc:docMk/>
            <pc:sldMasterMk cId="1771225413" sldId="2147483672"/>
            <pc:sldLayoutMk cId="2810375656" sldId="2147483680"/>
          </pc:sldLayoutMkLst>
        </pc:sldLayoutChg>
        <pc:sldLayoutChg chg="add mod replId">
          <pc:chgData name="Seda Nur Ekici" userId="S::200201050@uzem.education::0cb61912-e50d-4594-8771-509079460d64" providerId="AD" clId="Web-{4DF3B017-03B2-4A1E-AFAE-3BFD51EB0AEC}" dt="2023-11-26T12:19:06.860" v="193"/>
          <pc:sldLayoutMkLst>
            <pc:docMk/>
            <pc:sldMasterMk cId="1771225413" sldId="2147483672"/>
            <pc:sldLayoutMk cId="2737029438" sldId="2147483681"/>
          </pc:sldLayoutMkLst>
        </pc:sldLayoutChg>
        <pc:sldLayoutChg chg="add mod replId">
          <pc:chgData name="Seda Nur Ekici" userId="S::200201050@uzem.education::0cb61912-e50d-4594-8771-509079460d64" providerId="AD" clId="Web-{4DF3B017-03B2-4A1E-AFAE-3BFD51EB0AEC}" dt="2023-11-26T12:19:06.860" v="193"/>
          <pc:sldLayoutMkLst>
            <pc:docMk/>
            <pc:sldMasterMk cId="1771225413" sldId="2147483672"/>
            <pc:sldLayoutMk cId="1279151627" sldId="2147483682"/>
          </pc:sldLayoutMkLst>
        </pc:sldLayoutChg>
        <pc:sldLayoutChg chg="add mod replId">
          <pc:chgData name="Seda Nur Ekici" userId="S::200201050@uzem.education::0cb61912-e50d-4594-8771-509079460d64" providerId="AD" clId="Web-{4DF3B017-03B2-4A1E-AFAE-3BFD51EB0AEC}" dt="2023-11-26T12:19:06.860" v="193"/>
          <pc:sldLayoutMkLst>
            <pc:docMk/>
            <pc:sldMasterMk cId="1771225413" sldId="2147483672"/>
            <pc:sldLayoutMk cId="221557583" sldId="2147483683"/>
          </pc:sldLayoutMkLst>
        </pc:sldLayoutChg>
      </pc:sldMasterChg>
    </pc:docChg>
  </pc:docChgLst>
  <pc:docChgLst>
    <pc:chgData name="Seda Nur Ekici" userId="S::200201050@uzem.education::0cb61912-e50d-4594-8771-509079460d64" providerId="AD" clId="Web-{2AF861E6-FD28-53FC-31D7-798AF08F7ECB}"/>
    <pc:docChg chg="modSld">
      <pc:chgData name="Seda Nur Ekici" userId="S::200201050@uzem.education::0cb61912-e50d-4594-8771-509079460d64" providerId="AD" clId="Web-{2AF861E6-FD28-53FC-31D7-798AF08F7ECB}" dt="2023-11-27T07:23:06.196" v="2" actId="20577"/>
      <pc:docMkLst>
        <pc:docMk/>
      </pc:docMkLst>
      <pc:sldChg chg="modSp">
        <pc:chgData name="Seda Nur Ekici" userId="S::200201050@uzem.education::0cb61912-e50d-4594-8771-509079460d64" providerId="AD" clId="Web-{2AF861E6-FD28-53FC-31D7-798AF08F7ECB}" dt="2023-11-27T07:23:06.196" v="2" actId="20577"/>
        <pc:sldMkLst>
          <pc:docMk/>
          <pc:sldMk cId="1674425800" sldId="256"/>
        </pc:sldMkLst>
        <pc:spChg chg="mod">
          <ac:chgData name="Seda Nur Ekici" userId="S::200201050@uzem.education::0cb61912-e50d-4594-8771-509079460d64" providerId="AD" clId="Web-{2AF861E6-FD28-53FC-31D7-798AF08F7ECB}" dt="2023-11-27T07:23:06.196" v="2" actId="20577"/>
          <ac:spMkLst>
            <pc:docMk/>
            <pc:sldMk cId="167442580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9927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79151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55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7947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1860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63616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7630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8798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40546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0375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3702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7712254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FA6B11DC-B628-C037-678F-9B711F974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9C068EDF-41EF-0762-9B5F-381BE515CC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81" name="Rectangle 80">
              <a:extLst>
                <a:ext uri="{FF2B5EF4-FFF2-40B4-BE49-F238E27FC236}">
                  <a16:creationId xmlns:a16="http://schemas.microsoft.com/office/drawing/2014/main" id="{8C8FD187-A475-D812-2D68-878276E19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D4856E30-6309-B53E-4B0A-41F5669A8D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37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292AAC3-53B3-1D0E-7224-E07ACADAB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83580" y="-7622"/>
              <a:ext cx="6408021" cy="6887367"/>
            </a:xfrm>
            <a:prstGeom prst="rect">
              <a:avLst/>
            </a:prstGeom>
            <a:gradFill>
              <a:gsLst>
                <a:gs pos="0">
                  <a:schemeClr val="accent5"/>
                </a:gs>
                <a:gs pos="49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8355044B-C54E-C937-1991-AFC20083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6882" y="3229127"/>
              <a:ext cx="3064719" cy="3650617"/>
            </a:xfrm>
            <a:prstGeom prst="rect">
              <a:avLst/>
            </a:prstGeom>
            <a:gradFill flip="none" rotWithShape="1">
              <a:gsLst>
                <a:gs pos="0">
                  <a:schemeClr val="accent2">
                    <a:alpha val="58000"/>
                  </a:schemeClr>
                </a:gs>
                <a:gs pos="56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6" name="Oval 19">
            <a:extLst>
              <a:ext uri="{FF2B5EF4-FFF2-40B4-BE49-F238E27FC236}">
                <a16:creationId xmlns:a16="http://schemas.microsoft.com/office/drawing/2014/main" id="{D4EF69EE-F5F0-8DDB-CE09-95345B8C5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032116">
            <a:off x="3057328" y="1285731"/>
            <a:ext cx="8178674" cy="4931316"/>
          </a:xfrm>
          <a:custGeom>
            <a:avLst/>
            <a:gdLst>
              <a:gd name="connsiteX0" fmla="*/ 0 w 7999132"/>
              <a:gd name="connsiteY0" fmla="*/ 2922166 h 5844331"/>
              <a:gd name="connsiteX1" fmla="*/ 3999566 w 7999132"/>
              <a:gd name="connsiteY1" fmla="*/ 0 h 5844331"/>
              <a:gd name="connsiteX2" fmla="*/ 7999132 w 7999132"/>
              <a:gd name="connsiteY2" fmla="*/ 2922166 h 5844331"/>
              <a:gd name="connsiteX3" fmla="*/ 3999566 w 7999132"/>
              <a:gd name="connsiteY3" fmla="*/ 5844332 h 5844331"/>
              <a:gd name="connsiteX4" fmla="*/ 0 w 7999132"/>
              <a:gd name="connsiteY4" fmla="*/ 2922166 h 5844331"/>
              <a:gd name="connsiteX0" fmla="*/ 0 w 7999132"/>
              <a:gd name="connsiteY0" fmla="*/ 2934074 h 5856240"/>
              <a:gd name="connsiteX1" fmla="*/ 3999566 w 7999132"/>
              <a:gd name="connsiteY1" fmla="*/ 11908 h 5856240"/>
              <a:gd name="connsiteX2" fmla="*/ 7999132 w 7999132"/>
              <a:gd name="connsiteY2" fmla="*/ 2934074 h 5856240"/>
              <a:gd name="connsiteX3" fmla="*/ 3999566 w 7999132"/>
              <a:gd name="connsiteY3" fmla="*/ 5856240 h 5856240"/>
              <a:gd name="connsiteX4" fmla="*/ 0 w 7999132"/>
              <a:gd name="connsiteY4" fmla="*/ 2934074 h 5856240"/>
              <a:gd name="connsiteX0" fmla="*/ 0 w 8014045"/>
              <a:gd name="connsiteY0" fmla="*/ 2934074 h 5884893"/>
              <a:gd name="connsiteX1" fmla="*/ 3999566 w 8014045"/>
              <a:gd name="connsiteY1" fmla="*/ 11908 h 5884893"/>
              <a:gd name="connsiteX2" fmla="*/ 7999132 w 8014045"/>
              <a:gd name="connsiteY2" fmla="*/ 2934074 h 5884893"/>
              <a:gd name="connsiteX3" fmla="*/ 3999566 w 8014045"/>
              <a:gd name="connsiteY3" fmla="*/ 5856240 h 5884893"/>
              <a:gd name="connsiteX4" fmla="*/ 0 w 8014045"/>
              <a:gd name="connsiteY4" fmla="*/ 2934074 h 5884893"/>
              <a:gd name="connsiteX0" fmla="*/ 0 w 7397145"/>
              <a:gd name="connsiteY0" fmla="*/ 2967353 h 5889989"/>
              <a:gd name="connsiteX1" fmla="*/ 3999566 w 7397145"/>
              <a:gd name="connsiteY1" fmla="*/ 45187 h 5889989"/>
              <a:gd name="connsiteX2" fmla="*/ 7384270 w 7397145"/>
              <a:gd name="connsiteY2" fmla="*/ 2791846 h 5889989"/>
              <a:gd name="connsiteX3" fmla="*/ 3999566 w 7397145"/>
              <a:gd name="connsiteY3" fmla="*/ 5889519 h 5889989"/>
              <a:gd name="connsiteX4" fmla="*/ 0 w 7397145"/>
              <a:gd name="connsiteY4" fmla="*/ 2967353 h 5889989"/>
              <a:gd name="connsiteX0" fmla="*/ 0 w 7293308"/>
              <a:gd name="connsiteY0" fmla="*/ 2988430 h 5891494"/>
              <a:gd name="connsiteX1" fmla="*/ 3895815 w 7293308"/>
              <a:gd name="connsiteY1" fmla="*/ 46575 h 5891494"/>
              <a:gd name="connsiteX2" fmla="*/ 7280519 w 7293308"/>
              <a:gd name="connsiteY2" fmla="*/ 2793234 h 5891494"/>
              <a:gd name="connsiteX3" fmla="*/ 3895815 w 7293308"/>
              <a:gd name="connsiteY3" fmla="*/ 5890907 h 5891494"/>
              <a:gd name="connsiteX4" fmla="*/ 0 w 7293308"/>
              <a:gd name="connsiteY4" fmla="*/ 2988430 h 5891494"/>
              <a:gd name="connsiteX0" fmla="*/ 29287 w 7322595"/>
              <a:gd name="connsiteY0" fmla="*/ 2988430 h 5891551"/>
              <a:gd name="connsiteX1" fmla="*/ 3925102 w 7322595"/>
              <a:gd name="connsiteY1" fmla="*/ 46575 h 5891551"/>
              <a:gd name="connsiteX2" fmla="*/ 7309806 w 7322595"/>
              <a:gd name="connsiteY2" fmla="*/ 2793234 h 5891551"/>
              <a:gd name="connsiteX3" fmla="*/ 3925102 w 7322595"/>
              <a:gd name="connsiteY3" fmla="*/ 5890907 h 5891551"/>
              <a:gd name="connsiteX4" fmla="*/ 29287 w 7322595"/>
              <a:gd name="connsiteY4" fmla="*/ 2988430 h 5891551"/>
              <a:gd name="connsiteX0" fmla="*/ 29287 w 7322595"/>
              <a:gd name="connsiteY0" fmla="*/ 2965220 h 5868341"/>
              <a:gd name="connsiteX1" fmla="*/ 3925102 w 7322595"/>
              <a:gd name="connsiteY1" fmla="*/ 23365 h 5868341"/>
              <a:gd name="connsiteX2" fmla="*/ 7309806 w 7322595"/>
              <a:gd name="connsiteY2" fmla="*/ 2770024 h 5868341"/>
              <a:gd name="connsiteX3" fmla="*/ 3925102 w 7322595"/>
              <a:gd name="connsiteY3" fmla="*/ 5867697 h 5868341"/>
              <a:gd name="connsiteX4" fmla="*/ 29287 w 7322595"/>
              <a:gd name="connsiteY4" fmla="*/ 2965220 h 5868341"/>
              <a:gd name="connsiteX0" fmla="*/ 29287 w 7322595"/>
              <a:gd name="connsiteY0" fmla="*/ 2965220 h 5868341"/>
              <a:gd name="connsiteX1" fmla="*/ 3925102 w 7322595"/>
              <a:gd name="connsiteY1" fmla="*/ 23365 h 5868341"/>
              <a:gd name="connsiteX2" fmla="*/ 7309806 w 7322595"/>
              <a:gd name="connsiteY2" fmla="*/ 2770024 h 5868341"/>
              <a:gd name="connsiteX3" fmla="*/ 3925102 w 7322595"/>
              <a:gd name="connsiteY3" fmla="*/ 5867697 h 5868341"/>
              <a:gd name="connsiteX4" fmla="*/ 29287 w 7322595"/>
              <a:gd name="connsiteY4" fmla="*/ 2965220 h 5868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2595" h="5868341">
                <a:moveTo>
                  <a:pt x="29287" y="2965220"/>
                </a:moveTo>
                <a:cubicBezTo>
                  <a:pt x="388566" y="1232439"/>
                  <a:pt x="2421578" y="-201836"/>
                  <a:pt x="3925102" y="23365"/>
                </a:cubicBezTo>
                <a:cubicBezTo>
                  <a:pt x="5428626" y="248566"/>
                  <a:pt x="7355995" y="961700"/>
                  <a:pt x="7309806" y="2770024"/>
                </a:cubicBezTo>
                <a:cubicBezTo>
                  <a:pt x="7517749" y="6217461"/>
                  <a:pt x="5138522" y="5835164"/>
                  <a:pt x="3925102" y="5867697"/>
                </a:cubicBezTo>
                <a:cubicBezTo>
                  <a:pt x="2711682" y="5900230"/>
                  <a:pt x="-329992" y="4698001"/>
                  <a:pt x="29287" y="2965220"/>
                </a:cubicBezTo>
                <a:close/>
              </a:path>
            </a:pathLst>
          </a:custGeom>
          <a:gradFill>
            <a:gsLst>
              <a:gs pos="0">
                <a:schemeClr val="accent5">
                  <a:lumMod val="75000"/>
                </a:schemeClr>
              </a:gs>
              <a:gs pos="100000">
                <a:schemeClr val="accent5">
                  <a:alpha val="0"/>
                </a:schemeClr>
              </a:gs>
            </a:gsLst>
            <a:lin ang="12000000" scaled="0"/>
          </a:gradFill>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CD4B30CE-ACD2-9F1A-7919-76236139C825}"/>
              </a:ext>
            </a:extLst>
          </p:cNvPr>
          <p:cNvPicPr>
            <a:picLocks noChangeAspect="1"/>
          </p:cNvPicPr>
          <p:nvPr/>
        </p:nvPicPr>
        <p:blipFill rotWithShape="1">
          <a:blip r:embed="rId2">
            <a:alphaModFix amt="30000"/>
          </a:blip>
          <a:srcRect t="7776" r="-2" b="7776"/>
          <a:stretch/>
        </p:blipFill>
        <p:spPr>
          <a:xfrm>
            <a:off x="-13395" y="3811"/>
            <a:ext cx="12204996" cy="6879742"/>
          </a:xfrm>
          <a:prstGeom prst="rect">
            <a:avLst/>
          </a:prstGeom>
        </p:spPr>
      </p:pic>
      <p:sp>
        <p:nvSpPr>
          <p:cNvPr id="2" name="Başlık 1"/>
          <p:cNvSpPr>
            <a:spLocks noGrp="1"/>
          </p:cNvSpPr>
          <p:nvPr>
            <p:ph type="ctrTitle"/>
          </p:nvPr>
        </p:nvSpPr>
        <p:spPr>
          <a:xfrm>
            <a:off x="1699168" y="2222391"/>
            <a:ext cx="8550481" cy="1018940"/>
          </a:xfrm>
          <a:effectLst>
            <a:outerShdw blurRad="63500" sx="102000" sy="102000" algn="ctr" rotWithShape="0">
              <a:schemeClr val="tx2">
                <a:alpha val="40000"/>
              </a:schemeClr>
            </a:outerShdw>
          </a:effectLst>
        </p:spPr>
        <p:txBody>
          <a:bodyPr>
            <a:normAutofit/>
          </a:bodyPr>
          <a:lstStyle/>
          <a:p>
            <a:r>
              <a:rPr lang="tr-TR" sz="5000" dirty="0">
                <a:solidFill>
                  <a:srgbClr val="FFFFFF"/>
                </a:solidFill>
                <a:latin typeface="Arial Nova"/>
                <a:ea typeface="+mj-lt"/>
                <a:cs typeface="+mj-lt"/>
              </a:rPr>
              <a:t>Derin Öğrenmenin Temelleri </a:t>
            </a:r>
            <a:endParaRPr lang="tr-TR" sz="5000">
              <a:solidFill>
                <a:srgbClr val="FFFFFF"/>
              </a:solidFill>
              <a:latin typeface="Arial Nova"/>
            </a:endParaRPr>
          </a:p>
        </p:txBody>
      </p:sp>
      <p:sp>
        <p:nvSpPr>
          <p:cNvPr id="3" name="Alt Başlık 2"/>
          <p:cNvSpPr>
            <a:spLocks noGrp="1"/>
          </p:cNvSpPr>
          <p:nvPr>
            <p:ph type="subTitle" idx="1"/>
          </p:nvPr>
        </p:nvSpPr>
        <p:spPr>
          <a:xfrm>
            <a:off x="2983683" y="3431928"/>
            <a:ext cx="5970568" cy="801893"/>
          </a:xfrm>
          <a:effectLst>
            <a:outerShdw blurRad="63500" sx="102000" sy="102000" algn="ctr" rotWithShape="0">
              <a:schemeClr val="tx2">
                <a:alpha val="40000"/>
              </a:schemeClr>
            </a:outerShdw>
          </a:effectLst>
        </p:spPr>
        <p:txBody>
          <a:bodyPr vert="horz" lIns="91440" tIns="45720" rIns="91440" bIns="45720" rtlCol="0" anchor="t">
            <a:normAutofit/>
          </a:bodyPr>
          <a:lstStyle/>
          <a:p>
            <a:r>
              <a:rPr lang="tr-TR" sz="2000" dirty="0">
                <a:solidFill>
                  <a:srgbClr val="FFFFFF"/>
                </a:solidFill>
                <a:latin typeface="Arial"/>
                <a:ea typeface="+mn-lt"/>
                <a:cs typeface="+mn-lt"/>
              </a:rPr>
              <a:t>Görüntü Sinyallerinden Duygu Tespit Edilmesi ve</a:t>
            </a:r>
          </a:p>
          <a:p>
            <a:r>
              <a:rPr lang="tr-TR" sz="2000" dirty="0">
                <a:solidFill>
                  <a:srgbClr val="FFFFFF"/>
                </a:solidFill>
                <a:latin typeface="Arial"/>
                <a:ea typeface="+mn-lt"/>
                <a:cs typeface="+mn-lt"/>
              </a:rPr>
              <a:t> Kitap Önermesi</a:t>
            </a:r>
            <a:endParaRPr lang="tr-TR" sz="2000" dirty="0">
              <a:solidFill>
                <a:srgbClr val="FFFFFF"/>
              </a:solidFill>
              <a:latin typeface="Arial"/>
              <a:cs typeface="Calibri"/>
            </a:endParaRPr>
          </a:p>
        </p:txBody>
      </p:sp>
    </p:spTree>
    <p:extLst>
      <p:ext uri="{BB962C8B-B14F-4D97-AF65-F5344CB8AC3E}">
        <p14:creationId xmlns:p14="http://schemas.microsoft.com/office/powerpoint/2010/main" val="16744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627D12FC-CCD0-E938-F75C-147DA2AA0A15}"/>
              </a:ext>
            </a:extLst>
          </p:cNvPr>
          <p:cNvSpPr>
            <a:spLocks noGrp="1"/>
          </p:cNvSpPr>
          <p:nvPr>
            <p:ph type="title"/>
          </p:nvPr>
        </p:nvSpPr>
        <p:spPr>
          <a:xfrm>
            <a:off x="753925" y="1604084"/>
            <a:ext cx="10684151" cy="2043352"/>
          </a:xfrm>
        </p:spPr>
        <p:txBody>
          <a:bodyPr vert="horz" lIns="91440" tIns="45720" rIns="91440" bIns="45720" rtlCol="0" anchor="b">
            <a:normAutofit/>
          </a:bodyPr>
          <a:lstStyle/>
          <a:p>
            <a:pPr algn="ctr"/>
            <a:r>
              <a:rPr lang="en-US" sz="5200" err="1">
                <a:solidFill>
                  <a:schemeClr val="tx2"/>
                </a:solidFill>
                <a:latin typeface="Arial"/>
                <a:cs typeface="Calibri Light"/>
              </a:rPr>
              <a:t>Projeden</a:t>
            </a:r>
            <a:r>
              <a:rPr lang="en-US" sz="5200" dirty="0">
                <a:solidFill>
                  <a:schemeClr val="tx2"/>
                </a:solidFill>
                <a:latin typeface="Arial"/>
                <a:cs typeface="Calibri Light"/>
              </a:rPr>
              <a:t> </a:t>
            </a:r>
            <a:r>
              <a:rPr lang="en-US" sz="5200" err="1">
                <a:solidFill>
                  <a:schemeClr val="tx2"/>
                </a:solidFill>
                <a:latin typeface="Arial"/>
                <a:cs typeface="Calibri Light"/>
              </a:rPr>
              <a:t>Görüntüler</a:t>
            </a:r>
            <a:endParaRPr lang="en-US" sz="5200" kern="1200" err="1">
              <a:solidFill>
                <a:schemeClr val="tx2"/>
              </a:solidFill>
              <a:latin typeface="Arial"/>
              <a:cs typeface="Arial"/>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980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72DA5A1-8FC2-9F1F-4C56-1CF4126E5F34}"/>
              </a:ext>
            </a:extLst>
          </p:cNvPr>
          <p:cNvSpPr>
            <a:spLocks noGrp="1"/>
          </p:cNvSpPr>
          <p:nvPr>
            <p:ph type="title"/>
          </p:nvPr>
        </p:nvSpPr>
        <p:spPr>
          <a:xfrm>
            <a:off x="1668998" y="548640"/>
            <a:ext cx="9011443" cy="1174343"/>
          </a:xfrm>
        </p:spPr>
        <p:txBody>
          <a:bodyPr>
            <a:normAutofit/>
          </a:bodyPr>
          <a:lstStyle/>
          <a:p>
            <a:r>
              <a:rPr lang="tr-TR" sz="4000" dirty="0">
                <a:solidFill>
                  <a:schemeClr val="tx1">
                    <a:lumMod val="85000"/>
                    <a:lumOff val="15000"/>
                  </a:schemeClr>
                </a:solidFill>
                <a:latin typeface="Arial"/>
                <a:cs typeface="Calibri Light"/>
              </a:rPr>
              <a:t>Makine Öğrenimi Modelini Eğitme</a:t>
            </a:r>
            <a:endParaRPr lang="tr-TR" sz="4000">
              <a:solidFill>
                <a:schemeClr val="tx1">
                  <a:lumMod val="85000"/>
                  <a:lumOff val="15000"/>
                </a:schemeClr>
              </a:solidFill>
              <a:latin typeface="Arial"/>
              <a:cs typeface="Arial"/>
            </a:endParaRPr>
          </a:p>
        </p:txBody>
      </p:sp>
      <p:pic>
        <p:nvPicPr>
          <p:cNvPr id="4" name="İçerik Yer Tutucusu 3" descr="metin, ekran görüntüsü, sayı, numara, yazılım içeren bir resim&#10;&#10;Açıklama otomatik olarak oluşturuldu">
            <a:extLst>
              <a:ext uri="{FF2B5EF4-FFF2-40B4-BE49-F238E27FC236}">
                <a16:creationId xmlns:a16="http://schemas.microsoft.com/office/drawing/2014/main" id="{8C392001-6B00-3EB3-38A2-18E2CDF1CCE1}"/>
              </a:ext>
            </a:extLst>
          </p:cNvPr>
          <p:cNvPicPr>
            <a:picLocks noGrp="1" noChangeAspect="1"/>
          </p:cNvPicPr>
          <p:nvPr>
            <p:ph idx="1"/>
          </p:nvPr>
        </p:nvPicPr>
        <p:blipFill>
          <a:blip r:embed="rId2"/>
          <a:stretch>
            <a:fillRect/>
          </a:stretch>
        </p:blipFill>
        <p:spPr>
          <a:xfrm>
            <a:off x="3048709" y="1649889"/>
            <a:ext cx="5426855" cy="4869406"/>
          </a:xfrm>
        </p:spPr>
      </p:pic>
      <p:sp>
        <p:nvSpPr>
          <p:cNvPr id="27" name="Freeform: Shape 26">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677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72DA5A1-8FC2-9F1F-4C56-1CF4126E5F34}"/>
              </a:ext>
            </a:extLst>
          </p:cNvPr>
          <p:cNvSpPr>
            <a:spLocks noGrp="1"/>
          </p:cNvSpPr>
          <p:nvPr>
            <p:ph type="title"/>
          </p:nvPr>
        </p:nvSpPr>
        <p:spPr>
          <a:xfrm>
            <a:off x="2824321" y="374469"/>
            <a:ext cx="7812577" cy="1166949"/>
          </a:xfrm>
        </p:spPr>
        <p:txBody>
          <a:bodyPr>
            <a:normAutofit/>
          </a:bodyPr>
          <a:lstStyle/>
          <a:p>
            <a:r>
              <a:rPr lang="tr-TR" sz="4000" dirty="0">
                <a:solidFill>
                  <a:schemeClr val="tx1">
                    <a:lumMod val="85000"/>
                    <a:lumOff val="15000"/>
                  </a:schemeClr>
                </a:solidFill>
                <a:latin typeface="Arial"/>
                <a:cs typeface="Calibri Light"/>
              </a:rPr>
              <a:t>Yüz Tanıma Algoritması</a:t>
            </a:r>
            <a:endParaRPr lang="tr-TR" sz="4000">
              <a:solidFill>
                <a:schemeClr val="tx1">
                  <a:lumMod val="85000"/>
                  <a:lumOff val="15000"/>
                </a:schemeClr>
              </a:solidFill>
              <a:latin typeface="Arial"/>
              <a:cs typeface="Arial"/>
            </a:endParaRPr>
          </a:p>
        </p:txBody>
      </p:sp>
      <p:pic>
        <p:nvPicPr>
          <p:cNvPr id="5" name="İçerik Yer Tutucusu 4" descr="metin, insan yüzü, ekran görüntüsü, kadın içeren bir resim&#10;&#10;Açıklama otomatik olarak oluşturuldu">
            <a:extLst>
              <a:ext uri="{FF2B5EF4-FFF2-40B4-BE49-F238E27FC236}">
                <a16:creationId xmlns:a16="http://schemas.microsoft.com/office/drawing/2014/main" id="{D4EAE8FE-0BC9-B58B-0D42-157A4F5DFBCE}"/>
              </a:ext>
            </a:extLst>
          </p:cNvPr>
          <p:cNvPicPr>
            <a:picLocks noGrp="1" noChangeAspect="1"/>
          </p:cNvPicPr>
          <p:nvPr>
            <p:ph idx="1"/>
          </p:nvPr>
        </p:nvPicPr>
        <p:blipFill>
          <a:blip r:embed="rId2"/>
          <a:stretch>
            <a:fillRect/>
          </a:stretch>
        </p:blipFill>
        <p:spPr>
          <a:xfrm>
            <a:off x="6461584" y="1631611"/>
            <a:ext cx="4189171" cy="4887685"/>
          </a:xfrm>
        </p:spPr>
      </p:pic>
      <p:sp>
        <p:nvSpPr>
          <p:cNvPr id="27" name="Freeform: Shape 26">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metin, insan yüzü, ekran görüntüsü, deri, cilt içeren bir resim&#10;&#10;Açıklama otomatik olarak oluşturuldu">
            <a:extLst>
              <a:ext uri="{FF2B5EF4-FFF2-40B4-BE49-F238E27FC236}">
                <a16:creationId xmlns:a16="http://schemas.microsoft.com/office/drawing/2014/main" id="{8C233180-E81D-92C0-A98F-5B372BC9D740}"/>
              </a:ext>
            </a:extLst>
          </p:cNvPr>
          <p:cNvPicPr>
            <a:picLocks noChangeAspect="1"/>
          </p:cNvPicPr>
          <p:nvPr/>
        </p:nvPicPr>
        <p:blipFill>
          <a:blip r:embed="rId3"/>
          <a:stretch>
            <a:fillRect/>
          </a:stretch>
        </p:blipFill>
        <p:spPr>
          <a:xfrm>
            <a:off x="1577994" y="1632858"/>
            <a:ext cx="4235413" cy="4887685"/>
          </a:xfrm>
          <a:prstGeom prst="rect">
            <a:avLst/>
          </a:prstGeom>
        </p:spPr>
      </p:pic>
    </p:spTree>
    <p:extLst>
      <p:ext uri="{BB962C8B-B14F-4D97-AF65-F5344CB8AC3E}">
        <p14:creationId xmlns:p14="http://schemas.microsoft.com/office/powerpoint/2010/main" val="294069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72DA5A1-8FC2-9F1F-4C56-1CF4126E5F34}"/>
              </a:ext>
            </a:extLst>
          </p:cNvPr>
          <p:cNvSpPr>
            <a:spLocks noGrp="1"/>
          </p:cNvSpPr>
          <p:nvPr>
            <p:ph type="title"/>
          </p:nvPr>
        </p:nvSpPr>
        <p:spPr>
          <a:xfrm>
            <a:off x="2171179" y="374469"/>
            <a:ext cx="7170319" cy="1166949"/>
          </a:xfrm>
        </p:spPr>
        <p:txBody>
          <a:bodyPr>
            <a:normAutofit/>
          </a:bodyPr>
          <a:lstStyle/>
          <a:p>
            <a:r>
              <a:rPr lang="tr-TR" sz="4000" dirty="0">
                <a:solidFill>
                  <a:schemeClr val="tx1">
                    <a:lumMod val="85000"/>
                    <a:lumOff val="15000"/>
                  </a:schemeClr>
                </a:solidFill>
                <a:latin typeface="Arial"/>
                <a:cs typeface="Calibri Light"/>
              </a:rPr>
              <a:t>Duygu Tespiti ve Kitap Önerimi</a:t>
            </a:r>
            <a:endParaRPr lang="tr-TR" sz="4000" dirty="0">
              <a:solidFill>
                <a:schemeClr val="tx1">
                  <a:lumMod val="85000"/>
                  <a:lumOff val="15000"/>
                </a:schemeClr>
              </a:solidFill>
              <a:latin typeface="Arial"/>
              <a:cs typeface="Arial"/>
            </a:endParaRPr>
          </a:p>
        </p:txBody>
      </p:sp>
      <p:sp>
        <p:nvSpPr>
          <p:cNvPr id="27" name="Freeform: Shape 26">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descr="metin, ekran görüntüsü, yazı tipi, sayı, numara içeren bir resim&#10;&#10;Açıklama otomatik olarak oluşturuldu">
            <a:extLst>
              <a:ext uri="{FF2B5EF4-FFF2-40B4-BE49-F238E27FC236}">
                <a16:creationId xmlns:a16="http://schemas.microsoft.com/office/drawing/2014/main" id="{4D272826-C7ED-ADCB-895A-F2C446F6747C}"/>
              </a:ext>
            </a:extLst>
          </p:cNvPr>
          <p:cNvPicPr>
            <a:picLocks noGrp="1" noChangeAspect="1"/>
          </p:cNvPicPr>
          <p:nvPr>
            <p:ph idx="1"/>
          </p:nvPr>
        </p:nvPicPr>
        <p:blipFill>
          <a:blip r:embed="rId2"/>
          <a:stretch>
            <a:fillRect/>
          </a:stretch>
        </p:blipFill>
        <p:spPr>
          <a:xfrm>
            <a:off x="2220686" y="1712515"/>
            <a:ext cx="6738256" cy="1834357"/>
          </a:xfrm>
        </p:spPr>
      </p:pic>
      <p:pic>
        <p:nvPicPr>
          <p:cNvPr id="8" name="Resim 7" descr="metin, ekran görüntüsü, yazı tipi içeren bir resim&#10;&#10;Açıklama otomatik olarak oluşturuldu">
            <a:extLst>
              <a:ext uri="{FF2B5EF4-FFF2-40B4-BE49-F238E27FC236}">
                <a16:creationId xmlns:a16="http://schemas.microsoft.com/office/drawing/2014/main" id="{A20963FB-28DF-CF4B-0BDF-0993A15FB179}"/>
              </a:ext>
            </a:extLst>
          </p:cNvPr>
          <p:cNvPicPr>
            <a:picLocks noChangeAspect="1"/>
          </p:cNvPicPr>
          <p:nvPr/>
        </p:nvPicPr>
        <p:blipFill>
          <a:blip r:embed="rId3"/>
          <a:stretch>
            <a:fillRect/>
          </a:stretch>
        </p:blipFill>
        <p:spPr>
          <a:xfrm>
            <a:off x="2177143" y="3827891"/>
            <a:ext cx="6770913" cy="2533249"/>
          </a:xfrm>
          <a:prstGeom prst="rect">
            <a:avLst/>
          </a:prstGeom>
        </p:spPr>
      </p:pic>
    </p:spTree>
    <p:extLst>
      <p:ext uri="{BB962C8B-B14F-4D97-AF65-F5344CB8AC3E}">
        <p14:creationId xmlns:p14="http://schemas.microsoft.com/office/powerpoint/2010/main" val="404926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72DA5A1-8FC2-9F1F-4C56-1CF4126E5F34}"/>
              </a:ext>
            </a:extLst>
          </p:cNvPr>
          <p:cNvSpPr>
            <a:spLocks noGrp="1"/>
          </p:cNvSpPr>
          <p:nvPr>
            <p:ph type="title"/>
          </p:nvPr>
        </p:nvSpPr>
        <p:spPr>
          <a:xfrm>
            <a:off x="4522493" y="548640"/>
            <a:ext cx="6157948" cy="1166949"/>
          </a:xfrm>
        </p:spPr>
        <p:txBody>
          <a:bodyPr>
            <a:normAutofit/>
          </a:bodyPr>
          <a:lstStyle/>
          <a:p>
            <a:r>
              <a:rPr lang="tr-TR" sz="4000" dirty="0">
                <a:solidFill>
                  <a:schemeClr val="tx1">
                    <a:lumMod val="85000"/>
                    <a:lumOff val="15000"/>
                  </a:schemeClr>
                </a:solidFill>
                <a:latin typeface="Arial"/>
                <a:cs typeface="Calibri Light"/>
              </a:rPr>
              <a:t>Akış Şeması</a:t>
            </a:r>
            <a:endParaRPr lang="tr-TR" sz="4000">
              <a:solidFill>
                <a:schemeClr val="tx1">
                  <a:lumMod val="85000"/>
                  <a:lumOff val="15000"/>
                </a:schemeClr>
              </a:solidFill>
              <a:latin typeface="Arial"/>
              <a:cs typeface="Arial"/>
            </a:endParaRPr>
          </a:p>
        </p:txBody>
      </p:sp>
      <p:pic>
        <p:nvPicPr>
          <p:cNvPr id="4" name="İçerik Yer Tutucusu 3" descr="metin, ekran görüntüsü, diyagram, yazı tipi içeren bir resim&#10;&#10;Açıklama otomatik olarak oluşturuldu">
            <a:extLst>
              <a:ext uri="{FF2B5EF4-FFF2-40B4-BE49-F238E27FC236}">
                <a16:creationId xmlns:a16="http://schemas.microsoft.com/office/drawing/2014/main" id="{AB8B19AE-3399-71B4-AC16-029A20E16592}"/>
              </a:ext>
            </a:extLst>
          </p:cNvPr>
          <p:cNvPicPr>
            <a:picLocks noGrp="1" noChangeAspect="1"/>
          </p:cNvPicPr>
          <p:nvPr>
            <p:ph idx="1"/>
          </p:nvPr>
        </p:nvPicPr>
        <p:blipFill>
          <a:blip r:embed="rId2"/>
          <a:stretch>
            <a:fillRect/>
          </a:stretch>
        </p:blipFill>
        <p:spPr>
          <a:xfrm>
            <a:off x="2079172" y="1543288"/>
            <a:ext cx="7696199" cy="4868386"/>
          </a:xfrm>
        </p:spPr>
      </p:pic>
      <p:sp>
        <p:nvSpPr>
          <p:cNvPr id="27" name="Freeform: Shape 26">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60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72DA5A1-8FC2-9F1F-4C56-1CF4126E5F34}"/>
              </a:ext>
            </a:extLst>
          </p:cNvPr>
          <p:cNvSpPr>
            <a:spLocks noGrp="1"/>
          </p:cNvSpPr>
          <p:nvPr>
            <p:ph type="title"/>
          </p:nvPr>
        </p:nvSpPr>
        <p:spPr>
          <a:xfrm>
            <a:off x="761800" y="762001"/>
            <a:ext cx="5334197" cy="1708242"/>
          </a:xfrm>
        </p:spPr>
        <p:txBody>
          <a:bodyPr anchor="ctr">
            <a:normAutofit/>
          </a:bodyPr>
          <a:lstStyle/>
          <a:p>
            <a:r>
              <a:rPr lang="tr-TR" sz="4000" dirty="0">
                <a:latin typeface="Arial"/>
                <a:cs typeface="Calibri Light"/>
              </a:rPr>
              <a:t>Kaynakça</a:t>
            </a:r>
            <a:endParaRPr lang="tr-TR" sz="4000" dirty="0">
              <a:latin typeface="Arial"/>
              <a:cs typeface="Arial"/>
            </a:endParaRPr>
          </a:p>
        </p:txBody>
      </p:sp>
      <p:sp>
        <p:nvSpPr>
          <p:cNvPr id="9" name="İçerik Yer Tutucusu 8">
            <a:extLst>
              <a:ext uri="{FF2B5EF4-FFF2-40B4-BE49-F238E27FC236}">
                <a16:creationId xmlns:a16="http://schemas.microsoft.com/office/drawing/2014/main" id="{91D0CD7B-B695-AC2C-C2EF-1C1D21A916D3}"/>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tr-TR" sz="1300" dirty="0">
                <a:latin typeface="Arial"/>
                <a:ea typeface="+mn-lt"/>
                <a:cs typeface="Arial"/>
              </a:rPr>
              <a:t>Funda, A. K. A. R., &amp; AKGÜL, İ. (2022). Derin Öğrenme Modeli ile Yüz İfadelerinden Duygu Tanıma. </a:t>
            </a:r>
            <a:r>
              <a:rPr lang="tr-TR" sz="1300" i="1" dirty="0" err="1">
                <a:latin typeface="Arial"/>
                <a:ea typeface="+mn-lt"/>
                <a:cs typeface="Arial"/>
              </a:rPr>
              <a:t>Journal</a:t>
            </a:r>
            <a:r>
              <a:rPr lang="tr-TR" sz="1300" i="1" dirty="0">
                <a:latin typeface="Arial"/>
                <a:ea typeface="+mn-lt"/>
                <a:cs typeface="Arial"/>
              </a:rPr>
              <a:t> of </a:t>
            </a:r>
            <a:r>
              <a:rPr lang="tr-TR" sz="1300" i="1" dirty="0" err="1">
                <a:latin typeface="Arial"/>
                <a:ea typeface="+mn-lt"/>
                <a:cs typeface="Arial"/>
              </a:rPr>
              <a:t>the</a:t>
            </a:r>
            <a:r>
              <a:rPr lang="tr-TR" sz="1300" i="1" dirty="0">
                <a:latin typeface="Arial"/>
                <a:ea typeface="+mn-lt"/>
                <a:cs typeface="Arial"/>
              </a:rPr>
              <a:t> </a:t>
            </a:r>
            <a:r>
              <a:rPr lang="tr-TR" sz="1300" i="1" dirty="0" err="1">
                <a:latin typeface="Arial"/>
                <a:ea typeface="+mn-lt"/>
                <a:cs typeface="Arial"/>
              </a:rPr>
              <a:t>Institute</a:t>
            </a:r>
            <a:r>
              <a:rPr lang="tr-TR" sz="1300" i="1" dirty="0">
                <a:latin typeface="Arial"/>
                <a:ea typeface="+mn-lt"/>
                <a:cs typeface="Arial"/>
              </a:rPr>
              <a:t> of </a:t>
            </a:r>
            <a:r>
              <a:rPr lang="tr-TR" sz="1300" i="1" dirty="0" err="1">
                <a:latin typeface="Arial"/>
                <a:ea typeface="+mn-lt"/>
                <a:cs typeface="Arial"/>
              </a:rPr>
              <a:t>Science</a:t>
            </a:r>
            <a:r>
              <a:rPr lang="tr-TR" sz="1300" i="1" dirty="0">
                <a:latin typeface="Arial"/>
                <a:ea typeface="+mn-lt"/>
                <a:cs typeface="Arial"/>
              </a:rPr>
              <a:t> </a:t>
            </a:r>
            <a:r>
              <a:rPr lang="tr-TR" sz="1300" i="1" dirty="0" err="1">
                <a:latin typeface="Arial"/>
                <a:ea typeface="+mn-lt"/>
                <a:cs typeface="Arial"/>
              </a:rPr>
              <a:t>and</a:t>
            </a:r>
            <a:r>
              <a:rPr lang="tr-TR" sz="1300" i="1" dirty="0">
                <a:latin typeface="Arial"/>
                <a:ea typeface="+mn-lt"/>
                <a:cs typeface="Arial"/>
              </a:rPr>
              <a:t> </a:t>
            </a:r>
            <a:r>
              <a:rPr lang="tr-TR" sz="1300" i="1" dirty="0" err="1">
                <a:latin typeface="Arial"/>
                <a:ea typeface="+mn-lt"/>
                <a:cs typeface="Arial"/>
              </a:rPr>
              <a:t>Technology</a:t>
            </a:r>
            <a:r>
              <a:rPr lang="tr-TR" sz="1300" dirty="0">
                <a:latin typeface="Arial"/>
                <a:ea typeface="+mn-lt"/>
                <a:cs typeface="Arial"/>
              </a:rPr>
              <a:t>, </a:t>
            </a:r>
            <a:r>
              <a:rPr lang="tr-TR" sz="1300" i="1" dirty="0">
                <a:latin typeface="Arial"/>
                <a:ea typeface="+mn-lt"/>
                <a:cs typeface="Arial"/>
              </a:rPr>
              <a:t>12</a:t>
            </a:r>
            <a:r>
              <a:rPr lang="tr-TR" sz="1300" dirty="0">
                <a:latin typeface="Arial"/>
                <a:ea typeface="+mn-lt"/>
                <a:cs typeface="Arial"/>
              </a:rPr>
              <a:t>(1), 69-79.</a:t>
            </a:r>
            <a:endParaRPr lang="tr-TR" sz="1300" dirty="0">
              <a:latin typeface="Arial"/>
              <a:cs typeface="Arial"/>
            </a:endParaRPr>
          </a:p>
          <a:p>
            <a:r>
              <a:rPr lang="tr-TR" sz="1300" dirty="0">
                <a:latin typeface="Arial"/>
                <a:ea typeface="+mn-lt"/>
                <a:cs typeface="Arial"/>
              </a:rPr>
              <a:t>SAFALI, Y., &amp; </a:t>
            </a:r>
            <a:r>
              <a:rPr lang="tr-TR" sz="1300" dirty="0" err="1">
                <a:latin typeface="Arial"/>
                <a:ea typeface="+mn-lt"/>
                <a:cs typeface="Arial"/>
              </a:rPr>
              <a:t>Avaroğlu</a:t>
            </a:r>
            <a:r>
              <a:rPr lang="tr-TR" sz="1300" dirty="0">
                <a:latin typeface="Arial"/>
                <a:ea typeface="+mn-lt"/>
                <a:cs typeface="Arial"/>
              </a:rPr>
              <a:t>, E. (2021). Derin Öğrenme ile Yüz Tanıma ve Duygu Analizi. </a:t>
            </a:r>
            <a:r>
              <a:rPr lang="tr-TR" sz="1300" i="1" dirty="0">
                <a:latin typeface="Arial"/>
                <a:ea typeface="+mn-lt"/>
                <a:cs typeface="Arial"/>
              </a:rPr>
              <a:t>Avrupa Bilim ve Teknoloji Dergisi</a:t>
            </a:r>
            <a:r>
              <a:rPr lang="tr-TR" sz="1300" dirty="0">
                <a:latin typeface="Arial"/>
                <a:ea typeface="+mn-lt"/>
                <a:cs typeface="Arial"/>
              </a:rPr>
              <a:t>, (31), 764-770.</a:t>
            </a:r>
          </a:p>
          <a:p>
            <a:r>
              <a:rPr lang="tr-TR" sz="1300" dirty="0">
                <a:latin typeface="Arial"/>
                <a:cs typeface="Arial"/>
              </a:rPr>
              <a:t>Betül, A. Y. (2021). </a:t>
            </a:r>
            <a:r>
              <a:rPr lang="tr-TR" sz="1300" dirty="0" err="1">
                <a:latin typeface="Arial"/>
                <a:cs typeface="Arial"/>
              </a:rPr>
              <a:t>HorrorFace</a:t>
            </a:r>
            <a:r>
              <a:rPr lang="tr-TR" sz="1300" dirty="0">
                <a:latin typeface="Arial"/>
                <a:cs typeface="Arial"/>
              </a:rPr>
              <a:t>: Derin Öğrenme Tabanlı Korkutucu Yüzlerin Tespiti ve Sınıflandırılması. </a:t>
            </a:r>
            <a:r>
              <a:rPr lang="tr-TR" sz="1300" i="1" dirty="0">
                <a:latin typeface="Arial"/>
                <a:cs typeface="Arial"/>
              </a:rPr>
              <a:t>Bilişim Teknolojileri Dergisi</a:t>
            </a:r>
            <a:r>
              <a:rPr lang="tr-TR" sz="1300" dirty="0">
                <a:latin typeface="Arial"/>
                <a:cs typeface="Arial"/>
              </a:rPr>
              <a:t>, </a:t>
            </a:r>
            <a:r>
              <a:rPr lang="tr-TR" sz="1300" i="1" dirty="0">
                <a:latin typeface="Arial"/>
                <a:cs typeface="Arial"/>
              </a:rPr>
              <a:t>14</a:t>
            </a:r>
            <a:r>
              <a:rPr lang="tr-TR" sz="1300" dirty="0">
                <a:latin typeface="Arial"/>
                <a:cs typeface="Arial"/>
              </a:rPr>
              <a:t>(4), 435-443.</a:t>
            </a:r>
          </a:p>
          <a:p>
            <a:r>
              <a:rPr lang="tr-TR" sz="1300" dirty="0">
                <a:latin typeface="Arial"/>
                <a:cs typeface="Arial"/>
              </a:rPr>
              <a:t>SAFALI, Y., &amp; </a:t>
            </a:r>
            <a:r>
              <a:rPr lang="tr-TR" sz="1300" dirty="0" err="1">
                <a:latin typeface="Arial"/>
                <a:cs typeface="Arial"/>
              </a:rPr>
              <a:t>Avaroğlu</a:t>
            </a:r>
            <a:r>
              <a:rPr lang="tr-TR" sz="1300" dirty="0">
                <a:latin typeface="Arial"/>
                <a:cs typeface="Arial"/>
              </a:rPr>
              <a:t>, E. (2021). Derin Öğrenme ile Yüz Tanıma ve Duygu Analizi. </a:t>
            </a:r>
            <a:r>
              <a:rPr lang="tr-TR" sz="1300" i="1" dirty="0">
                <a:latin typeface="Arial"/>
                <a:cs typeface="Arial"/>
              </a:rPr>
              <a:t>Avrupa Bilim ve Teknoloji Dergisi</a:t>
            </a:r>
            <a:r>
              <a:rPr lang="tr-TR" sz="1300" dirty="0">
                <a:latin typeface="Arial"/>
                <a:cs typeface="Arial"/>
              </a:rPr>
              <a:t>, (31), 764-770.</a:t>
            </a:r>
          </a:p>
          <a:p>
            <a:r>
              <a:rPr lang="tr-TR" sz="1300" dirty="0" err="1">
                <a:latin typeface="Arial"/>
                <a:cs typeface="Arial"/>
              </a:rPr>
              <a:t>Ozdemir</a:t>
            </a:r>
            <a:r>
              <a:rPr lang="tr-TR" sz="1300" dirty="0">
                <a:latin typeface="Arial"/>
                <a:cs typeface="Arial"/>
              </a:rPr>
              <a:t>, M. A., </a:t>
            </a:r>
            <a:r>
              <a:rPr lang="tr-TR" sz="1300" dirty="0" err="1">
                <a:latin typeface="Arial"/>
                <a:cs typeface="Arial"/>
              </a:rPr>
              <a:t>Elagoz</a:t>
            </a:r>
            <a:r>
              <a:rPr lang="tr-TR" sz="1300" dirty="0">
                <a:latin typeface="Arial"/>
                <a:cs typeface="Arial"/>
              </a:rPr>
              <a:t>, B., Soy, A. A., &amp; Akan, A. (2020, </a:t>
            </a:r>
            <a:r>
              <a:rPr lang="tr-TR" sz="1300" dirty="0" err="1">
                <a:latin typeface="Arial"/>
                <a:cs typeface="Arial"/>
              </a:rPr>
              <a:t>November</a:t>
            </a:r>
            <a:r>
              <a:rPr lang="tr-TR" sz="1300" dirty="0">
                <a:latin typeface="Arial"/>
                <a:cs typeface="Arial"/>
              </a:rPr>
              <a:t>). </a:t>
            </a:r>
            <a:r>
              <a:rPr lang="tr-TR" sz="1300" dirty="0" err="1">
                <a:latin typeface="Arial"/>
                <a:cs typeface="Arial"/>
              </a:rPr>
              <a:t>Deep</a:t>
            </a:r>
            <a:r>
              <a:rPr lang="tr-TR" sz="1300" dirty="0">
                <a:latin typeface="Arial"/>
                <a:cs typeface="Arial"/>
              </a:rPr>
              <a:t> </a:t>
            </a:r>
            <a:r>
              <a:rPr lang="tr-TR" sz="1300" dirty="0" err="1">
                <a:latin typeface="Arial"/>
                <a:cs typeface="Arial"/>
              </a:rPr>
              <a:t>learning</a:t>
            </a:r>
            <a:r>
              <a:rPr lang="tr-TR" sz="1300" dirty="0">
                <a:latin typeface="Arial"/>
                <a:cs typeface="Arial"/>
              </a:rPr>
              <a:t> </a:t>
            </a:r>
            <a:r>
              <a:rPr lang="tr-TR" sz="1300" dirty="0" err="1">
                <a:latin typeface="Arial"/>
                <a:cs typeface="Arial"/>
              </a:rPr>
              <a:t>based</a:t>
            </a:r>
            <a:r>
              <a:rPr lang="tr-TR" sz="1300" dirty="0">
                <a:latin typeface="Arial"/>
                <a:cs typeface="Arial"/>
              </a:rPr>
              <a:t> </a:t>
            </a:r>
            <a:r>
              <a:rPr lang="tr-TR" sz="1300" dirty="0" err="1">
                <a:latin typeface="Arial"/>
                <a:cs typeface="Arial"/>
              </a:rPr>
              <a:t>facial</a:t>
            </a:r>
            <a:r>
              <a:rPr lang="tr-TR" sz="1300" dirty="0">
                <a:latin typeface="Arial"/>
                <a:cs typeface="Arial"/>
              </a:rPr>
              <a:t> </a:t>
            </a:r>
            <a:r>
              <a:rPr lang="tr-TR" sz="1300" dirty="0" err="1">
                <a:latin typeface="Arial"/>
                <a:cs typeface="Arial"/>
              </a:rPr>
              <a:t>emotion</a:t>
            </a:r>
            <a:r>
              <a:rPr lang="tr-TR" sz="1300" dirty="0">
                <a:latin typeface="Arial"/>
                <a:cs typeface="Arial"/>
              </a:rPr>
              <a:t> </a:t>
            </a:r>
            <a:r>
              <a:rPr lang="tr-TR" sz="1300" dirty="0" err="1">
                <a:latin typeface="Arial"/>
                <a:cs typeface="Arial"/>
              </a:rPr>
              <a:t>recognition</a:t>
            </a:r>
            <a:r>
              <a:rPr lang="tr-TR" sz="1300" dirty="0">
                <a:latin typeface="Arial"/>
                <a:cs typeface="Arial"/>
              </a:rPr>
              <a:t> </a:t>
            </a:r>
            <a:r>
              <a:rPr lang="tr-TR" sz="1300" dirty="0" err="1">
                <a:latin typeface="Arial"/>
                <a:cs typeface="Arial"/>
              </a:rPr>
              <a:t>system</a:t>
            </a:r>
            <a:r>
              <a:rPr lang="tr-TR" sz="1300" dirty="0">
                <a:latin typeface="Arial"/>
                <a:cs typeface="Arial"/>
              </a:rPr>
              <a:t>. </a:t>
            </a:r>
            <a:r>
              <a:rPr lang="tr-TR" sz="1300" dirty="0" err="1">
                <a:latin typeface="Arial"/>
                <a:cs typeface="Arial"/>
              </a:rPr>
              <a:t>In</a:t>
            </a:r>
            <a:r>
              <a:rPr lang="tr-TR" sz="1300" dirty="0">
                <a:latin typeface="Arial"/>
                <a:cs typeface="Arial"/>
              </a:rPr>
              <a:t> </a:t>
            </a:r>
            <a:r>
              <a:rPr lang="tr-TR" sz="1300" i="1" dirty="0">
                <a:latin typeface="Arial"/>
                <a:cs typeface="Arial"/>
              </a:rPr>
              <a:t>2020 </a:t>
            </a:r>
            <a:r>
              <a:rPr lang="tr-TR" sz="1300" i="1" dirty="0" err="1">
                <a:latin typeface="Arial"/>
                <a:cs typeface="Arial"/>
              </a:rPr>
              <a:t>Medical</a:t>
            </a:r>
            <a:r>
              <a:rPr lang="tr-TR" sz="1300" i="1" dirty="0">
                <a:latin typeface="Arial"/>
                <a:cs typeface="Arial"/>
              </a:rPr>
              <a:t> Technologies </a:t>
            </a:r>
            <a:r>
              <a:rPr lang="tr-TR" sz="1300" i="1" dirty="0" err="1">
                <a:latin typeface="Arial"/>
                <a:cs typeface="Arial"/>
              </a:rPr>
              <a:t>Congress</a:t>
            </a:r>
            <a:r>
              <a:rPr lang="tr-TR" sz="1300" i="1" dirty="0">
                <a:latin typeface="Arial"/>
                <a:cs typeface="Arial"/>
              </a:rPr>
              <a:t> (TIPTEKNO)</a:t>
            </a:r>
            <a:r>
              <a:rPr lang="tr-TR" sz="1300" dirty="0">
                <a:latin typeface="Arial"/>
                <a:cs typeface="Arial"/>
              </a:rPr>
              <a:t> (</a:t>
            </a:r>
            <a:r>
              <a:rPr lang="tr-TR" sz="1300" dirty="0" err="1">
                <a:latin typeface="Arial"/>
                <a:cs typeface="Arial"/>
              </a:rPr>
              <a:t>pp</a:t>
            </a:r>
            <a:r>
              <a:rPr lang="tr-TR" sz="1300" dirty="0">
                <a:latin typeface="Arial"/>
                <a:cs typeface="Arial"/>
              </a:rPr>
              <a:t>. 1-4). IEEE.</a:t>
            </a:r>
          </a:p>
          <a:p>
            <a:r>
              <a:rPr lang="tr-TR" sz="1300" dirty="0" err="1">
                <a:latin typeface="Arial"/>
                <a:cs typeface="Arial"/>
              </a:rPr>
              <a:t>Öztel</a:t>
            </a:r>
            <a:r>
              <a:rPr lang="tr-TR" sz="1300" dirty="0">
                <a:latin typeface="Arial"/>
                <a:cs typeface="Arial"/>
              </a:rPr>
              <a:t>, G. Y. (2019). </a:t>
            </a:r>
            <a:r>
              <a:rPr lang="tr-TR" sz="1300" i="1" dirty="0">
                <a:latin typeface="Arial"/>
                <a:cs typeface="Arial"/>
              </a:rPr>
              <a:t>Yüz analizine dayalı derin öğrenme tabanlı bir ilgi tespit sisteminin gerçekleştirilmesi</a:t>
            </a:r>
            <a:r>
              <a:rPr lang="tr-TR" sz="1300" dirty="0">
                <a:latin typeface="Arial"/>
                <a:cs typeface="Arial"/>
              </a:rPr>
              <a:t> (</a:t>
            </a:r>
            <a:r>
              <a:rPr lang="tr-TR" sz="1300" dirty="0" err="1">
                <a:latin typeface="Arial"/>
                <a:cs typeface="Arial"/>
              </a:rPr>
              <a:t>Doctoral</a:t>
            </a:r>
            <a:r>
              <a:rPr lang="tr-TR" sz="1300" dirty="0">
                <a:latin typeface="Arial"/>
                <a:cs typeface="Arial"/>
              </a:rPr>
              <a:t> </a:t>
            </a:r>
            <a:r>
              <a:rPr lang="tr-TR" sz="1300" dirty="0" err="1">
                <a:latin typeface="Arial"/>
                <a:cs typeface="Arial"/>
              </a:rPr>
              <a:t>dissertation</a:t>
            </a:r>
            <a:r>
              <a:rPr lang="tr-TR" sz="1300" dirty="0">
                <a:latin typeface="Arial"/>
                <a:cs typeface="Arial"/>
              </a:rPr>
              <a:t>, Sakarya </a:t>
            </a:r>
            <a:r>
              <a:rPr lang="tr-TR" sz="1300" dirty="0" err="1">
                <a:latin typeface="Arial"/>
                <a:cs typeface="Arial"/>
              </a:rPr>
              <a:t>Universitesi</a:t>
            </a:r>
            <a:r>
              <a:rPr lang="tr-TR" sz="1300" dirty="0">
                <a:latin typeface="Arial"/>
                <a:cs typeface="Arial"/>
              </a:rPr>
              <a:t> (</a:t>
            </a:r>
            <a:r>
              <a:rPr lang="tr-TR" sz="1300" dirty="0" err="1">
                <a:latin typeface="Arial"/>
                <a:cs typeface="Arial"/>
              </a:rPr>
              <a:t>Turkey</a:t>
            </a:r>
            <a:r>
              <a:rPr lang="tr-TR" sz="1300" dirty="0">
                <a:latin typeface="Arial"/>
                <a:cs typeface="Arial"/>
              </a:rPr>
              <a:t>)).</a:t>
            </a:r>
          </a:p>
          <a:p>
            <a:endParaRPr lang="tr-TR" sz="1300">
              <a:latin typeface="Arial"/>
              <a:cs typeface="Calibri"/>
            </a:endParaRPr>
          </a:p>
          <a:p>
            <a:endParaRPr lang="tr-TR" sz="1300">
              <a:latin typeface="Arial"/>
              <a:cs typeface="Calibri"/>
            </a:endParaRPr>
          </a:p>
          <a:p>
            <a:endParaRPr lang="tr-TR" sz="1300">
              <a:latin typeface="Arial"/>
              <a:cs typeface="Calibri"/>
            </a:endParaRPr>
          </a:p>
        </p:txBody>
      </p:sp>
      <p:pic>
        <p:nvPicPr>
          <p:cNvPr id="56" name="Picture 55" descr="Verilerden oluşan soyut arka plan">
            <a:extLst>
              <a:ext uri="{FF2B5EF4-FFF2-40B4-BE49-F238E27FC236}">
                <a16:creationId xmlns:a16="http://schemas.microsoft.com/office/drawing/2014/main" id="{21751F0B-CCFB-637B-3D90-3B7CECED7650}"/>
              </a:ext>
            </a:extLst>
          </p:cNvPr>
          <p:cNvPicPr>
            <a:picLocks noChangeAspect="1"/>
          </p:cNvPicPr>
          <p:nvPr/>
        </p:nvPicPr>
        <p:blipFill rotWithShape="1">
          <a:blip r:embed="rId2"/>
          <a:srcRect l="21764" r="34556" b="7"/>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213539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5BBC59D5-9041-C9A2-4A8B-5E80D1D837B2}"/>
              </a:ext>
            </a:extLst>
          </p:cNvPr>
          <p:cNvSpPr>
            <a:spLocks noGrp="1"/>
          </p:cNvSpPr>
          <p:nvPr>
            <p:ph type="title"/>
          </p:nvPr>
        </p:nvSpPr>
        <p:spPr>
          <a:xfrm>
            <a:off x="4206807" y="1038497"/>
            <a:ext cx="4539088" cy="1156064"/>
          </a:xfrm>
        </p:spPr>
        <p:txBody>
          <a:bodyPr>
            <a:noAutofit/>
          </a:bodyPr>
          <a:lstStyle/>
          <a:p>
            <a:r>
              <a:rPr lang="tr-TR" sz="4000" dirty="0">
                <a:solidFill>
                  <a:schemeClr val="tx1">
                    <a:lumMod val="85000"/>
                    <a:lumOff val="15000"/>
                  </a:schemeClr>
                </a:solidFill>
                <a:latin typeface="Arial"/>
                <a:cs typeface="Calibri Light"/>
              </a:rPr>
              <a:t>Hazırlayanlar</a:t>
            </a:r>
            <a:endParaRPr lang="tr-TR" sz="4000">
              <a:solidFill>
                <a:schemeClr val="tx1">
                  <a:lumMod val="85000"/>
                  <a:lumOff val="15000"/>
                </a:schemeClr>
              </a:solidFill>
              <a:latin typeface="Arial"/>
              <a:cs typeface="Arial"/>
            </a:endParaRPr>
          </a:p>
        </p:txBody>
      </p:sp>
      <p:sp>
        <p:nvSpPr>
          <p:cNvPr id="3" name="İçerik Yer Tutucusu 2">
            <a:extLst>
              <a:ext uri="{FF2B5EF4-FFF2-40B4-BE49-F238E27FC236}">
                <a16:creationId xmlns:a16="http://schemas.microsoft.com/office/drawing/2014/main" id="{8C921591-7A13-3996-661E-0D351D1BE828}"/>
              </a:ext>
            </a:extLst>
          </p:cNvPr>
          <p:cNvSpPr>
            <a:spLocks noGrp="1"/>
          </p:cNvSpPr>
          <p:nvPr>
            <p:ph idx="1"/>
          </p:nvPr>
        </p:nvSpPr>
        <p:spPr>
          <a:xfrm>
            <a:off x="2875825" y="2603454"/>
            <a:ext cx="7319419" cy="2226471"/>
          </a:xfrm>
        </p:spPr>
        <p:txBody>
          <a:bodyPr anchor="ctr">
            <a:normAutofit/>
          </a:bodyPr>
          <a:lstStyle/>
          <a:p>
            <a:r>
              <a:rPr lang="tr-TR" sz="3500" dirty="0">
                <a:solidFill>
                  <a:schemeClr val="tx1">
                    <a:lumMod val="85000"/>
                    <a:lumOff val="15000"/>
                  </a:schemeClr>
                </a:solidFill>
                <a:cs typeface="Calibri"/>
              </a:rPr>
              <a:t>Nefise Şevval AÇIKALIN - </a:t>
            </a:r>
            <a:r>
              <a:rPr lang="tr-TR" sz="3500" dirty="0">
                <a:ea typeface="+mn-lt"/>
                <a:cs typeface="+mn-lt"/>
              </a:rPr>
              <a:t>200201014</a:t>
            </a:r>
            <a:endParaRPr lang="tr-TR" sz="3500" dirty="0">
              <a:solidFill>
                <a:schemeClr val="tx1">
                  <a:lumMod val="85000"/>
                  <a:lumOff val="15000"/>
                </a:schemeClr>
              </a:solidFill>
              <a:cs typeface="Calibri"/>
            </a:endParaRPr>
          </a:p>
          <a:p>
            <a:r>
              <a:rPr lang="tr-TR" sz="3500" dirty="0">
                <a:solidFill>
                  <a:schemeClr val="tx1">
                    <a:lumMod val="85000"/>
                    <a:lumOff val="15000"/>
                  </a:schemeClr>
                </a:solidFill>
                <a:cs typeface="Calibri"/>
              </a:rPr>
              <a:t>Seda Nur EKİCİ - 200201050</a:t>
            </a:r>
          </a:p>
        </p:txBody>
      </p:sp>
    </p:spTree>
    <p:extLst>
      <p:ext uri="{BB962C8B-B14F-4D97-AF65-F5344CB8AC3E}">
        <p14:creationId xmlns:p14="http://schemas.microsoft.com/office/powerpoint/2010/main" val="146380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3">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12619995-741A-9AE1-38DF-F052B610780B}"/>
              </a:ext>
            </a:extLst>
          </p:cNvPr>
          <p:cNvSpPr>
            <a:spLocks noGrp="1"/>
          </p:cNvSpPr>
          <p:nvPr>
            <p:ph type="title"/>
          </p:nvPr>
        </p:nvSpPr>
        <p:spPr>
          <a:xfrm>
            <a:off x="1191465" y="996101"/>
            <a:ext cx="10024668" cy="1188720"/>
          </a:xfrm>
        </p:spPr>
        <p:txBody>
          <a:bodyPr>
            <a:normAutofit fontScale="90000"/>
          </a:bodyPr>
          <a:lstStyle/>
          <a:p>
            <a:r>
              <a:rPr lang="tr-TR" dirty="0">
                <a:solidFill>
                  <a:schemeClr val="tx1">
                    <a:lumMod val="85000"/>
                    <a:lumOff val="15000"/>
                  </a:schemeClr>
                </a:solidFill>
                <a:latin typeface="Arial"/>
                <a:cs typeface="Calibri Light"/>
              </a:rPr>
              <a:t>Bilgisayarlı Görü Alanında Derin Öğrenme</a:t>
            </a:r>
            <a:endParaRPr lang="tr-TR">
              <a:solidFill>
                <a:schemeClr val="tx1">
                  <a:lumMod val="85000"/>
                  <a:lumOff val="15000"/>
                </a:schemeClr>
              </a:solidFill>
              <a:latin typeface="Arial"/>
              <a:cs typeface="Arial"/>
            </a:endParaRPr>
          </a:p>
        </p:txBody>
      </p:sp>
      <p:sp>
        <p:nvSpPr>
          <p:cNvPr id="3" name="İçerik Yer Tutucusu 2">
            <a:extLst>
              <a:ext uri="{FF2B5EF4-FFF2-40B4-BE49-F238E27FC236}">
                <a16:creationId xmlns:a16="http://schemas.microsoft.com/office/drawing/2014/main" id="{D8AB6F16-2D84-A597-619B-CDDDCC6D7434}"/>
              </a:ext>
            </a:extLst>
          </p:cNvPr>
          <p:cNvSpPr>
            <a:spLocks noGrp="1"/>
          </p:cNvSpPr>
          <p:nvPr>
            <p:ph idx="1"/>
          </p:nvPr>
        </p:nvSpPr>
        <p:spPr>
          <a:xfrm>
            <a:off x="968724" y="1963487"/>
            <a:ext cx="10148368" cy="3494203"/>
          </a:xfrm>
        </p:spPr>
        <p:txBody>
          <a:bodyPr anchor="ctr">
            <a:normAutofit/>
          </a:bodyPr>
          <a:lstStyle/>
          <a:p>
            <a:r>
              <a:rPr lang="tr-TR" sz="2200" dirty="0">
                <a:solidFill>
                  <a:schemeClr val="tx1">
                    <a:lumMod val="85000"/>
                    <a:lumOff val="15000"/>
                  </a:schemeClr>
                </a:solidFill>
                <a:latin typeface="Arial"/>
                <a:ea typeface="+mn-lt"/>
                <a:cs typeface="+mn-lt"/>
              </a:rPr>
              <a:t>Derin öğrenme yöntemlerinin ilerlemesi ile birlikte farklı disiplinler de hızlı bir gelişim göstermeye başlamışlardır. Bilgisayarlı görü de bunlardan birisidir. Kamera ve mobil cihaz sayısının artmasıyla beraber insanların bunlara verdiği görüntü sayısı da artmıştır. Bu da bilgisayarlı görü alanında kullanılabilecek büyük miktarlı veri sayısını ifade etmektedir. Derin öğrenme yöntemleri de bu büyük veriler üzerinde kullanılmaktadır. Böylece iki disiplin birleştirilerek yüz tanıma, duygu analizi, göz bebeği takibi vb. birçok sistem geliştirilmeye başlanmıştır.</a:t>
            </a:r>
            <a:endParaRPr lang="tr-TR" sz="2200" dirty="0">
              <a:solidFill>
                <a:schemeClr val="tx1">
                  <a:lumMod val="85000"/>
                  <a:lumOff val="15000"/>
                </a:schemeClr>
              </a:solidFill>
              <a:latin typeface="Arial"/>
              <a:cs typeface="Calibri" panose="020F0502020204030204"/>
            </a:endParaRPr>
          </a:p>
        </p:txBody>
      </p:sp>
      <p:sp>
        <p:nvSpPr>
          <p:cNvPr id="24" name="Freeform: Shape 15">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69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72DA5A1-8FC2-9F1F-4C56-1CF4126E5F34}"/>
              </a:ext>
            </a:extLst>
          </p:cNvPr>
          <p:cNvSpPr>
            <a:spLocks noGrp="1"/>
          </p:cNvSpPr>
          <p:nvPr>
            <p:ph type="title"/>
          </p:nvPr>
        </p:nvSpPr>
        <p:spPr>
          <a:xfrm>
            <a:off x="1257352" y="1016534"/>
            <a:ext cx="9543405" cy="1188720"/>
          </a:xfrm>
        </p:spPr>
        <p:txBody>
          <a:bodyPr>
            <a:normAutofit/>
          </a:bodyPr>
          <a:lstStyle/>
          <a:p>
            <a:r>
              <a:rPr lang="tr-TR" sz="4000" dirty="0">
                <a:solidFill>
                  <a:schemeClr val="tx1">
                    <a:lumMod val="85000"/>
                    <a:lumOff val="15000"/>
                  </a:schemeClr>
                </a:solidFill>
                <a:latin typeface="Arial"/>
                <a:cs typeface="Calibri Light"/>
              </a:rPr>
              <a:t>Görüntü Sinyallerinden Duygu Tespiti</a:t>
            </a:r>
            <a:endParaRPr lang="tr-TR" sz="4000">
              <a:solidFill>
                <a:schemeClr val="tx1">
                  <a:lumMod val="85000"/>
                  <a:lumOff val="15000"/>
                </a:schemeClr>
              </a:solidFill>
              <a:latin typeface="Arial"/>
              <a:cs typeface="Arial"/>
            </a:endParaRPr>
          </a:p>
        </p:txBody>
      </p:sp>
      <p:sp>
        <p:nvSpPr>
          <p:cNvPr id="3" name="İçerik Yer Tutucusu 2">
            <a:extLst>
              <a:ext uri="{FF2B5EF4-FFF2-40B4-BE49-F238E27FC236}">
                <a16:creationId xmlns:a16="http://schemas.microsoft.com/office/drawing/2014/main" id="{B4824562-619C-89B6-3FD9-DC19B55C97E2}"/>
              </a:ext>
            </a:extLst>
          </p:cNvPr>
          <p:cNvSpPr>
            <a:spLocks noGrp="1"/>
          </p:cNvSpPr>
          <p:nvPr>
            <p:ph idx="1"/>
          </p:nvPr>
        </p:nvSpPr>
        <p:spPr>
          <a:xfrm>
            <a:off x="1075672" y="2097555"/>
            <a:ext cx="9773288" cy="3828031"/>
          </a:xfrm>
        </p:spPr>
        <p:txBody>
          <a:bodyPr vert="horz" lIns="91440" tIns="45720" rIns="91440" bIns="45720" rtlCol="0" anchor="ctr">
            <a:noAutofit/>
          </a:bodyPr>
          <a:lstStyle/>
          <a:p>
            <a:r>
              <a:rPr lang="tr-TR" sz="2200" dirty="0">
                <a:latin typeface="Arial"/>
                <a:ea typeface="+mn-lt"/>
                <a:cs typeface="+mn-lt"/>
              </a:rPr>
              <a:t>Duygu analizi de bu sistemlerden biridir. Resimlerden, kamera görüntülerinden kişilerin duygu analizinin yapılması sağlık, güvenlik vb. birçok alanda fayda sağlamaktadır. Yapmış olduğumuz bu proje ile birlikte biz de duygu analizi yapmayı hedeflemekteyiz. Buna paralel olarak tespit edilen duyguya yönelik kitap önerisi yapma fonksiyonu da projeye eklenecektir. Böylece projenin daha özgünleşmesi hedeflenmiştir. </a:t>
            </a:r>
          </a:p>
          <a:p>
            <a:r>
              <a:rPr lang="tr-TR" sz="2200" dirty="0">
                <a:solidFill>
                  <a:srgbClr val="000000"/>
                </a:solidFill>
                <a:latin typeface="Arial"/>
                <a:cs typeface="Calibri"/>
              </a:rPr>
              <a:t>Yapılan proje ile resim veya kamera görüntülerinden duygu tespiti gerçekleştirilmiştir. Daha sonra tespit edilen duyguya yönelik kişinin o anda okuyabileceği kitaplar bir liste halinde sistem tarafından kullanıcıya önerilir. Projede derin öğrenme ve bilgisayarlı görü yöntemleri kullanılmıştır.</a:t>
            </a:r>
          </a:p>
        </p:txBody>
      </p:sp>
      <p:sp>
        <p:nvSpPr>
          <p:cNvPr id="27" name="Freeform: Shape 26">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22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72DA5A1-8FC2-9F1F-4C56-1CF4126E5F34}"/>
              </a:ext>
            </a:extLst>
          </p:cNvPr>
          <p:cNvSpPr>
            <a:spLocks noGrp="1"/>
          </p:cNvSpPr>
          <p:nvPr>
            <p:ph type="title"/>
          </p:nvPr>
        </p:nvSpPr>
        <p:spPr>
          <a:xfrm>
            <a:off x="481983" y="896219"/>
            <a:ext cx="11214457" cy="1161984"/>
          </a:xfrm>
        </p:spPr>
        <p:txBody>
          <a:bodyPr>
            <a:normAutofit fontScale="90000"/>
          </a:bodyPr>
          <a:lstStyle/>
          <a:p>
            <a:r>
              <a:rPr lang="tr-TR" dirty="0">
                <a:solidFill>
                  <a:schemeClr val="tx1">
                    <a:lumMod val="85000"/>
                    <a:lumOff val="15000"/>
                  </a:schemeClr>
                </a:solidFill>
                <a:latin typeface="Arial"/>
                <a:cs typeface="Calibri Light"/>
              </a:rPr>
              <a:t>Kullanılan Kütüphaneler, Yapılar ve Veri Kümesi</a:t>
            </a:r>
            <a:endParaRPr lang="tr-TR" dirty="0">
              <a:solidFill>
                <a:schemeClr val="tx1">
                  <a:lumMod val="85000"/>
                  <a:lumOff val="15000"/>
                </a:schemeClr>
              </a:solidFill>
              <a:latin typeface="Arial"/>
              <a:cs typeface="Arial"/>
            </a:endParaRPr>
          </a:p>
        </p:txBody>
      </p:sp>
      <p:sp>
        <p:nvSpPr>
          <p:cNvPr id="3" name="İçerik Yer Tutucusu 2">
            <a:extLst>
              <a:ext uri="{FF2B5EF4-FFF2-40B4-BE49-F238E27FC236}">
                <a16:creationId xmlns:a16="http://schemas.microsoft.com/office/drawing/2014/main" id="{B4824562-619C-89B6-3FD9-DC19B55C97E2}"/>
              </a:ext>
            </a:extLst>
          </p:cNvPr>
          <p:cNvSpPr>
            <a:spLocks noGrp="1"/>
          </p:cNvSpPr>
          <p:nvPr>
            <p:ph idx="1"/>
          </p:nvPr>
        </p:nvSpPr>
        <p:spPr>
          <a:xfrm>
            <a:off x="701356" y="1897029"/>
            <a:ext cx="10201078" cy="4082030"/>
          </a:xfrm>
        </p:spPr>
        <p:txBody>
          <a:bodyPr anchor="ctr">
            <a:normAutofit/>
          </a:bodyPr>
          <a:lstStyle/>
          <a:p>
            <a:r>
              <a:rPr lang="tr-TR" sz="2000" err="1">
                <a:latin typeface="Arial"/>
                <a:ea typeface="+mn-lt"/>
                <a:cs typeface="+mn-lt"/>
              </a:rPr>
              <a:t>TensorFlow</a:t>
            </a:r>
            <a:r>
              <a:rPr lang="tr-TR" sz="2000" dirty="0">
                <a:latin typeface="Arial"/>
                <a:ea typeface="+mn-lt"/>
                <a:cs typeface="+mn-lt"/>
              </a:rPr>
              <a:t>: Derin öğrenme modeli oluşturmak ve eğitmek için kullanılmıştır. </a:t>
            </a:r>
            <a:endParaRPr lang="tr-TR" sz="2000">
              <a:solidFill>
                <a:srgbClr val="262626"/>
              </a:solidFill>
              <a:latin typeface="Arial"/>
              <a:ea typeface="+mn-lt"/>
              <a:cs typeface="+mn-lt"/>
            </a:endParaRPr>
          </a:p>
          <a:p>
            <a:r>
              <a:rPr lang="tr-TR" sz="2000" err="1">
                <a:latin typeface="Arial"/>
                <a:ea typeface="+mn-lt"/>
                <a:cs typeface="+mn-lt"/>
              </a:rPr>
              <a:t>OpenCV</a:t>
            </a:r>
            <a:r>
              <a:rPr lang="tr-TR" sz="2000" dirty="0">
                <a:latin typeface="Arial"/>
                <a:ea typeface="+mn-lt"/>
                <a:cs typeface="+mn-lt"/>
              </a:rPr>
              <a:t>: Görüntü işleme için kullanılmıştır.</a:t>
            </a:r>
            <a:endParaRPr lang="tr-TR" sz="2000">
              <a:solidFill>
                <a:srgbClr val="262626"/>
              </a:solidFill>
              <a:latin typeface="Arial"/>
              <a:ea typeface="+mn-lt"/>
              <a:cs typeface="+mn-lt"/>
            </a:endParaRPr>
          </a:p>
          <a:p>
            <a:r>
              <a:rPr lang="tr-TR" sz="2000" err="1">
                <a:latin typeface="Arial"/>
                <a:ea typeface="+mn-lt"/>
                <a:cs typeface="+mn-lt"/>
              </a:rPr>
              <a:t>matplotlib.pyplot</a:t>
            </a:r>
            <a:r>
              <a:rPr lang="tr-TR" sz="2000" dirty="0">
                <a:latin typeface="Arial"/>
                <a:ea typeface="+mn-lt"/>
                <a:cs typeface="+mn-lt"/>
              </a:rPr>
              <a:t>: Grafik çizimleri ve görselleştirme için kullanılmıştır. </a:t>
            </a:r>
            <a:endParaRPr lang="tr-TR" sz="2000">
              <a:solidFill>
                <a:srgbClr val="262626"/>
              </a:solidFill>
              <a:latin typeface="Arial"/>
              <a:ea typeface="+mn-lt"/>
              <a:cs typeface="+mn-lt"/>
            </a:endParaRPr>
          </a:p>
          <a:p>
            <a:r>
              <a:rPr lang="tr-TR" sz="2000" err="1">
                <a:latin typeface="Arial"/>
                <a:ea typeface="+mn-lt"/>
                <a:cs typeface="+mn-lt"/>
              </a:rPr>
              <a:t>Numpy</a:t>
            </a:r>
            <a:r>
              <a:rPr lang="tr-TR" sz="2000" dirty="0">
                <a:latin typeface="Arial"/>
                <a:ea typeface="+mn-lt"/>
                <a:cs typeface="+mn-lt"/>
              </a:rPr>
              <a:t>: Sayısal hesaplamalar ve çok boyutlu diziler ile çalışmak için kullanılmıştır.</a:t>
            </a:r>
            <a:endParaRPr lang="tr-TR" sz="2000">
              <a:solidFill>
                <a:srgbClr val="262626"/>
              </a:solidFill>
              <a:latin typeface="Arial"/>
              <a:ea typeface="+mn-lt"/>
              <a:cs typeface="+mn-lt"/>
            </a:endParaRPr>
          </a:p>
          <a:p>
            <a:r>
              <a:rPr lang="tr-TR" sz="2000" err="1">
                <a:latin typeface="Arial"/>
                <a:ea typeface="+mn-lt"/>
                <a:cs typeface="+mn-lt"/>
              </a:rPr>
              <a:t>haarcascade</a:t>
            </a:r>
            <a:r>
              <a:rPr lang="tr-TR" sz="2000" dirty="0">
                <a:latin typeface="Arial"/>
                <a:ea typeface="+mn-lt"/>
                <a:cs typeface="+mn-lt"/>
              </a:rPr>
              <a:t> </a:t>
            </a:r>
            <a:r>
              <a:rPr lang="tr-TR" sz="2000" err="1">
                <a:latin typeface="Arial"/>
                <a:ea typeface="+mn-lt"/>
                <a:cs typeface="+mn-lt"/>
              </a:rPr>
              <a:t>frontalface</a:t>
            </a:r>
            <a:r>
              <a:rPr lang="tr-TR" sz="2000" dirty="0">
                <a:latin typeface="Arial"/>
                <a:ea typeface="+mn-lt"/>
                <a:cs typeface="+mn-lt"/>
              </a:rPr>
              <a:t> default.xml: </a:t>
            </a:r>
            <a:r>
              <a:rPr lang="tr-TR" sz="2000" err="1">
                <a:latin typeface="Arial"/>
                <a:ea typeface="+mn-lt"/>
                <a:cs typeface="+mn-lt"/>
              </a:rPr>
              <a:t>OpenCV</a:t>
            </a:r>
            <a:r>
              <a:rPr lang="tr-TR" sz="2000" dirty="0">
                <a:latin typeface="Arial"/>
                <a:ea typeface="+mn-lt"/>
                <a:cs typeface="+mn-lt"/>
              </a:rPr>
              <a:t> tarafından sağlanan önceden eğitilmiş¸ bir yüz tanıma sınıflandırıcısıdır.</a:t>
            </a:r>
          </a:p>
          <a:p>
            <a:r>
              <a:rPr lang="tr-TR" sz="2000" dirty="0">
                <a:latin typeface="Arial"/>
                <a:ea typeface="+mn-lt"/>
                <a:cs typeface="+mn-lt"/>
              </a:rPr>
              <a:t>Projede ”FER2013” veri kümesi kullanılmıştır. Bunun sebebi verilerin gerçekçi olmasıdır. Gri tonlamalı resimlerden oluşur ve kolayca tespit edilebilir. Bu veri kümesine </a:t>
            </a:r>
            <a:r>
              <a:rPr lang="tr-TR" sz="2000" dirty="0" err="1">
                <a:latin typeface="Arial"/>
                <a:ea typeface="+mn-lt"/>
                <a:cs typeface="+mn-lt"/>
              </a:rPr>
              <a:t>Kaggle’dan</a:t>
            </a:r>
            <a:r>
              <a:rPr lang="tr-TR" sz="2000" dirty="0">
                <a:latin typeface="Arial"/>
                <a:ea typeface="+mn-lt"/>
                <a:cs typeface="+mn-lt"/>
              </a:rPr>
              <a:t> erişim sağlanabilir. Veri kümesi test ve eğitim verilerinden oluşmaktadır.</a:t>
            </a:r>
            <a:endParaRPr lang="tr-TR" sz="2000" dirty="0" err="1">
              <a:solidFill>
                <a:srgbClr val="000000"/>
              </a:solidFill>
              <a:latin typeface="Arial"/>
              <a:cs typeface="Calibri"/>
            </a:endParaRPr>
          </a:p>
        </p:txBody>
      </p:sp>
      <p:sp>
        <p:nvSpPr>
          <p:cNvPr id="27" name="Freeform: Shape 26">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51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72DA5A1-8FC2-9F1F-4C56-1CF4126E5F34}"/>
              </a:ext>
            </a:extLst>
          </p:cNvPr>
          <p:cNvSpPr>
            <a:spLocks noGrp="1"/>
          </p:cNvSpPr>
          <p:nvPr>
            <p:ph type="title"/>
          </p:nvPr>
        </p:nvSpPr>
        <p:spPr>
          <a:xfrm>
            <a:off x="1179624" y="946828"/>
            <a:ext cx="9543405" cy="1188720"/>
          </a:xfrm>
        </p:spPr>
        <p:txBody>
          <a:bodyPr>
            <a:normAutofit fontScale="90000"/>
          </a:bodyPr>
          <a:lstStyle/>
          <a:p>
            <a:r>
              <a:rPr lang="tr-TR" dirty="0">
                <a:solidFill>
                  <a:schemeClr val="tx1">
                    <a:lumMod val="85000"/>
                    <a:lumOff val="15000"/>
                  </a:schemeClr>
                </a:solidFill>
                <a:latin typeface="Arial"/>
                <a:cs typeface="Calibri Light"/>
              </a:rPr>
              <a:t>Veri Kümesinde Belirlenen Problemler</a:t>
            </a:r>
            <a:endParaRPr lang="tr-TR" dirty="0">
              <a:solidFill>
                <a:schemeClr val="tx1">
                  <a:lumMod val="85000"/>
                  <a:lumOff val="15000"/>
                </a:schemeClr>
              </a:solidFill>
              <a:latin typeface="Arial"/>
              <a:cs typeface="Arial"/>
            </a:endParaRPr>
          </a:p>
        </p:txBody>
      </p:sp>
      <p:sp>
        <p:nvSpPr>
          <p:cNvPr id="3" name="İçerik Yer Tutucusu 2">
            <a:extLst>
              <a:ext uri="{FF2B5EF4-FFF2-40B4-BE49-F238E27FC236}">
                <a16:creationId xmlns:a16="http://schemas.microsoft.com/office/drawing/2014/main" id="{B4824562-619C-89B6-3FD9-DC19B55C97E2}"/>
              </a:ext>
            </a:extLst>
          </p:cNvPr>
          <p:cNvSpPr>
            <a:spLocks noGrp="1"/>
          </p:cNvSpPr>
          <p:nvPr>
            <p:ph idx="1"/>
          </p:nvPr>
        </p:nvSpPr>
        <p:spPr>
          <a:xfrm>
            <a:off x="1175171" y="2302092"/>
            <a:ext cx="9144973" cy="3320031"/>
          </a:xfrm>
        </p:spPr>
        <p:txBody>
          <a:bodyPr anchor="ctr">
            <a:normAutofit/>
          </a:bodyPr>
          <a:lstStyle/>
          <a:p>
            <a:r>
              <a:rPr lang="tr-TR" sz="2000" dirty="0">
                <a:latin typeface="Arial"/>
                <a:ea typeface="+mn-lt"/>
                <a:cs typeface="+mn-lt"/>
              </a:rPr>
              <a:t>Veri kümesinde belirlenmiş bazı problemler vardır ve problemlerin nasıl çözüleceği aşağıda verilmiştir. </a:t>
            </a:r>
            <a:endParaRPr lang="tr-TR" sz="2000" dirty="0">
              <a:solidFill>
                <a:srgbClr val="262626"/>
              </a:solidFill>
              <a:latin typeface="Arial"/>
              <a:ea typeface="+mn-lt"/>
              <a:cs typeface="+mn-lt"/>
            </a:endParaRPr>
          </a:p>
          <a:p>
            <a:r>
              <a:rPr lang="tr-TR" sz="2000" dirty="0">
                <a:latin typeface="Arial"/>
                <a:ea typeface="+mn-lt"/>
                <a:cs typeface="+mn-lt"/>
              </a:rPr>
              <a:t>Dengesiz Veri kümesi: Veri kümesinde yer alan sınıflarda, test ve eğitim verisi arasında veri dengesizliği bulunmaktadır. Bunun çözümünü ”Data </a:t>
            </a:r>
            <a:r>
              <a:rPr lang="tr-TR" sz="2000" dirty="0" err="1">
                <a:latin typeface="Arial"/>
                <a:ea typeface="+mn-lt"/>
                <a:cs typeface="+mn-lt"/>
              </a:rPr>
              <a:t>Augmentation</a:t>
            </a:r>
            <a:r>
              <a:rPr lang="tr-TR" sz="2000" dirty="0">
                <a:latin typeface="Arial"/>
                <a:ea typeface="+mn-lt"/>
                <a:cs typeface="+mn-lt"/>
              </a:rPr>
              <a:t>(veri arttırma)” yöntemi ile gerçekleştirilmiştir.</a:t>
            </a:r>
            <a:endParaRPr lang="tr-TR" sz="2000" dirty="0">
              <a:solidFill>
                <a:srgbClr val="262626"/>
              </a:solidFill>
              <a:latin typeface="Arial"/>
              <a:ea typeface="+mn-lt"/>
              <a:cs typeface="+mn-lt"/>
            </a:endParaRPr>
          </a:p>
          <a:p>
            <a:r>
              <a:rPr lang="tr-TR" sz="2000" dirty="0">
                <a:latin typeface="Arial"/>
                <a:ea typeface="+mn-lt"/>
                <a:cs typeface="+mn-lt"/>
              </a:rPr>
              <a:t>Sınıf içi varyasyon: Veriler çeşitlendirilerek </a:t>
            </a:r>
            <a:r>
              <a:rPr lang="tr-TR" sz="2000" dirty="0" err="1">
                <a:latin typeface="Arial"/>
                <a:ea typeface="+mn-lt"/>
                <a:cs typeface="+mn-lt"/>
              </a:rPr>
              <a:t>overfitting</a:t>
            </a:r>
            <a:r>
              <a:rPr lang="tr-TR" sz="2000" dirty="0">
                <a:latin typeface="Arial"/>
                <a:ea typeface="+mn-lt"/>
                <a:cs typeface="+mn-lt"/>
              </a:rPr>
              <a:t> sorununa çözüm sağlanmıştır</a:t>
            </a:r>
            <a:endParaRPr lang="tr-TR" sz="2000" dirty="0">
              <a:solidFill>
                <a:srgbClr val="262626"/>
              </a:solidFill>
              <a:latin typeface="Arial"/>
              <a:ea typeface="+mn-lt"/>
              <a:cs typeface="+mn-lt"/>
            </a:endParaRPr>
          </a:p>
          <a:p>
            <a:r>
              <a:rPr lang="tr-TR" sz="2000" dirty="0">
                <a:latin typeface="Arial"/>
                <a:ea typeface="+mn-lt"/>
                <a:cs typeface="+mn-lt"/>
              </a:rPr>
              <a:t>Oklüzyon: Çoğunlukla el, kol gibi uzuvların ve gözlük gibi nesnelerin insan yüzünü engellemesiyle veri setinde böyle bir problem oluşmuştur.</a:t>
            </a:r>
            <a:endParaRPr lang="tr-TR" sz="2000" dirty="0">
              <a:solidFill>
                <a:schemeClr val="tx1">
                  <a:lumMod val="85000"/>
                  <a:lumOff val="15000"/>
                </a:schemeClr>
              </a:solidFill>
              <a:latin typeface="Arial"/>
              <a:cs typeface="Calibri"/>
            </a:endParaRPr>
          </a:p>
        </p:txBody>
      </p:sp>
      <p:sp>
        <p:nvSpPr>
          <p:cNvPr id="27" name="Freeform: Shape 26">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16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72DA5A1-8FC2-9F1F-4C56-1CF4126E5F34}"/>
              </a:ext>
            </a:extLst>
          </p:cNvPr>
          <p:cNvSpPr>
            <a:spLocks noGrp="1"/>
          </p:cNvSpPr>
          <p:nvPr>
            <p:ph type="title"/>
          </p:nvPr>
        </p:nvSpPr>
        <p:spPr>
          <a:xfrm>
            <a:off x="1304905" y="964207"/>
            <a:ext cx="8607616" cy="1161984"/>
          </a:xfrm>
        </p:spPr>
        <p:txBody>
          <a:bodyPr>
            <a:normAutofit/>
          </a:bodyPr>
          <a:lstStyle/>
          <a:p>
            <a:r>
              <a:rPr lang="tr-TR" sz="4000" dirty="0">
                <a:solidFill>
                  <a:schemeClr val="tx1">
                    <a:lumMod val="85000"/>
                    <a:lumOff val="15000"/>
                  </a:schemeClr>
                </a:solidFill>
                <a:latin typeface="Arial"/>
                <a:cs typeface="Calibri Light"/>
              </a:rPr>
              <a:t>Araştırmalar ve Yöntemler</a:t>
            </a:r>
            <a:endParaRPr lang="tr-TR" sz="4000">
              <a:solidFill>
                <a:schemeClr val="tx1">
                  <a:lumMod val="85000"/>
                  <a:lumOff val="15000"/>
                </a:schemeClr>
              </a:solidFill>
              <a:latin typeface="Arial"/>
              <a:cs typeface="Arial"/>
            </a:endParaRPr>
          </a:p>
        </p:txBody>
      </p:sp>
      <p:sp>
        <p:nvSpPr>
          <p:cNvPr id="3" name="İçerik Yer Tutucusu 2">
            <a:extLst>
              <a:ext uri="{FF2B5EF4-FFF2-40B4-BE49-F238E27FC236}">
                <a16:creationId xmlns:a16="http://schemas.microsoft.com/office/drawing/2014/main" id="{B4824562-619C-89B6-3FD9-DC19B55C97E2}"/>
              </a:ext>
            </a:extLst>
          </p:cNvPr>
          <p:cNvSpPr>
            <a:spLocks noGrp="1"/>
          </p:cNvSpPr>
          <p:nvPr>
            <p:ph idx="1"/>
          </p:nvPr>
        </p:nvSpPr>
        <p:spPr>
          <a:xfrm>
            <a:off x="1131628" y="2399108"/>
            <a:ext cx="8743921" cy="3453715"/>
          </a:xfrm>
        </p:spPr>
        <p:txBody>
          <a:bodyPr anchor="ctr">
            <a:normAutofit/>
          </a:bodyPr>
          <a:lstStyle/>
          <a:p>
            <a:r>
              <a:rPr lang="tr-TR" sz="2000" dirty="0">
                <a:latin typeface="Arial"/>
                <a:ea typeface="+mn-lt"/>
                <a:cs typeface="+mn-lt"/>
              </a:rPr>
              <a:t>Veri kümesi indirildikten sonra ilk başta gerekli olan kütüphaneler ve yapılar projede içeri aktarılmıştır. Veriye erişip erişilmediği kontrol edilmek için ve içe aktarma işlemlerinde herhangi bir sıkıntı olup olmadığını kontrol etmek için ilk başta bir adet veri okunmuştur. Okunan verinin RGB renk düzenine dönüşümü gerçekleştirilmiştir. Elde edilen veride herhangi bir sıkıntı olmadığı görüldükten sonra işlemlere geçilmiştir.</a:t>
            </a:r>
          </a:p>
          <a:p>
            <a:r>
              <a:rPr lang="tr-TR" sz="2000" dirty="0">
                <a:latin typeface="Arial"/>
                <a:ea typeface="+mn-lt"/>
                <a:cs typeface="+mn-lt"/>
              </a:rPr>
              <a:t>Veri kümesindeki veri sayısını arttırabilmek için </a:t>
            </a:r>
            <a:r>
              <a:rPr lang="tr-TR" sz="2000" err="1">
                <a:latin typeface="Arial"/>
                <a:ea typeface="+mn-lt"/>
                <a:cs typeface="+mn-lt"/>
              </a:rPr>
              <a:t>Bi</a:t>
            </a:r>
            <a:r>
              <a:rPr lang="tr-TR" sz="2000" dirty="0">
                <a:latin typeface="Arial"/>
                <a:ea typeface="+mn-lt"/>
                <a:cs typeface="+mn-lt"/>
              </a:rPr>
              <a:t>-Lineer </a:t>
            </a:r>
            <a:r>
              <a:rPr lang="tr-TR" sz="2000" err="1">
                <a:latin typeface="Arial"/>
                <a:ea typeface="+mn-lt"/>
                <a:cs typeface="+mn-lt"/>
              </a:rPr>
              <a:t>Interpolasyon</a:t>
            </a:r>
            <a:r>
              <a:rPr lang="tr-TR" sz="2000" dirty="0">
                <a:latin typeface="Arial"/>
                <a:ea typeface="+mn-lt"/>
                <a:cs typeface="+mn-lt"/>
              </a:rPr>
              <a:t> yöntemi kullanılarak 48x48 boyutundaki veriler 224x224 boyutuna getirilmiştir. Model eğitim kümesine uygun bir giriş haline getirilmiştir. Her sınıf için veriler okunmuş, yeniden boyutlandırılmış ve bir diziye eklenmiştir.</a:t>
            </a:r>
            <a:endParaRPr lang="tr-TR" sz="2000" dirty="0" err="1">
              <a:solidFill>
                <a:srgbClr val="000000"/>
              </a:solidFill>
              <a:latin typeface="Arial"/>
              <a:cs typeface="Calibri"/>
            </a:endParaRPr>
          </a:p>
          <a:p>
            <a:endParaRPr lang="tr-TR" sz="2000" dirty="0">
              <a:solidFill>
                <a:srgbClr val="000000"/>
              </a:solidFill>
              <a:latin typeface="Arial"/>
              <a:cs typeface="Calibri"/>
            </a:endParaRPr>
          </a:p>
        </p:txBody>
      </p:sp>
      <p:sp>
        <p:nvSpPr>
          <p:cNvPr id="27" name="Freeform: Shape 26">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993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72DA5A1-8FC2-9F1F-4C56-1CF4126E5F34}"/>
              </a:ext>
            </a:extLst>
          </p:cNvPr>
          <p:cNvSpPr>
            <a:spLocks noGrp="1"/>
          </p:cNvSpPr>
          <p:nvPr>
            <p:ph type="title"/>
          </p:nvPr>
        </p:nvSpPr>
        <p:spPr>
          <a:xfrm>
            <a:off x="1257351" y="1052820"/>
            <a:ext cx="9476563" cy="1161984"/>
          </a:xfrm>
        </p:spPr>
        <p:txBody>
          <a:bodyPr>
            <a:normAutofit/>
          </a:bodyPr>
          <a:lstStyle/>
          <a:p>
            <a:r>
              <a:rPr lang="tr-TR" sz="4000" baseline="0">
                <a:solidFill>
                  <a:srgbClr val="262626"/>
                </a:solidFill>
                <a:latin typeface="Arial"/>
              </a:rPr>
              <a:t>Araştırmalar ve Yöntemler</a:t>
            </a:r>
            <a:r>
              <a:rPr lang="tr-TR" sz="4000">
                <a:solidFill>
                  <a:srgbClr val="262626"/>
                </a:solidFill>
                <a:latin typeface="Arial"/>
                <a:ea typeface="Arial"/>
                <a:cs typeface="Arial"/>
              </a:rPr>
              <a:t>​</a:t>
            </a:r>
            <a:endParaRPr lang="tr-TR">
              <a:solidFill>
                <a:schemeClr val="tx1">
                  <a:lumMod val="85000"/>
                  <a:lumOff val="15000"/>
                </a:schemeClr>
              </a:solidFill>
            </a:endParaRPr>
          </a:p>
        </p:txBody>
      </p:sp>
      <p:sp>
        <p:nvSpPr>
          <p:cNvPr id="3" name="İçerik Yer Tutucusu 2">
            <a:extLst>
              <a:ext uri="{FF2B5EF4-FFF2-40B4-BE49-F238E27FC236}">
                <a16:creationId xmlns:a16="http://schemas.microsoft.com/office/drawing/2014/main" id="{B4824562-619C-89B6-3FD9-DC19B55C97E2}"/>
              </a:ext>
            </a:extLst>
          </p:cNvPr>
          <p:cNvSpPr>
            <a:spLocks noGrp="1"/>
          </p:cNvSpPr>
          <p:nvPr>
            <p:ph idx="1"/>
          </p:nvPr>
        </p:nvSpPr>
        <p:spPr>
          <a:xfrm>
            <a:off x="1126663" y="2210995"/>
            <a:ext cx="9091499" cy="3320031"/>
          </a:xfrm>
        </p:spPr>
        <p:txBody>
          <a:bodyPr anchor="ctr">
            <a:normAutofit/>
          </a:bodyPr>
          <a:lstStyle/>
          <a:p>
            <a:r>
              <a:rPr lang="tr-TR" sz="2000" dirty="0">
                <a:latin typeface="Arial"/>
                <a:ea typeface="+mn-lt"/>
                <a:cs typeface="+mn-lt"/>
              </a:rPr>
              <a:t>Eğitim verilerinde </a:t>
            </a:r>
            <a:r>
              <a:rPr lang="tr-TR" sz="2000" err="1">
                <a:latin typeface="Arial"/>
                <a:ea typeface="+mn-lt"/>
                <a:cs typeface="+mn-lt"/>
              </a:rPr>
              <a:t>overfittingi</a:t>
            </a:r>
            <a:r>
              <a:rPr lang="tr-TR" sz="2000" dirty="0">
                <a:latin typeface="Arial"/>
                <a:ea typeface="+mn-lt"/>
                <a:cs typeface="+mn-lt"/>
              </a:rPr>
              <a:t> önlemek için </a:t>
            </a:r>
            <a:r>
              <a:rPr lang="tr-TR" sz="2000" err="1">
                <a:latin typeface="Arial"/>
                <a:ea typeface="+mn-lt"/>
                <a:cs typeface="+mn-lt"/>
              </a:rPr>
              <a:t>random.shuffle</a:t>
            </a:r>
            <a:r>
              <a:rPr lang="tr-TR" sz="2000" dirty="0">
                <a:latin typeface="Arial"/>
                <a:ea typeface="+mn-lt"/>
                <a:cs typeface="+mn-lt"/>
              </a:rPr>
              <a:t> yöntemi kullanılmıştır. Veriler ve etiketler ayrı ayrı dizilerde saklanmış ve normalize edilmiştir. Bunun sebebi modelin daha hızlı ve stabil bir öğrenme gerçekleştirebilmesidir.</a:t>
            </a:r>
          </a:p>
          <a:p>
            <a:r>
              <a:rPr lang="tr-TR" sz="2000" dirty="0">
                <a:latin typeface="Arial"/>
                <a:ea typeface="+mn-lt"/>
                <a:cs typeface="+mn-lt"/>
              </a:rPr>
              <a:t>Daha önceden eğitilmiş MobileNetV2 modeli kullanılmıştır. Modelin çıkışına yeni katmanlar eklenmiş ve transfer öğrenme işlemi gerçekleştirilmiştir. Böylece eğitim süreci hızlanmış ve maliyet düşmüştür. Modelimiz </a:t>
            </a:r>
            <a:r>
              <a:rPr lang="tr-TR" sz="2000" err="1">
                <a:latin typeface="Arial"/>
                <a:ea typeface="+mn-lt"/>
                <a:cs typeface="+mn-lt"/>
              </a:rPr>
              <a:t>cross</a:t>
            </a:r>
            <a:r>
              <a:rPr lang="tr-TR" sz="2000" dirty="0">
                <a:latin typeface="Arial"/>
                <a:ea typeface="+mn-lt"/>
                <a:cs typeface="+mn-lt"/>
              </a:rPr>
              <a:t> </a:t>
            </a:r>
            <a:r>
              <a:rPr lang="tr-TR" sz="2000" err="1">
                <a:latin typeface="Arial"/>
                <a:ea typeface="+mn-lt"/>
                <a:cs typeface="+mn-lt"/>
              </a:rPr>
              <a:t>entropy</a:t>
            </a:r>
            <a:r>
              <a:rPr lang="tr-TR" sz="2000" dirty="0">
                <a:latin typeface="Arial"/>
                <a:ea typeface="+mn-lt"/>
                <a:cs typeface="+mn-lt"/>
              </a:rPr>
              <a:t> fonksiyonu ve ”Adam” </a:t>
            </a:r>
            <a:r>
              <a:rPr lang="tr-TR" sz="2000" err="1">
                <a:latin typeface="Arial"/>
                <a:ea typeface="+mn-lt"/>
                <a:cs typeface="+mn-lt"/>
              </a:rPr>
              <a:t>optimezerı</a:t>
            </a:r>
            <a:r>
              <a:rPr lang="tr-TR" sz="2000" dirty="0">
                <a:latin typeface="Arial"/>
                <a:ea typeface="+mn-lt"/>
                <a:cs typeface="+mn-lt"/>
              </a:rPr>
              <a:t> ile derlenmiştir. Daha sonra eğitim aşamasına geçilmiştir.</a:t>
            </a:r>
            <a:endParaRPr lang="tr-TR" sz="2000" dirty="0">
              <a:solidFill>
                <a:srgbClr val="000000"/>
              </a:solidFill>
              <a:latin typeface="Arial"/>
              <a:cs typeface="Calibri"/>
            </a:endParaRPr>
          </a:p>
        </p:txBody>
      </p:sp>
      <p:sp>
        <p:nvSpPr>
          <p:cNvPr id="27" name="Freeform: Shape 26">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61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72DA5A1-8FC2-9F1F-4C56-1CF4126E5F34}"/>
              </a:ext>
            </a:extLst>
          </p:cNvPr>
          <p:cNvSpPr>
            <a:spLocks noGrp="1"/>
          </p:cNvSpPr>
          <p:nvPr>
            <p:ph type="title"/>
          </p:nvPr>
        </p:nvSpPr>
        <p:spPr>
          <a:xfrm>
            <a:off x="1154415" y="1014242"/>
            <a:ext cx="9516668" cy="1188720"/>
          </a:xfrm>
        </p:spPr>
        <p:txBody>
          <a:bodyPr>
            <a:normAutofit/>
          </a:bodyPr>
          <a:lstStyle/>
          <a:p>
            <a:r>
              <a:rPr lang="tr-TR" sz="4000" baseline="0">
                <a:solidFill>
                  <a:srgbClr val="262626"/>
                </a:solidFill>
                <a:latin typeface="Arial"/>
              </a:rPr>
              <a:t>Araştırmalar ve Yöntemler</a:t>
            </a:r>
            <a:r>
              <a:rPr lang="tr-TR" sz="4000">
                <a:solidFill>
                  <a:srgbClr val="262626"/>
                </a:solidFill>
                <a:latin typeface="Arial"/>
                <a:ea typeface="Arial"/>
                <a:cs typeface="Arial"/>
              </a:rPr>
              <a:t>​</a:t>
            </a:r>
            <a:endParaRPr lang="tr-TR">
              <a:solidFill>
                <a:schemeClr val="tx1">
                  <a:lumMod val="85000"/>
                  <a:lumOff val="15000"/>
                </a:schemeClr>
              </a:solidFill>
            </a:endParaRPr>
          </a:p>
        </p:txBody>
      </p:sp>
      <p:sp>
        <p:nvSpPr>
          <p:cNvPr id="3" name="İçerik Yer Tutucusu 2">
            <a:extLst>
              <a:ext uri="{FF2B5EF4-FFF2-40B4-BE49-F238E27FC236}">
                <a16:creationId xmlns:a16="http://schemas.microsoft.com/office/drawing/2014/main" id="{B4824562-619C-89B6-3FD9-DC19B55C97E2}"/>
              </a:ext>
            </a:extLst>
          </p:cNvPr>
          <p:cNvSpPr>
            <a:spLocks noGrp="1"/>
          </p:cNvSpPr>
          <p:nvPr>
            <p:ph idx="1"/>
          </p:nvPr>
        </p:nvSpPr>
        <p:spPr>
          <a:xfrm>
            <a:off x="1061350" y="2200109"/>
            <a:ext cx="9118235" cy="3320031"/>
          </a:xfrm>
        </p:spPr>
        <p:txBody>
          <a:bodyPr anchor="ctr">
            <a:normAutofit/>
          </a:bodyPr>
          <a:lstStyle/>
          <a:p>
            <a:r>
              <a:rPr lang="tr-TR" sz="2000" dirty="0">
                <a:latin typeface="Arial"/>
                <a:ea typeface="+mn-lt"/>
                <a:cs typeface="+mn-lt"/>
              </a:rPr>
              <a:t>Eğitilen modelde </a:t>
            </a:r>
            <a:r>
              <a:rPr lang="tr-TR" sz="2000" err="1">
                <a:latin typeface="Arial"/>
                <a:ea typeface="+mn-lt"/>
                <a:cs typeface="+mn-lt"/>
              </a:rPr>
              <a:t>OpenCV</a:t>
            </a:r>
            <a:r>
              <a:rPr lang="tr-TR" sz="2000" dirty="0">
                <a:latin typeface="Arial"/>
                <a:ea typeface="+mn-lt"/>
                <a:cs typeface="+mn-lt"/>
              </a:rPr>
              <a:t> tarafından sağlanan yüz tanıma fonksiyonu ”haarcascade_frontalface_default.xml” kullanılmıştır. Bu fonksiyona </a:t>
            </a:r>
            <a:r>
              <a:rPr lang="tr-TR" sz="2000" err="1">
                <a:latin typeface="Arial"/>
                <a:ea typeface="+mn-lt"/>
                <a:cs typeface="+mn-lt"/>
              </a:rPr>
              <a:t>openCV’nin</a:t>
            </a:r>
            <a:r>
              <a:rPr lang="tr-TR" sz="2000" dirty="0">
                <a:latin typeface="Arial"/>
                <a:ea typeface="+mn-lt"/>
                <a:cs typeface="+mn-lt"/>
              </a:rPr>
              <a:t> </a:t>
            </a:r>
            <a:r>
              <a:rPr lang="tr-TR" sz="2000" err="1">
                <a:latin typeface="Arial"/>
                <a:ea typeface="+mn-lt"/>
                <a:cs typeface="+mn-lt"/>
              </a:rPr>
              <a:t>Github</a:t>
            </a:r>
            <a:r>
              <a:rPr lang="tr-TR" sz="2000" dirty="0">
                <a:latin typeface="Arial"/>
                <a:ea typeface="+mn-lt"/>
                <a:cs typeface="+mn-lt"/>
              </a:rPr>
              <a:t> açık kaynak kısmından erişim sağlayabilirsiniz. Verilerdeki yüzleri tespit etme ve duygu analizi yapma işlemi böylece gerçekleştirilmiş olur.</a:t>
            </a:r>
          </a:p>
          <a:p>
            <a:r>
              <a:rPr lang="tr-TR" sz="2000" dirty="0">
                <a:latin typeface="Arial"/>
                <a:ea typeface="+mn-lt"/>
                <a:cs typeface="+mn-lt"/>
              </a:rPr>
              <a:t>Son adım olarak her duyguya yönelik önerilecek kitaplar bir sözlük halinde tutulmuş ve tespit edilen duygu eğer bu sözlüğün </a:t>
            </a:r>
            <a:r>
              <a:rPr lang="tr-TR" sz="2000" err="1">
                <a:latin typeface="Arial"/>
                <a:ea typeface="+mn-lt"/>
                <a:cs typeface="+mn-lt"/>
              </a:rPr>
              <a:t>key</a:t>
            </a:r>
            <a:r>
              <a:rPr lang="tr-TR" sz="2000" dirty="0">
                <a:latin typeface="Arial"/>
                <a:ea typeface="+mn-lt"/>
                <a:cs typeface="+mn-lt"/>
              </a:rPr>
              <a:t>(anahtar)’</a:t>
            </a:r>
            <a:r>
              <a:rPr lang="tr-TR" sz="2000" err="1">
                <a:latin typeface="Arial"/>
                <a:ea typeface="+mn-lt"/>
                <a:cs typeface="+mn-lt"/>
              </a:rPr>
              <a:t>lerinde</a:t>
            </a:r>
            <a:r>
              <a:rPr lang="tr-TR" sz="2000" dirty="0">
                <a:latin typeface="Arial"/>
                <a:ea typeface="+mn-lt"/>
                <a:cs typeface="+mn-lt"/>
              </a:rPr>
              <a:t> bulunuyorsa o anahtarın </a:t>
            </a:r>
            <a:r>
              <a:rPr lang="tr-TR" sz="2000" err="1">
                <a:latin typeface="Arial"/>
                <a:ea typeface="+mn-lt"/>
                <a:cs typeface="+mn-lt"/>
              </a:rPr>
              <a:t>value</a:t>
            </a:r>
            <a:r>
              <a:rPr lang="tr-TR" sz="2000" dirty="0">
                <a:latin typeface="Arial"/>
                <a:ea typeface="+mn-lt"/>
                <a:cs typeface="+mn-lt"/>
              </a:rPr>
              <a:t>(değer) kısmında yer alan kitap listesi kullanıcıya önerilir. </a:t>
            </a:r>
            <a:endParaRPr lang="tr-TR" sz="2000" dirty="0">
              <a:solidFill>
                <a:srgbClr val="000000"/>
              </a:solidFill>
              <a:latin typeface="Arial"/>
              <a:cs typeface="Calibri"/>
            </a:endParaRPr>
          </a:p>
        </p:txBody>
      </p:sp>
      <p:sp>
        <p:nvSpPr>
          <p:cNvPr id="27" name="Freeform: Shape 26">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044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72DA5A1-8FC2-9F1F-4C56-1CF4126E5F34}"/>
              </a:ext>
            </a:extLst>
          </p:cNvPr>
          <p:cNvSpPr>
            <a:spLocks noGrp="1"/>
          </p:cNvSpPr>
          <p:nvPr>
            <p:ph type="title"/>
          </p:nvPr>
        </p:nvSpPr>
        <p:spPr>
          <a:xfrm>
            <a:off x="1663370" y="1040979"/>
            <a:ext cx="7244037" cy="1175352"/>
          </a:xfrm>
        </p:spPr>
        <p:txBody>
          <a:bodyPr>
            <a:normAutofit/>
          </a:bodyPr>
          <a:lstStyle/>
          <a:p>
            <a:r>
              <a:rPr lang="tr-TR" sz="4000" dirty="0">
                <a:solidFill>
                  <a:schemeClr val="tx1">
                    <a:lumMod val="85000"/>
                    <a:lumOff val="15000"/>
                  </a:schemeClr>
                </a:solidFill>
                <a:latin typeface="Arial"/>
                <a:cs typeface="Calibri Light"/>
              </a:rPr>
              <a:t>Sonuç</a:t>
            </a:r>
            <a:endParaRPr lang="tr-TR" sz="4000" dirty="0">
              <a:solidFill>
                <a:schemeClr val="tx1">
                  <a:lumMod val="85000"/>
                  <a:lumOff val="15000"/>
                </a:schemeClr>
              </a:solidFill>
              <a:latin typeface="Arial"/>
            </a:endParaRPr>
          </a:p>
        </p:txBody>
      </p:sp>
      <p:sp>
        <p:nvSpPr>
          <p:cNvPr id="3" name="İçerik Yer Tutucusu 2">
            <a:extLst>
              <a:ext uri="{FF2B5EF4-FFF2-40B4-BE49-F238E27FC236}">
                <a16:creationId xmlns:a16="http://schemas.microsoft.com/office/drawing/2014/main" id="{B4824562-619C-89B6-3FD9-DC19B55C97E2}"/>
              </a:ext>
            </a:extLst>
          </p:cNvPr>
          <p:cNvSpPr>
            <a:spLocks noGrp="1"/>
          </p:cNvSpPr>
          <p:nvPr>
            <p:ph idx="1"/>
          </p:nvPr>
        </p:nvSpPr>
        <p:spPr>
          <a:xfrm>
            <a:off x="1583671" y="2819448"/>
            <a:ext cx="8386029" cy="1582138"/>
          </a:xfrm>
        </p:spPr>
        <p:txBody>
          <a:bodyPr anchor="ctr">
            <a:normAutofit/>
          </a:bodyPr>
          <a:lstStyle/>
          <a:p>
            <a:r>
              <a:rPr lang="tr-TR" sz="2000" dirty="0">
                <a:latin typeface="Arial"/>
                <a:ea typeface="+mn-lt"/>
                <a:cs typeface="+mn-lt"/>
              </a:rPr>
              <a:t>Sonuç olarak derin öğrenme yöntemleri kullanılarak önceden eğitilmiş bir modelle duygu tespiti gerçekleştirilmiş ve bu duyguya yönelik kitap önerilerinde bulunacak bir sistem oluşturulmuştur.</a:t>
            </a:r>
            <a:endParaRPr lang="tr-TR" sz="2000" dirty="0">
              <a:solidFill>
                <a:schemeClr val="tx1">
                  <a:lumMod val="85000"/>
                  <a:lumOff val="15000"/>
                </a:schemeClr>
              </a:solidFill>
              <a:latin typeface="Arial"/>
              <a:cs typeface="Arial"/>
            </a:endParaRPr>
          </a:p>
        </p:txBody>
      </p:sp>
      <p:sp>
        <p:nvSpPr>
          <p:cNvPr id="27" name="Freeform: Shape 26">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25525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16</Slides>
  <Notes>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Office Theme</vt:lpstr>
      <vt:lpstr>Derin Öğrenmenin Temelleri </vt:lpstr>
      <vt:lpstr>Bilgisayarlı Görü Alanında Derin Öğrenme</vt:lpstr>
      <vt:lpstr>Görüntü Sinyallerinden Duygu Tespiti</vt:lpstr>
      <vt:lpstr>Kullanılan Kütüphaneler, Yapılar ve Veri Kümesi</vt:lpstr>
      <vt:lpstr>Veri Kümesinde Belirlenen Problemler</vt:lpstr>
      <vt:lpstr>Araştırmalar ve Yöntemler</vt:lpstr>
      <vt:lpstr>Araştırmalar ve Yöntemler​</vt:lpstr>
      <vt:lpstr>Araştırmalar ve Yöntemler​</vt:lpstr>
      <vt:lpstr>Sonuç</vt:lpstr>
      <vt:lpstr>Projeden Görüntüler</vt:lpstr>
      <vt:lpstr>Makine Öğrenimi Modelini Eğitme</vt:lpstr>
      <vt:lpstr>Yüz Tanıma Algoritması</vt:lpstr>
      <vt:lpstr>Duygu Tespiti ve Kitap Önerimi</vt:lpstr>
      <vt:lpstr>Akış Şeması</vt:lpstr>
      <vt:lpstr>Kaynakça</vt:lpstr>
      <vt:lpstr>Hazırlayanlar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630</cp:revision>
  <dcterms:created xsi:type="dcterms:W3CDTF">2023-11-26T12:05:51Z</dcterms:created>
  <dcterms:modified xsi:type="dcterms:W3CDTF">2023-11-27T07:23:15Z</dcterms:modified>
</cp:coreProperties>
</file>