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6" r:id="rId3"/>
    <p:sldId id="257" r:id="rId4"/>
    <p:sldId id="259" r:id="rId5"/>
    <p:sldId id="258" r:id="rId6"/>
    <p:sldId id="260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B01C24-B2CA-498D-A50D-E3D6239EFBE9}" v="23" dt="2021-10-17T14:31:33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ES HUI WEN" userId="3541b9e0-606d-4c51-a83e-60dbee75d3cd" providerId="ADAL" clId="{32B01C24-B2CA-498D-A50D-E3D6239EFBE9}"/>
    <pc:docChg chg="undo custSel addSld delSld modSld sldOrd">
      <pc:chgData name="NIES HUI WEN" userId="3541b9e0-606d-4c51-a83e-60dbee75d3cd" providerId="ADAL" clId="{32B01C24-B2CA-498D-A50D-E3D6239EFBE9}" dt="2021-10-18T01:24:45.177" v="225" actId="20577"/>
      <pc:docMkLst>
        <pc:docMk/>
      </pc:docMkLst>
      <pc:sldChg chg="addSp delSp modSp mod setBg">
        <pc:chgData name="NIES HUI WEN" userId="3541b9e0-606d-4c51-a83e-60dbee75d3cd" providerId="ADAL" clId="{32B01C24-B2CA-498D-A50D-E3D6239EFBE9}" dt="2021-10-17T14:12:03.276" v="101" actId="26606"/>
        <pc:sldMkLst>
          <pc:docMk/>
          <pc:sldMk cId="1253591792" sldId="256"/>
        </pc:sldMkLst>
        <pc:picChg chg="add del">
          <ac:chgData name="NIES HUI WEN" userId="3541b9e0-606d-4c51-a83e-60dbee75d3cd" providerId="ADAL" clId="{32B01C24-B2CA-498D-A50D-E3D6239EFBE9}" dt="2021-10-17T14:11:58.065" v="96" actId="21"/>
          <ac:picMkLst>
            <pc:docMk/>
            <pc:sldMk cId="1253591792" sldId="256"/>
            <ac:picMk id="5" creationId="{4BB8FEBE-C5FC-4DD9-B702-3D4BB9803CEB}"/>
          </ac:picMkLst>
        </pc:picChg>
        <pc:picChg chg="add del mod modCrop">
          <ac:chgData name="NIES HUI WEN" userId="3541b9e0-606d-4c51-a83e-60dbee75d3cd" providerId="ADAL" clId="{32B01C24-B2CA-498D-A50D-E3D6239EFBE9}" dt="2021-10-17T14:02:24.149" v="34" actId="21"/>
          <ac:picMkLst>
            <pc:docMk/>
            <pc:sldMk cId="1253591792" sldId="256"/>
            <ac:picMk id="6" creationId="{967D79DD-9CCC-4F0A-9B0D-8161267B5975}"/>
          </ac:picMkLst>
        </pc:picChg>
        <pc:picChg chg="add del mod">
          <ac:chgData name="NIES HUI WEN" userId="3541b9e0-606d-4c51-a83e-60dbee75d3cd" providerId="ADAL" clId="{32B01C24-B2CA-498D-A50D-E3D6239EFBE9}" dt="2021-10-17T14:11:58.065" v="96" actId="21"/>
          <ac:picMkLst>
            <pc:docMk/>
            <pc:sldMk cId="1253591792" sldId="256"/>
            <ac:picMk id="8" creationId="{00B86344-F5E9-47B3-85E6-B1AAECA9B4A1}"/>
          </ac:picMkLst>
        </pc:picChg>
        <pc:picChg chg="add mod">
          <ac:chgData name="NIES HUI WEN" userId="3541b9e0-606d-4c51-a83e-60dbee75d3cd" providerId="ADAL" clId="{32B01C24-B2CA-498D-A50D-E3D6239EFBE9}" dt="2021-10-17T14:12:03.276" v="101" actId="26606"/>
          <ac:picMkLst>
            <pc:docMk/>
            <pc:sldMk cId="1253591792" sldId="256"/>
            <ac:picMk id="9" creationId="{66A2F14F-75FC-4793-85FB-41704132BDFE}"/>
          </ac:picMkLst>
        </pc:picChg>
      </pc:sldChg>
      <pc:sldChg chg="addSp delSp modSp mod">
        <pc:chgData name="NIES HUI WEN" userId="3541b9e0-606d-4c51-a83e-60dbee75d3cd" providerId="ADAL" clId="{32B01C24-B2CA-498D-A50D-E3D6239EFBE9}" dt="2021-10-17T14:00:43.708" v="24" actId="14100"/>
        <pc:sldMkLst>
          <pc:docMk/>
          <pc:sldMk cId="3562671366" sldId="257"/>
        </pc:sldMkLst>
        <pc:spChg chg="del">
          <ac:chgData name="NIES HUI WEN" userId="3541b9e0-606d-4c51-a83e-60dbee75d3cd" providerId="ADAL" clId="{32B01C24-B2CA-498D-A50D-E3D6239EFBE9}" dt="2021-10-17T13:27:06.239" v="7" actId="478"/>
          <ac:spMkLst>
            <pc:docMk/>
            <pc:sldMk cId="3562671366" sldId="257"/>
            <ac:spMk id="4" creationId="{95BC5462-46AB-48B5-BBEB-E4A1E1C41E53}"/>
          </ac:spMkLst>
        </pc:spChg>
        <pc:spChg chg="add mod ord">
          <ac:chgData name="NIES HUI WEN" userId="3541b9e0-606d-4c51-a83e-60dbee75d3cd" providerId="ADAL" clId="{32B01C24-B2CA-498D-A50D-E3D6239EFBE9}" dt="2021-10-17T14:00:43.708" v="24" actId="14100"/>
          <ac:spMkLst>
            <pc:docMk/>
            <pc:sldMk cId="3562671366" sldId="257"/>
            <ac:spMk id="5" creationId="{C5C897F9-3F15-44F5-A2EB-14CFF4AE0214}"/>
          </ac:spMkLst>
        </pc:spChg>
        <pc:picChg chg="del">
          <ac:chgData name="NIES HUI WEN" userId="3541b9e0-606d-4c51-a83e-60dbee75d3cd" providerId="ADAL" clId="{32B01C24-B2CA-498D-A50D-E3D6239EFBE9}" dt="2021-10-17T13:59:50.506" v="16" actId="478"/>
          <ac:picMkLst>
            <pc:docMk/>
            <pc:sldMk cId="3562671366" sldId="257"/>
            <ac:picMk id="3" creationId="{F03B5ACA-48AF-473D-AB43-A3668B738D20}"/>
          </ac:picMkLst>
        </pc:picChg>
        <pc:picChg chg="add del">
          <ac:chgData name="NIES HUI WEN" userId="3541b9e0-606d-4c51-a83e-60dbee75d3cd" providerId="ADAL" clId="{32B01C24-B2CA-498D-A50D-E3D6239EFBE9}" dt="2021-10-17T14:00:28.278" v="18" actId="22"/>
          <ac:picMkLst>
            <pc:docMk/>
            <pc:sldMk cId="3562671366" sldId="257"/>
            <ac:picMk id="7" creationId="{C3EE7515-5DF3-4B38-87A0-C6AC724741BD}"/>
          </ac:picMkLst>
        </pc:picChg>
        <pc:picChg chg="add">
          <ac:chgData name="NIES HUI WEN" userId="3541b9e0-606d-4c51-a83e-60dbee75d3cd" providerId="ADAL" clId="{32B01C24-B2CA-498D-A50D-E3D6239EFBE9}" dt="2021-10-17T14:00:30.860" v="20" actId="22"/>
          <ac:picMkLst>
            <pc:docMk/>
            <pc:sldMk cId="3562671366" sldId="257"/>
            <ac:picMk id="9" creationId="{EA3CB50F-B9AB-4570-8FD2-B4C0EEAD53FD}"/>
          </ac:picMkLst>
        </pc:picChg>
      </pc:sldChg>
      <pc:sldChg chg="addSp delSp modSp mod">
        <pc:chgData name="NIES HUI WEN" userId="3541b9e0-606d-4c51-a83e-60dbee75d3cd" providerId="ADAL" clId="{32B01C24-B2CA-498D-A50D-E3D6239EFBE9}" dt="2021-10-17T14:03:57.965" v="46" actId="14100"/>
        <pc:sldMkLst>
          <pc:docMk/>
          <pc:sldMk cId="2637476465" sldId="258"/>
        </pc:sldMkLst>
        <pc:spChg chg="add del mod">
          <ac:chgData name="NIES HUI WEN" userId="3541b9e0-606d-4c51-a83e-60dbee75d3cd" providerId="ADAL" clId="{32B01C24-B2CA-498D-A50D-E3D6239EFBE9}" dt="2021-10-17T14:03:26.928" v="40" actId="478"/>
          <ac:spMkLst>
            <pc:docMk/>
            <pc:sldMk cId="2637476465" sldId="258"/>
            <ac:spMk id="4" creationId="{68A11947-87C5-414C-B06D-5D46F5344D3B}"/>
          </ac:spMkLst>
        </pc:spChg>
        <pc:spChg chg="add mod">
          <ac:chgData name="NIES HUI WEN" userId="3541b9e0-606d-4c51-a83e-60dbee75d3cd" providerId="ADAL" clId="{32B01C24-B2CA-498D-A50D-E3D6239EFBE9}" dt="2021-10-17T14:03:57.965" v="46" actId="14100"/>
          <ac:spMkLst>
            <pc:docMk/>
            <pc:sldMk cId="2637476465" sldId="258"/>
            <ac:spMk id="7" creationId="{6B1C1D3A-694B-4B8F-AD9A-F2AF6B5383CD}"/>
          </ac:spMkLst>
        </pc:spChg>
        <pc:picChg chg="add del">
          <ac:chgData name="NIES HUI WEN" userId="3541b9e0-606d-4c51-a83e-60dbee75d3cd" providerId="ADAL" clId="{32B01C24-B2CA-498D-A50D-E3D6239EFBE9}" dt="2021-10-17T14:03:23.722" v="39" actId="478"/>
          <ac:picMkLst>
            <pc:docMk/>
            <pc:sldMk cId="2637476465" sldId="258"/>
            <ac:picMk id="3" creationId="{2063FB60-8BE8-4EAD-B252-73F91BFC391D}"/>
          </ac:picMkLst>
        </pc:picChg>
        <pc:picChg chg="add">
          <ac:chgData name="NIES HUI WEN" userId="3541b9e0-606d-4c51-a83e-60dbee75d3cd" providerId="ADAL" clId="{32B01C24-B2CA-498D-A50D-E3D6239EFBE9}" dt="2021-10-17T14:03:27.516" v="41" actId="22"/>
          <ac:picMkLst>
            <pc:docMk/>
            <pc:sldMk cId="2637476465" sldId="258"/>
            <ac:picMk id="6" creationId="{2EE76BA2-F36E-480F-B1A1-0BF2674644D4}"/>
          </ac:picMkLst>
        </pc:picChg>
      </pc:sldChg>
      <pc:sldChg chg="addSp delSp modSp new mod ord">
        <pc:chgData name="NIES HUI WEN" userId="3541b9e0-606d-4c51-a83e-60dbee75d3cd" providerId="ADAL" clId="{32B01C24-B2CA-498D-A50D-E3D6239EFBE9}" dt="2021-10-17T14:03:37.090" v="43" actId="1076"/>
        <pc:sldMkLst>
          <pc:docMk/>
          <pc:sldMk cId="1320916805" sldId="259"/>
        </pc:sldMkLst>
        <pc:spChg chg="add del">
          <ac:chgData name="NIES HUI WEN" userId="3541b9e0-606d-4c51-a83e-60dbee75d3cd" providerId="ADAL" clId="{32B01C24-B2CA-498D-A50D-E3D6239EFBE9}" dt="2021-10-17T14:01:55.756" v="27" actId="478"/>
          <ac:spMkLst>
            <pc:docMk/>
            <pc:sldMk cId="1320916805" sldId="259"/>
            <ac:spMk id="4" creationId="{C08E8E1F-3380-4D3F-A9DC-B2C9683A0DAA}"/>
          </ac:spMkLst>
        </pc:spChg>
        <pc:spChg chg="add mod">
          <ac:chgData name="NIES HUI WEN" userId="3541b9e0-606d-4c51-a83e-60dbee75d3cd" providerId="ADAL" clId="{32B01C24-B2CA-498D-A50D-E3D6239EFBE9}" dt="2021-10-17T14:03:37.090" v="43" actId="1076"/>
          <ac:spMkLst>
            <pc:docMk/>
            <pc:sldMk cId="1320916805" sldId="259"/>
            <ac:spMk id="7" creationId="{A6FD4946-2B34-4F77-BAE6-F86C8E9027A2}"/>
          </ac:spMkLst>
        </pc:spChg>
        <pc:picChg chg="add del">
          <ac:chgData name="NIES HUI WEN" userId="3541b9e0-606d-4c51-a83e-60dbee75d3cd" providerId="ADAL" clId="{32B01C24-B2CA-498D-A50D-E3D6239EFBE9}" dt="2021-10-17T14:02:38.041" v="37" actId="21"/>
          <ac:picMkLst>
            <pc:docMk/>
            <pc:sldMk cId="1320916805" sldId="259"/>
            <ac:picMk id="3" creationId="{DF72B84B-9783-48B2-A027-12FE28B8827E}"/>
          </ac:picMkLst>
        </pc:picChg>
        <pc:picChg chg="add del mod">
          <ac:chgData name="NIES HUI WEN" userId="3541b9e0-606d-4c51-a83e-60dbee75d3cd" providerId="ADAL" clId="{32B01C24-B2CA-498D-A50D-E3D6239EFBE9}" dt="2021-10-17T14:02:38.041" v="37" actId="21"/>
          <ac:picMkLst>
            <pc:docMk/>
            <pc:sldMk cId="1320916805" sldId="259"/>
            <ac:picMk id="5" creationId="{4BADAAD0-8CBF-4FA8-BB80-9A3FC83C9972}"/>
          </ac:picMkLst>
        </pc:picChg>
        <pc:picChg chg="add">
          <ac:chgData name="NIES HUI WEN" userId="3541b9e0-606d-4c51-a83e-60dbee75d3cd" providerId="ADAL" clId="{32B01C24-B2CA-498D-A50D-E3D6239EFBE9}" dt="2021-10-17T14:02:39.768" v="38"/>
          <ac:picMkLst>
            <pc:docMk/>
            <pc:sldMk cId="1320916805" sldId="259"/>
            <ac:picMk id="6" creationId="{1782741D-EB9E-4066-AD56-776DEB8494CA}"/>
          </ac:picMkLst>
        </pc:picChg>
      </pc:sldChg>
      <pc:sldChg chg="addSp new mod">
        <pc:chgData name="NIES HUI WEN" userId="3541b9e0-606d-4c51-a83e-60dbee75d3cd" providerId="ADAL" clId="{32B01C24-B2CA-498D-A50D-E3D6239EFBE9}" dt="2021-10-17T14:05:07.985" v="48" actId="22"/>
        <pc:sldMkLst>
          <pc:docMk/>
          <pc:sldMk cId="1278240099" sldId="260"/>
        </pc:sldMkLst>
        <pc:picChg chg="add">
          <ac:chgData name="NIES HUI WEN" userId="3541b9e0-606d-4c51-a83e-60dbee75d3cd" providerId="ADAL" clId="{32B01C24-B2CA-498D-A50D-E3D6239EFBE9}" dt="2021-10-17T14:05:07.985" v="48" actId="22"/>
          <ac:picMkLst>
            <pc:docMk/>
            <pc:sldMk cId="1278240099" sldId="260"/>
            <ac:picMk id="3" creationId="{B79F7213-3AA3-453A-A915-8432F884BE09}"/>
          </ac:picMkLst>
        </pc:picChg>
      </pc:sldChg>
      <pc:sldChg chg="addSp delSp modSp new del mod">
        <pc:chgData name="NIES HUI WEN" userId="3541b9e0-606d-4c51-a83e-60dbee75d3cd" providerId="ADAL" clId="{32B01C24-B2CA-498D-A50D-E3D6239EFBE9}" dt="2021-10-17T14:15:26.545" v="107" actId="47"/>
        <pc:sldMkLst>
          <pc:docMk/>
          <pc:sldMk cId="3536838866" sldId="261"/>
        </pc:sldMkLst>
        <pc:spChg chg="add mod">
          <ac:chgData name="NIES HUI WEN" userId="3541b9e0-606d-4c51-a83e-60dbee75d3cd" providerId="ADAL" clId="{32B01C24-B2CA-498D-A50D-E3D6239EFBE9}" dt="2021-10-17T14:06:35.229" v="57" actId="14100"/>
          <ac:spMkLst>
            <pc:docMk/>
            <pc:sldMk cId="3536838866" sldId="261"/>
            <ac:spMk id="4" creationId="{B5C4EEBB-3A03-40E5-9182-B3E00DBBB3D4}"/>
          </ac:spMkLst>
        </pc:spChg>
        <pc:spChg chg="add mod">
          <ac:chgData name="NIES HUI WEN" userId="3541b9e0-606d-4c51-a83e-60dbee75d3cd" providerId="ADAL" clId="{32B01C24-B2CA-498D-A50D-E3D6239EFBE9}" dt="2021-10-17T14:06:49.209" v="70" actId="404"/>
          <ac:spMkLst>
            <pc:docMk/>
            <pc:sldMk cId="3536838866" sldId="261"/>
            <ac:spMk id="5" creationId="{8D4A72A0-9516-4F3B-B2FA-0DC97DA1917D}"/>
          </ac:spMkLst>
        </pc:spChg>
        <pc:spChg chg="add mod">
          <ac:chgData name="NIES HUI WEN" userId="3541b9e0-606d-4c51-a83e-60dbee75d3cd" providerId="ADAL" clId="{32B01C24-B2CA-498D-A50D-E3D6239EFBE9}" dt="2021-10-17T14:06:57.176" v="73" actId="14100"/>
          <ac:spMkLst>
            <pc:docMk/>
            <pc:sldMk cId="3536838866" sldId="261"/>
            <ac:spMk id="6" creationId="{1DA62854-8A14-4FFF-AD06-6E2B325EBEF1}"/>
          </ac:spMkLst>
        </pc:spChg>
        <pc:picChg chg="add del mod">
          <ac:chgData name="NIES HUI WEN" userId="3541b9e0-606d-4c51-a83e-60dbee75d3cd" providerId="ADAL" clId="{32B01C24-B2CA-498D-A50D-E3D6239EFBE9}" dt="2021-10-17T14:12:53.132" v="104" actId="21"/>
          <ac:picMkLst>
            <pc:docMk/>
            <pc:sldMk cId="3536838866" sldId="261"/>
            <ac:picMk id="3" creationId="{69BA9066-AB7A-42AF-A895-543C2BAB1E6E}"/>
          </ac:picMkLst>
        </pc:picChg>
        <pc:picChg chg="add del mod">
          <ac:chgData name="NIES HUI WEN" userId="3541b9e0-606d-4c51-a83e-60dbee75d3cd" providerId="ADAL" clId="{32B01C24-B2CA-498D-A50D-E3D6239EFBE9}" dt="2021-10-17T14:12:53.132" v="104" actId="21"/>
          <ac:picMkLst>
            <pc:docMk/>
            <pc:sldMk cId="3536838866" sldId="261"/>
            <ac:picMk id="8" creationId="{BEE6FC95-35EA-4703-9DAF-78CEA933E8D7}"/>
          </ac:picMkLst>
        </pc:picChg>
        <pc:picChg chg="add del mod">
          <ac:chgData name="NIES HUI WEN" userId="3541b9e0-606d-4c51-a83e-60dbee75d3cd" providerId="ADAL" clId="{32B01C24-B2CA-498D-A50D-E3D6239EFBE9}" dt="2021-10-17T14:12:53.132" v="104" actId="21"/>
          <ac:picMkLst>
            <pc:docMk/>
            <pc:sldMk cId="3536838866" sldId="261"/>
            <ac:picMk id="10" creationId="{15A920D1-E5A2-4379-B009-6D9EDB49F0BF}"/>
          </ac:picMkLst>
        </pc:picChg>
        <pc:picChg chg="add ord">
          <ac:chgData name="NIES HUI WEN" userId="3541b9e0-606d-4c51-a83e-60dbee75d3cd" providerId="ADAL" clId="{32B01C24-B2CA-498D-A50D-E3D6239EFBE9}" dt="2021-10-17T14:12:59.054" v="106" actId="167"/>
          <ac:picMkLst>
            <pc:docMk/>
            <pc:sldMk cId="3536838866" sldId="261"/>
            <ac:picMk id="11" creationId="{D52F9A3F-DAEC-4B5A-9F36-359ECA2C7600}"/>
          </ac:picMkLst>
        </pc:picChg>
      </pc:sldChg>
      <pc:sldChg chg="addSp modSp new del mod">
        <pc:chgData name="NIES HUI WEN" userId="3541b9e0-606d-4c51-a83e-60dbee75d3cd" providerId="ADAL" clId="{32B01C24-B2CA-498D-A50D-E3D6239EFBE9}" dt="2021-10-17T14:15:26.545" v="107" actId="47"/>
        <pc:sldMkLst>
          <pc:docMk/>
          <pc:sldMk cId="4003093759" sldId="262"/>
        </pc:sldMkLst>
        <pc:spChg chg="add mod">
          <ac:chgData name="NIES HUI WEN" userId="3541b9e0-606d-4c51-a83e-60dbee75d3cd" providerId="ADAL" clId="{32B01C24-B2CA-498D-A50D-E3D6239EFBE9}" dt="2021-10-17T14:09:56.674" v="89" actId="14100"/>
          <ac:spMkLst>
            <pc:docMk/>
            <pc:sldMk cId="4003093759" sldId="262"/>
            <ac:spMk id="4" creationId="{F41D93C9-CDD4-4B99-BDBB-E3A5B3174D4F}"/>
          </ac:spMkLst>
        </pc:spChg>
        <pc:picChg chg="add">
          <ac:chgData name="NIES HUI WEN" userId="3541b9e0-606d-4c51-a83e-60dbee75d3cd" providerId="ADAL" clId="{32B01C24-B2CA-498D-A50D-E3D6239EFBE9}" dt="2021-10-17T14:09:37.943" v="86" actId="22"/>
          <ac:picMkLst>
            <pc:docMk/>
            <pc:sldMk cId="4003093759" sldId="262"/>
            <ac:picMk id="3" creationId="{BCACEB0C-8C0F-484C-A226-9484572F83B4}"/>
          </ac:picMkLst>
        </pc:picChg>
      </pc:sldChg>
      <pc:sldChg chg="addSp modSp new mod">
        <pc:chgData name="NIES HUI WEN" userId="3541b9e0-606d-4c51-a83e-60dbee75d3cd" providerId="ADAL" clId="{32B01C24-B2CA-498D-A50D-E3D6239EFBE9}" dt="2021-10-17T14:15:43.811" v="111" actId="14100"/>
        <pc:sldMkLst>
          <pc:docMk/>
          <pc:sldMk cId="1664746225" sldId="263"/>
        </pc:sldMkLst>
        <pc:spChg chg="add mod">
          <ac:chgData name="NIES HUI WEN" userId="3541b9e0-606d-4c51-a83e-60dbee75d3cd" providerId="ADAL" clId="{32B01C24-B2CA-498D-A50D-E3D6239EFBE9}" dt="2021-10-17T14:15:43.811" v="111" actId="14100"/>
          <ac:spMkLst>
            <pc:docMk/>
            <pc:sldMk cId="1664746225" sldId="263"/>
            <ac:spMk id="4" creationId="{07C79B9F-43FC-4698-B663-E4C51B5FF8F2}"/>
          </ac:spMkLst>
        </pc:spChg>
        <pc:picChg chg="add">
          <ac:chgData name="NIES HUI WEN" userId="3541b9e0-606d-4c51-a83e-60dbee75d3cd" providerId="ADAL" clId="{32B01C24-B2CA-498D-A50D-E3D6239EFBE9}" dt="2021-10-17T14:15:28.420" v="108" actId="22"/>
          <ac:picMkLst>
            <pc:docMk/>
            <pc:sldMk cId="1664746225" sldId="263"/>
            <ac:picMk id="3" creationId="{D5125A97-59D5-4FA9-9EE2-147BF5D36821}"/>
          </ac:picMkLst>
        </pc:picChg>
      </pc:sldChg>
      <pc:sldChg chg="addSp modSp new mod">
        <pc:chgData name="NIES HUI WEN" userId="3541b9e0-606d-4c51-a83e-60dbee75d3cd" providerId="ADAL" clId="{32B01C24-B2CA-498D-A50D-E3D6239EFBE9}" dt="2021-10-17T14:17:22.547" v="120" actId="1076"/>
        <pc:sldMkLst>
          <pc:docMk/>
          <pc:sldMk cId="634379461" sldId="264"/>
        </pc:sldMkLst>
        <pc:spChg chg="add mod">
          <ac:chgData name="NIES HUI WEN" userId="3541b9e0-606d-4c51-a83e-60dbee75d3cd" providerId="ADAL" clId="{32B01C24-B2CA-498D-A50D-E3D6239EFBE9}" dt="2021-10-17T14:17:18.852" v="118" actId="1076"/>
          <ac:spMkLst>
            <pc:docMk/>
            <pc:sldMk cId="634379461" sldId="264"/>
            <ac:spMk id="4" creationId="{986486FF-2602-4403-8CD7-C7AAEEA28D07}"/>
          </ac:spMkLst>
        </pc:spChg>
        <pc:picChg chg="add mod">
          <ac:chgData name="NIES HUI WEN" userId="3541b9e0-606d-4c51-a83e-60dbee75d3cd" providerId="ADAL" clId="{32B01C24-B2CA-498D-A50D-E3D6239EFBE9}" dt="2021-10-17T14:17:18.852" v="118" actId="1076"/>
          <ac:picMkLst>
            <pc:docMk/>
            <pc:sldMk cId="634379461" sldId="264"/>
            <ac:picMk id="3" creationId="{984E9B4D-B1BB-4EC6-9DBA-50546392759A}"/>
          </ac:picMkLst>
        </pc:picChg>
        <pc:picChg chg="add mod">
          <ac:chgData name="NIES HUI WEN" userId="3541b9e0-606d-4c51-a83e-60dbee75d3cd" providerId="ADAL" clId="{32B01C24-B2CA-498D-A50D-E3D6239EFBE9}" dt="2021-10-17T14:17:22.547" v="120" actId="1076"/>
          <ac:picMkLst>
            <pc:docMk/>
            <pc:sldMk cId="634379461" sldId="264"/>
            <ac:picMk id="6" creationId="{3FA2FC75-AB81-4622-94D8-2C375DB19D15}"/>
          </ac:picMkLst>
        </pc:picChg>
      </pc:sldChg>
      <pc:sldChg chg="addSp delSp modSp new mod setBg">
        <pc:chgData name="NIES HUI WEN" userId="3541b9e0-606d-4c51-a83e-60dbee75d3cd" providerId="ADAL" clId="{32B01C24-B2CA-498D-A50D-E3D6239EFBE9}" dt="2021-10-17T14:28:21.130" v="156" actId="1076"/>
        <pc:sldMkLst>
          <pc:docMk/>
          <pc:sldMk cId="3051938792" sldId="265"/>
        </pc:sldMkLst>
        <pc:spChg chg="add mod">
          <ac:chgData name="NIES HUI WEN" userId="3541b9e0-606d-4c51-a83e-60dbee75d3cd" providerId="ADAL" clId="{32B01C24-B2CA-498D-A50D-E3D6239EFBE9}" dt="2021-10-17T14:21:07.480" v="145" actId="1076"/>
          <ac:spMkLst>
            <pc:docMk/>
            <pc:sldMk cId="3051938792" sldId="265"/>
            <ac:spMk id="8" creationId="{B8F2E56F-DD90-40CE-BDC0-44E1ABA249D0}"/>
          </ac:spMkLst>
        </pc:spChg>
        <pc:spChg chg="add del">
          <ac:chgData name="NIES HUI WEN" userId="3541b9e0-606d-4c51-a83e-60dbee75d3cd" providerId="ADAL" clId="{32B01C24-B2CA-498D-A50D-E3D6239EFBE9}" dt="2021-10-17T14:18:46.694" v="132" actId="26606"/>
          <ac:spMkLst>
            <pc:docMk/>
            <pc:sldMk cId="3051938792" sldId="265"/>
            <ac:spMk id="11" creationId="{42A4FC2C-047E-45A5-965D-8E1E3BF09BC6}"/>
          </ac:spMkLst>
        </pc:spChg>
        <pc:picChg chg="add del">
          <ac:chgData name="NIES HUI WEN" userId="3541b9e0-606d-4c51-a83e-60dbee75d3cd" providerId="ADAL" clId="{32B01C24-B2CA-498D-A50D-E3D6239EFBE9}" dt="2021-10-17T14:18:41.555" v="127" actId="21"/>
          <ac:picMkLst>
            <pc:docMk/>
            <pc:sldMk cId="3051938792" sldId="265"/>
            <ac:picMk id="3" creationId="{B6B5C93D-C354-4212-A96C-5639A841F5B1}"/>
          </ac:picMkLst>
        </pc:picChg>
        <pc:picChg chg="add del mod">
          <ac:chgData name="NIES HUI WEN" userId="3541b9e0-606d-4c51-a83e-60dbee75d3cd" providerId="ADAL" clId="{32B01C24-B2CA-498D-A50D-E3D6239EFBE9}" dt="2021-10-17T14:18:41.555" v="127" actId="21"/>
          <ac:picMkLst>
            <pc:docMk/>
            <pc:sldMk cId="3051938792" sldId="265"/>
            <ac:picMk id="5" creationId="{35A8E794-CC0F-4A29-AC01-DF354F66CF0F}"/>
          </ac:picMkLst>
        </pc:picChg>
        <pc:picChg chg="add mod">
          <ac:chgData name="NIES HUI WEN" userId="3541b9e0-606d-4c51-a83e-60dbee75d3cd" providerId="ADAL" clId="{32B01C24-B2CA-498D-A50D-E3D6239EFBE9}" dt="2021-10-17T14:21:07.480" v="145" actId="1076"/>
          <ac:picMkLst>
            <pc:docMk/>
            <pc:sldMk cId="3051938792" sldId="265"/>
            <ac:picMk id="6" creationId="{FEFD3955-49D6-4538-BD43-FB3B6BC4F442}"/>
          </ac:picMkLst>
        </pc:picChg>
        <pc:picChg chg="add del mod">
          <ac:chgData name="NIES HUI WEN" userId="3541b9e0-606d-4c51-a83e-60dbee75d3cd" providerId="ADAL" clId="{32B01C24-B2CA-498D-A50D-E3D6239EFBE9}" dt="2021-10-17T14:28:14.657" v="154" actId="21"/>
          <ac:picMkLst>
            <pc:docMk/>
            <pc:sldMk cId="3051938792" sldId="265"/>
            <ac:picMk id="9" creationId="{E65654FB-5D42-4744-862F-5DB80276798A}"/>
          </ac:picMkLst>
        </pc:picChg>
        <pc:picChg chg="add del mod">
          <ac:chgData name="NIES HUI WEN" userId="3541b9e0-606d-4c51-a83e-60dbee75d3cd" providerId="ADAL" clId="{32B01C24-B2CA-498D-A50D-E3D6239EFBE9}" dt="2021-10-17T14:28:14.657" v="154" actId="21"/>
          <ac:picMkLst>
            <pc:docMk/>
            <pc:sldMk cId="3051938792" sldId="265"/>
            <ac:picMk id="12" creationId="{823E8B69-C153-4CBE-8F00-B0810BC93B81}"/>
          </ac:picMkLst>
        </pc:picChg>
        <pc:picChg chg="add mod">
          <ac:chgData name="NIES HUI WEN" userId="3541b9e0-606d-4c51-a83e-60dbee75d3cd" providerId="ADAL" clId="{32B01C24-B2CA-498D-A50D-E3D6239EFBE9}" dt="2021-10-17T14:28:21.130" v="156" actId="1076"/>
          <ac:picMkLst>
            <pc:docMk/>
            <pc:sldMk cId="3051938792" sldId="265"/>
            <ac:picMk id="13" creationId="{AE1D9EE1-5AC6-4D85-A435-3DEE3B571DAB}"/>
          </ac:picMkLst>
        </pc:picChg>
      </pc:sldChg>
      <pc:sldChg chg="addSp modSp new mod">
        <pc:chgData name="NIES HUI WEN" userId="3541b9e0-606d-4c51-a83e-60dbee75d3cd" providerId="ADAL" clId="{32B01C24-B2CA-498D-A50D-E3D6239EFBE9}" dt="2021-10-17T14:29:35.828" v="160" actId="1076"/>
        <pc:sldMkLst>
          <pc:docMk/>
          <pc:sldMk cId="3264326210" sldId="266"/>
        </pc:sldMkLst>
        <pc:spChg chg="add mod">
          <ac:chgData name="NIES HUI WEN" userId="3541b9e0-606d-4c51-a83e-60dbee75d3cd" providerId="ADAL" clId="{32B01C24-B2CA-498D-A50D-E3D6239EFBE9}" dt="2021-10-17T14:29:35.828" v="160" actId="1076"/>
          <ac:spMkLst>
            <pc:docMk/>
            <pc:sldMk cId="3264326210" sldId="266"/>
            <ac:spMk id="4" creationId="{9CCAABC9-892D-4DF4-BFA3-D2349804E94B}"/>
          </ac:spMkLst>
        </pc:spChg>
        <pc:picChg chg="add mod">
          <ac:chgData name="NIES HUI WEN" userId="3541b9e0-606d-4c51-a83e-60dbee75d3cd" providerId="ADAL" clId="{32B01C24-B2CA-498D-A50D-E3D6239EFBE9}" dt="2021-10-17T14:29:26.424" v="158" actId="1076"/>
          <ac:picMkLst>
            <pc:docMk/>
            <pc:sldMk cId="3264326210" sldId="266"/>
            <ac:picMk id="2" creationId="{956462D8-BDAA-4988-9EA3-089B7E7F3D74}"/>
          </ac:picMkLst>
        </pc:picChg>
        <pc:picChg chg="add mod">
          <ac:chgData name="NIES HUI WEN" userId="3541b9e0-606d-4c51-a83e-60dbee75d3cd" providerId="ADAL" clId="{32B01C24-B2CA-498D-A50D-E3D6239EFBE9}" dt="2021-10-17T14:29:35.828" v="160" actId="1076"/>
          <ac:picMkLst>
            <pc:docMk/>
            <pc:sldMk cId="3264326210" sldId="266"/>
            <ac:picMk id="3" creationId="{4C3A3562-B566-4716-8E7D-9AE607DC24FF}"/>
          </ac:picMkLst>
        </pc:picChg>
      </pc:sldChg>
      <pc:sldChg chg="addSp modSp new mod">
        <pc:chgData name="NIES HUI WEN" userId="3541b9e0-606d-4c51-a83e-60dbee75d3cd" providerId="ADAL" clId="{32B01C24-B2CA-498D-A50D-E3D6239EFBE9}" dt="2021-10-17T14:30:29.570" v="169" actId="14100"/>
        <pc:sldMkLst>
          <pc:docMk/>
          <pc:sldMk cId="1633654801" sldId="267"/>
        </pc:sldMkLst>
        <pc:spChg chg="add mod">
          <ac:chgData name="NIES HUI WEN" userId="3541b9e0-606d-4c51-a83e-60dbee75d3cd" providerId="ADAL" clId="{32B01C24-B2CA-498D-A50D-E3D6239EFBE9}" dt="2021-10-17T14:30:29.570" v="169" actId="14100"/>
          <ac:spMkLst>
            <pc:docMk/>
            <pc:sldMk cId="1633654801" sldId="267"/>
            <ac:spMk id="4" creationId="{FF3BDE35-92C3-4EC8-AC90-827E7ABCE77D}"/>
          </ac:spMkLst>
        </pc:spChg>
        <pc:picChg chg="add">
          <ac:chgData name="NIES HUI WEN" userId="3541b9e0-606d-4c51-a83e-60dbee75d3cd" providerId="ADAL" clId="{32B01C24-B2CA-498D-A50D-E3D6239EFBE9}" dt="2021-10-17T14:30:03.873" v="162" actId="22"/>
          <ac:picMkLst>
            <pc:docMk/>
            <pc:sldMk cId="1633654801" sldId="267"/>
            <ac:picMk id="3" creationId="{5ECD4949-F73F-4825-9763-9C8B4A7F7674}"/>
          </ac:picMkLst>
        </pc:picChg>
      </pc:sldChg>
      <pc:sldChg chg="addSp modSp new mod">
        <pc:chgData name="NIES HUI WEN" userId="3541b9e0-606d-4c51-a83e-60dbee75d3cd" providerId="ADAL" clId="{32B01C24-B2CA-498D-A50D-E3D6239EFBE9}" dt="2021-10-17T14:31:35.481" v="179" actId="1076"/>
        <pc:sldMkLst>
          <pc:docMk/>
          <pc:sldMk cId="219363162" sldId="268"/>
        </pc:sldMkLst>
        <pc:spChg chg="add mod">
          <ac:chgData name="NIES HUI WEN" userId="3541b9e0-606d-4c51-a83e-60dbee75d3cd" providerId="ADAL" clId="{32B01C24-B2CA-498D-A50D-E3D6239EFBE9}" dt="2021-10-17T14:31:30.855" v="177" actId="14100"/>
          <ac:spMkLst>
            <pc:docMk/>
            <pc:sldMk cId="219363162" sldId="268"/>
            <ac:spMk id="4" creationId="{B443075A-E789-4ED5-983F-0DE3E5F2EEE6}"/>
          </ac:spMkLst>
        </pc:spChg>
        <pc:spChg chg="add mod">
          <ac:chgData name="NIES HUI WEN" userId="3541b9e0-606d-4c51-a83e-60dbee75d3cd" providerId="ADAL" clId="{32B01C24-B2CA-498D-A50D-E3D6239EFBE9}" dt="2021-10-17T14:31:35.481" v="179" actId="1076"/>
          <ac:spMkLst>
            <pc:docMk/>
            <pc:sldMk cId="219363162" sldId="268"/>
            <ac:spMk id="5" creationId="{6B7A9320-7A78-43FF-8A37-C30FD282B18F}"/>
          </ac:spMkLst>
        </pc:spChg>
        <pc:picChg chg="add">
          <ac:chgData name="NIES HUI WEN" userId="3541b9e0-606d-4c51-a83e-60dbee75d3cd" providerId="ADAL" clId="{32B01C24-B2CA-498D-A50D-E3D6239EFBE9}" dt="2021-10-17T14:31:14.631" v="171" actId="22"/>
          <ac:picMkLst>
            <pc:docMk/>
            <pc:sldMk cId="219363162" sldId="268"/>
            <ac:picMk id="3" creationId="{C4DEA847-AD09-4774-9AA3-C4954D64926A}"/>
          </ac:picMkLst>
        </pc:picChg>
      </pc:sldChg>
      <pc:sldChg chg="modSp new mod">
        <pc:chgData name="NIES HUI WEN" userId="3541b9e0-606d-4c51-a83e-60dbee75d3cd" providerId="ADAL" clId="{32B01C24-B2CA-498D-A50D-E3D6239EFBE9}" dt="2021-10-18T01:24:45.177" v="225" actId="20577"/>
        <pc:sldMkLst>
          <pc:docMk/>
          <pc:sldMk cId="1902432" sldId="269"/>
        </pc:sldMkLst>
        <pc:spChg chg="mod">
          <ac:chgData name="NIES HUI WEN" userId="3541b9e0-606d-4c51-a83e-60dbee75d3cd" providerId="ADAL" clId="{32B01C24-B2CA-498D-A50D-E3D6239EFBE9}" dt="2021-10-18T01:24:35.275" v="212" actId="20577"/>
          <ac:spMkLst>
            <pc:docMk/>
            <pc:sldMk cId="1902432" sldId="269"/>
            <ac:spMk id="2" creationId="{453E8F54-1A36-431C-BCDE-90D701964ADA}"/>
          </ac:spMkLst>
        </pc:spChg>
        <pc:spChg chg="mod">
          <ac:chgData name="NIES HUI WEN" userId="3541b9e0-606d-4c51-a83e-60dbee75d3cd" providerId="ADAL" clId="{32B01C24-B2CA-498D-A50D-E3D6239EFBE9}" dt="2021-10-18T01:24:45.177" v="225" actId="20577"/>
          <ac:spMkLst>
            <pc:docMk/>
            <pc:sldMk cId="1902432" sldId="269"/>
            <ac:spMk id="3" creationId="{B41FE6FC-C204-4AFA-84BC-CA7F1D99FD1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E1C8-8A8C-4D46-B2DE-1324B02447E2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AF71-BED1-45B3-9EEE-828F755F3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95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E1C8-8A8C-4D46-B2DE-1324B02447E2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AF71-BED1-45B3-9EEE-828F755F3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03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E1C8-8A8C-4D46-B2DE-1324B02447E2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AF71-BED1-45B3-9EEE-828F755F3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21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E1C8-8A8C-4D46-B2DE-1324B02447E2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AF71-BED1-45B3-9EEE-828F755F3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52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E1C8-8A8C-4D46-B2DE-1324B02447E2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AF71-BED1-45B3-9EEE-828F755F3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81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E1C8-8A8C-4D46-B2DE-1324B02447E2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AF71-BED1-45B3-9EEE-828F755F3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81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E1C8-8A8C-4D46-B2DE-1324B02447E2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AF71-BED1-45B3-9EEE-828F755F3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98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E1C8-8A8C-4D46-B2DE-1324B02447E2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AF71-BED1-45B3-9EEE-828F755F3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41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E1C8-8A8C-4D46-B2DE-1324B02447E2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AF71-BED1-45B3-9EEE-828F755F3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2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E1C8-8A8C-4D46-B2DE-1324B02447E2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AF71-BED1-45B3-9EEE-828F755F3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55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E1C8-8A8C-4D46-B2DE-1324B02447E2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AF71-BED1-45B3-9EEE-828F755F3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82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DE1C8-8A8C-4D46-B2DE-1324B02447E2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3AF71-BED1-45B3-9EEE-828F755F3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16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8F54-1A36-431C-BCDE-90D701964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AMAZON WEB SERVICE (AWS)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FE6FC-C204-4AFA-84BC-CA7F1D99FD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GB" dirty="0"/>
              <a:t>REGISTRATION</a:t>
            </a:r>
          </a:p>
        </p:txBody>
      </p:sp>
    </p:spTree>
    <p:extLst>
      <p:ext uri="{BB962C8B-B14F-4D97-AF65-F5344CB8AC3E}">
        <p14:creationId xmlns:p14="http://schemas.microsoft.com/office/powerpoint/2010/main" val="1902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6462D8-BDAA-4988-9EA3-089B7E7F3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275" y="1363662"/>
            <a:ext cx="2990850" cy="3114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3A3562-B566-4716-8E7D-9AE607DC2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62" y="593725"/>
            <a:ext cx="4333875" cy="523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CAABC9-892D-4DF4-BFA3-D2349804E94B}"/>
              </a:ext>
            </a:extLst>
          </p:cNvPr>
          <p:cNvSpPr txBox="1"/>
          <p:nvPr/>
        </p:nvSpPr>
        <p:spPr>
          <a:xfrm>
            <a:off x="634707" y="1246163"/>
            <a:ext cx="1359193" cy="647114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4326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CD4949-F73F-4825-9763-9C8B4A7F7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1687"/>
            <a:ext cx="9144000" cy="2714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3BDE35-92C3-4EC8-AC90-827E7ABCE77D}"/>
              </a:ext>
            </a:extLst>
          </p:cNvPr>
          <p:cNvSpPr txBox="1"/>
          <p:nvPr/>
        </p:nvSpPr>
        <p:spPr>
          <a:xfrm>
            <a:off x="520407" y="3720454"/>
            <a:ext cx="1409993" cy="369332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3654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DEA847-AD09-4774-9AA3-C4954D649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62" y="1133475"/>
            <a:ext cx="3343275" cy="4591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43075A-E789-4ED5-983F-0DE3E5F2EEE6}"/>
              </a:ext>
            </a:extLst>
          </p:cNvPr>
          <p:cNvSpPr txBox="1"/>
          <p:nvPr/>
        </p:nvSpPr>
        <p:spPr>
          <a:xfrm>
            <a:off x="2785306" y="1736909"/>
            <a:ext cx="830092" cy="523220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7A9320-7A78-43FF-8A37-C30FD282B18F}"/>
              </a:ext>
            </a:extLst>
          </p:cNvPr>
          <p:cNvSpPr txBox="1"/>
          <p:nvPr/>
        </p:nvSpPr>
        <p:spPr>
          <a:xfrm>
            <a:off x="4372610" y="1998519"/>
            <a:ext cx="830092" cy="523220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936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6A2F14F-75FC-4793-85FB-41704132B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612" y="1682344"/>
            <a:ext cx="6364776" cy="349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9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A3CB50F-B9AB-4570-8FD2-B4C0EEAD5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957387"/>
            <a:ext cx="6819900" cy="2943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C897F9-3F15-44F5-A2EB-14CFF4AE0214}"/>
              </a:ext>
            </a:extLst>
          </p:cNvPr>
          <p:cNvSpPr txBox="1"/>
          <p:nvPr/>
        </p:nvSpPr>
        <p:spPr>
          <a:xfrm>
            <a:off x="6040610" y="4051495"/>
            <a:ext cx="1752892" cy="647114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267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82741D-EB9E-4066-AD56-776DEB849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040" y="816637"/>
            <a:ext cx="6815919" cy="5224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FD4946-2B34-4F77-BAE6-F86C8E9027A2}"/>
              </a:ext>
            </a:extLst>
          </p:cNvPr>
          <p:cNvSpPr txBox="1"/>
          <p:nvPr/>
        </p:nvSpPr>
        <p:spPr>
          <a:xfrm>
            <a:off x="2819107" y="4979963"/>
            <a:ext cx="1752892" cy="647114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091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E76BA2-F36E-480F-B1A1-0BF267464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7928"/>
            <a:ext cx="9144000" cy="4082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1C1D3A-694B-4B8F-AD9A-F2AF6B5383CD}"/>
              </a:ext>
            </a:extLst>
          </p:cNvPr>
          <p:cNvSpPr txBox="1"/>
          <p:nvPr/>
        </p:nvSpPr>
        <p:spPr>
          <a:xfrm>
            <a:off x="483872" y="2222695"/>
            <a:ext cx="571205" cy="196948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747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9F7213-3AA3-453A-A915-8432F884B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0"/>
            <a:ext cx="9144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4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25A97-59D5-4FA9-9EE2-147BF5D36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809625"/>
            <a:ext cx="4333875" cy="523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C79B9F-43FC-4698-B663-E4C51B5FF8F2}"/>
              </a:ext>
            </a:extLst>
          </p:cNvPr>
          <p:cNvSpPr txBox="1"/>
          <p:nvPr/>
        </p:nvSpPr>
        <p:spPr>
          <a:xfrm>
            <a:off x="2527007" y="1462063"/>
            <a:ext cx="1359193" cy="647114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746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4E9B4D-B1BB-4EC6-9DBA-505463927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401762"/>
            <a:ext cx="2990850" cy="31146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6486FF-2602-4403-8CD7-C7AAEEA28D07}"/>
              </a:ext>
            </a:extLst>
          </p:cNvPr>
          <p:cNvSpPr txBox="1"/>
          <p:nvPr/>
        </p:nvSpPr>
        <p:spPr>
          <a:xfrm>
            <a:off x="828675" y="3443263"/>
            <a:ext cx="1127125" cy="303237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A2FC75-AB81-4622-94D8-2C375DB19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450" y="1439862"/>
            <a:ext cx="31623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7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FD3955-49D6-4538-BD43-FB3B6BC4F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47" y="252709"/>
            <a:ext cx="6486706" cy="31762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F2E56F-DD90-40CE-BDC0-44E1ABA249D0}"/>
              </a:ext>
            </a:extLst>
          </p:cNvPr>
          <p:cNvSpPr txBox="1"/>
          <p:nvPr/>
        </p:nvSpPr>
        <p:spPr>
          <a:xfrm>
            <a:off x="2234907" y="1802754"/>
            <a:ext cx="2171993" cy="307777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GB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1D9EE1-5AC6-4D85-A435-3DEE3B571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424" y="4312838"/>
            <a:ext cx="3596952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3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7</Words>
  <Application>Microsoft Office PowerPoint</Application>
  <PresentationFormat>On-screen Show (4:3)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AMAZON WEB SERVICE (AWS)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NIES HUI WEN</dc:creator>
  <cp:lastModifiedBy>NIES HUI WEN</cp:lastModifiedBy>
  <cp:revision>1</cp:revision>
  <dcterms:created xsi:type="dcterms:W3CDTF">2021-10-17T13:21:47Z</dcterms:created>
  <dcterms:modified xsi:type="dcterms:W3CDTF">2021-10-18T01:24:49Z</dcterms:modified>
</cp:coreProperties>
</file>