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9" r:id="rId9"/>
    <p:sldId id="263" r:id="rId10"/>
    <p:sldId id="264" r:id="rId11"/>
    <p:sldId id="266" r:id="rId12"/>
    <p:sldId id="267" r:id="rId13"/>
    <p:sldId id="268" r:id="rId14"/>
    <p:sldId id="265" r:id="rId15"/>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64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0D7A34-7AED-4E55-B25E-728FE56D07C3}" type="doc">
      <dgm:prSet loTypeId="urn:microsoft.com/office/officeart/2011/layout/CircleProcess" loCatId="officeonline" qsTypeId="urn:microsoft.com/office/officeart/2005/8/quickstyle/simple1" qsCatId="simple" csTypeId="urn:microsoft.com/office/officeart/2005/8/colors/accent1_2" csCatId="accent1" phldr="1"/>
      <dgm:spPr/>
      <dgm:t>
        <a:bodyPr/>
        <a:lstStyle/>
        <a:p>
          <a:endParaRPr lang="id-ID"/>
        </a:p>
      </dgm:t>
    </dgm:pt>
    <dgm:pt modelId="{3B93FA23-E009-4E20-9224-ABEBB2A5BD5A}">
      <dgm:prSet phldrT="[Text]"/>
      <dgm:spPr/>
      <dgm:t>
        <a:bodyPr/>
        <a:lstStyle/>
        <a:p>
          <a:pPr>
            <a:buFont typeface="+mj-lt"/>
            <a:buAutoNum type="arabicPeriod"/>
          </a:pPr>
          <a:r>
            <a:rPr lang="id-ID" b="1" dirty="0"/>
            <a:t>Application</a:t>
          </a:r>
          <a:endParaRPr lang="id-ID" dirty="0"/>
        </a:p>
      </dgm:t>
    </dgm:pt>
    <dgm:pt modelId="{1F569E54-0FCF-4CC7-840B-B8F7F0A03FAD}" type="parTrans" cxnId="{AD81991E-2FC8-40EA-AC14-8BAF9F30B29E}">
      <dgm:prSet/>
      <dgm:spPr/>
      <dgm:t>
        <a:bodyPr/>
        <a:lstStyle/>
        <a:p>
          <a:endParaRPr lang="id-ID"/>
        </a:p>
      </dgm:t>
    </dgm:pt>
    <dgm:pt modelId="{22BF535D-A12C-43A4-B9A5-542EB51AA663}" type="sibTrans" cxnId="{AD81991E-2FC8-40EA-AC14-8BAF9F30B29E}">
      <dgm:prSet/>
      <dgm:spPr/>
      <dgm:t>
        <a:bodyPr/>
        <a:lstStyle/>
        <a:p>
          <a:endParaRPr lang="id-ID"/>
        </a:p>
      </dgm:t>
    </dgm:pt>
    <dgm:pt modelId="{A4C9ACE6-AC6C-454C-AC2D-0BC866C7269D}">
      <dgm:prSet phldrT="[Text]"/>
      <dgm:spPr/>
      <dgm:t>
        <a:bodyPr/>
        <a:lstStyle/>
        <a:p>
          <a:r>
            <a:rPr lang="id-ID" b="1" dirty="0"/>
            <a:t>System</a:t>
          </a:r>
          <a:endParaRPr lang="id-ID" dirty="0"/>
        </a:p>
      </dgm:t>
    </dgm:pt>
    <dgm:pt modelId="{B86EA963-B50D-4D86-AE9C-AACFCACCCCF9}" type="parTrans" cxnId="{B2CA41BD-D297-4BAF-A49B-A12ABC40C1C9}">
      <dgm:prSet/>
      <dgm:spPr/>
      <dgm:t>
        <a:bodyPr/>
        <a:lstStyle/>
        <a:p>
          <a:endParaRPr lang="id-ID"/>
        </a:p>
      </dgm:t>
    </dgm:pt>
    <dgm:pt modelId="{A7D18507-A295-4F38-87C9-F68035B7C8BA}" type="sibTrans" cxnId="{B2CA41BD-D297-4BAF-A49B-A12ABC40C1C9}">
      <dgm:prSet/>
      <dgm:spPr/>
      <dgm:t>
        <a:bodyPr/>
        <a:lstStyle/>
        <a:p>
          <a:endParaRPr lang="id-ID"/>
        </a:p>
      </dgm:t>
    </dgm:pt>
    <dgm:pt modelId="{7EEA23F6-F633-401C-8AF1-DEC89585FCC7}">
      <dgm:prSet phldrT="[Text]"/>
      <dgm:spPr/>
      <dgm:t>
        <a:bodyPr/>
        <a:lstStyle/>
        <a:p>
          <a:r>
            <a:rPr lang="id-ID" b="1" dirty="0"/>
            <a:t>user_guide</a:t>
          </a:r>
          <a:endParaRPr lang="id-ID" dirty="0"/>
        </a:p>
      </dgm:t>
    </dgm:pt>
    <dgm:pt modelId="{A3B131EE-975D-4A5E-A0CE-ECE81B8A067C}" type="parTrans" cxnId="{A10510E5-658C-40FA-B480-86EE9D786DF8}">
      <dgm:prSet/>
      <dgm:spPr/>
      <dgm:t>
        <a:bodyPr/>
        <a:lstStyle/>
        <a:p>
          <a:endParaRPr lang="id-ID"/>
        </a:p>
      </dgm:t>
    </dgm:pt>
    <dgm:pt modelId="{600797B2-44CC-47AF-AA4A-9E7B62B32A5C}" type="sibTrans" cxnId="{A10510E5-658C-40FA-B480-86EE9D786DF8}">
      <dgm:prSet/>
      <dgm:spPr/>
      <dgm:t>
        <a:bodyPr/>
        <a:lstStyle/>
        <a:p>
          <a:endParaRPr lang="id-ID"/>
        </a:p>
      </dgm:t>
    </dgm:pt>
    <dgm:pt modelId="{C139CBC6-34E1-44D9-9C1C-74AA00914755}" type="pres">
      <dgm:prSet presAssocID="{500D7A34-7AED-4E55-B25E-728FE56D07C3}" presName="Name0" presStyleCnt="0">
        <dgm:presLayoutVars>
          <dgm:chMax val="11"/>
          <dgm:chPref val="11"/>
          <dgm:dir/>
          <dgm:resizeHandles/>
        </dgm:presLayoutVars>
      </dgm:prSet>
      <dgm:spPr/>
    </dgm:pt>
    <dgm:pt modelId="{D658F18A-474E-48C0-8CBD-0B9D6600AF51}" type="pres">
      <dgm:prSet presAssocID="{7EEA23F6-F633-401C-8AF1-DEC89585FCC7}" presName="Accent3" presStyleCnt="0"/>
      <dgm:spPr/>
    </dgm:pt>
    <dgm:pt modelId="{9C9F596C-098D-4F27-8D63-235590D9C689}" type="pres">
      <dgm:prSet presAssocID="{7EEA23F6-F633-401C-8AF1-DEC89585FCC7}" presName="Accent" presStyleLbl="node1" presStyleIdx="0" presStyleCnt="3"/>
      <dgm:spPr/>
    </dgm:pt>
    <dgm:pt modelId="{999E72B5-A121-4737-B414-62DA11C0EF9B}" type="pres">
      <dgm:prSet presAssocID="{7EEA23F6-F633-401C-8AF1-DEC89585FCC7}" presName="ParentBackground3" presStyleCnt="0"/>
      <dgm:spPr/>
    </dgm:pt>
    <dgm:pt modelId="{D418DDB0-1D4C-442D-BA2A-697A3AA5F44B}" type="pres">
      <dgm:prSet presAssocID="{7EEA23F6-F633-401C-8AF1-DEC89585FCC7}" presName="ParentBackground" presStyleLbl="fgAcc1" presStyleIdx="0" presStyleCnt="3"/>
      <dgm:spPr/>
    </dgm:pt>
    <dgm:pt modelId="{3E7E961F-2CAB-437A-B5A4-CB66F13E8805}" type="pres">
      <dgm:prSet presAssocID="{7EEA23F6-F633-401C-8AF1-DEC89585FCC7}" presName="Parent3" presStyleLbl="revTx" presStyleIdx="0" presStyleCnt="0">
        <dgm:presLayoutVars>
          <dgm:chMax val="1"/>
          <dgm:chPref val="1"/>
          <dgm:bulletEnabled val="1"/>
        </dgm:presLayoutVars>
      </dgm:prSet>
      <dgm:spPr/>
    </dgm:pt>
    <dgm:pt modelId="{513CA6C5-0088-45A7-98F0-D38350CD7262}" type="pres">
      <dgm:prSet presAssocID="{A4C9ACE6-AC6C-454C-AC2D-0BC866C7269D}" presName="Accent2" presStyleCnt="0"/>
      <dgm:spPr/>
    </dgm:pt>
    <dgm:pt modelId="{AE29DB6C-C076-4DDE-B14E-6D94A5B6850C}" type="pres">
      <dgm:prSet presAssocID="{A4C9ACE6-AC6C-454C-AC2D-0BC866C7269D}" presName="Accent" presStyleLbl="node1" presStyleIdx="1" presStyleCnt="3"/>
      <dgm:spPr/>
    </dgm:pt>
    <dgm:pt modelId="{9EE718B1-3B58-4587-AE42-5CF287D96A26}" type="pres">
      <dgm:prSet presAssocID="{A4C9ACE6-AC6C-454C-AC2D-0BC866C7269D}" presName="ParentBackground2" presStyleCnt="0"/>
      <dgm:spPr/>
    </dgm:pt>
    <dgm:pt modelId="{49A3841E-A128-4F93-BAD8-7D11B9C6CC20}" type="pres">
      <dgm:prSet presAssocID="{A4C9ACE6-AC6C-454C-AC2D-0BC866C7269D}" presName="ParentBackground" presStyleLbl="fgAcc1" presStyleIdx="1" presStyleCnt="3"/>
      <dgm:spPr/>
    </dgm:pt>
    <dgm:pt modelId="{6A5A16AE-9257-48DF-A08D-580A0D94FA4E}" type="pres">
      <dgm:prSet presAssocID="{A4C9ACE6-AC6C-454C-AC2D-0BC866C7269D}" presName="Parent2" presStyleLbl="revTx" presStyleIdx="0" presStyleCnt="0">
        <dgm:presLayoutVars>
          <dgm:chMax val="1"/>
          <dgm:chPref val="1"/>
          <dgm:bulletEnabled val="1"/>
        </dgm:presLayoutVars>
      </dgm:prSet>
      <dgm:spPr/>
    </dgm:pt>
    <dgm:pt modelId="{ECE8C291-D275-4D3B-A8BC-C36FCA5B3F5E}" type="pres">
      <dgm:prSet presAssocID="{3B93FA23-E009-4E20-9224-ABEBB2A5BD5A}" presName="Accent1" presStyleCnt="0"/>
      <dgm:spPr/>
    </dgm:pt>
    <dgm:pt modelId="{88B9076C-F9C7-486F-AC71-87D5FE74318B}" type="pres">
      <dgm:prSet presAssocID="{3B93FA23-E009-4E20-9224-ABEBB2A5BD5A}" presName="Accent" presStyleLbl="node1" presStyleIdx="2" presStyleCnt="3"/>
      <dgm:spPr/>
    </dgm:pt>
    <dgm:pt modelId="{B80F1BCB-7944-42F8-BEB0-357C9FC2B12E}" type="pres">
      <dgm:prSet presAssocID="{3B93FA23-E009-4E20-9224-ABEBB2A5BD5A}" presName="ParentBackground1" presStyleCnt="0"/>
      <dgm:spPr/>
    </dgm:pt>
    <dgm:pt modelId="{76E8EE97-89C1-46FF-8319-12E384411596}" type="pres">
      <dgm:prSet presAssocID="{3B93FA23-E009-4E20-9224-ABEBB2A5BD5A}" presName="ParentBackground" presStyleLbl="fgAcc1" presStyleIdx="2" presStyleCnt="3"/>
      <dgm:spPr/>
    </dgm:pt>
    <dgm:pt modelId="{FB02630B-AC98-4337-A809-DCC51956BCFC}" type="pres">
      <dgm:prSet presAssocID="{3B93FA23-E009-4E20-9224-ABEBB2A5BD5A}" presName="Parent1" presStyleLbl="revTx" presStyleIdx="0" presStyleCnt="0">
        <dgm:presLayoutVars>
          <dgm:chMax val="1"/>
          <dgm:chPref val="1"/>
          <dgm:bulletEnabled val="1"/>
        </dgm:presLayoutVars>
      </dgm:prSet>
      <dgm:spPr/>
    </dgm:pt>
  </dgm:ptLst>
  <dgm:cxnLst>
    <dgm:cxn modelId="{A6F63114-5216-4879-89E6-5B08AC1D0DE4}" type="presOf" srcId="{A4C9ACE6-AC6C-454C-AC2D-0BC866C7269D}" destId="{49A3841E-A128-4F93-BAD8-7D11B9C6CC20}" srcOrd="0" destOrd="0" presId="urn:microsoft.com/office/officeart/2011/layout/CircleProcess"/>
    <dgm:cxn modelId="{AD81991E-2FC8-40EA-AC14-8BAF9F30B29E}" srcId="{500D7A34-7AED-4E55-B25E-728FE56D07C3}" destId="{3B93FA23-E009-4E20-9224-ABEBB2A5BD5A}" srcOrd="0" destOrd="0" parTransId="{1F569E54-0FCF-4CC7-840B-B8F7F0A03FAD}" sibTransId="{22BF535D-A12C-43A4-B9A5-542EB51AA663}"/>
    <dgm:cxn modelId="{14278E31-226E-4051-A50A-402404CE45F4}" type="presOf" srcId="{7EEA23F6-F633-401C-8AF1-DEC89585FCC7}" destId="{D418DDB0-1D4C-442D-BA2A-697A3AA5F44B}" srcOrd="0" destOrd="0" presId="urn:microsoft.com/office/officeart/2011/layout/CircleProcess"/>
    <dgm:cxn modelId="{6A6F3869-3811-4F04-8B54-453EA58F62CF}" type="presOf" srcId="{7EEA23F6-F633-401C-8AF1-DEC89585FCC7}" destId="{3E7E961F-2CAB-437A-B5A4-CB66F13E8805}" srcOrd="1" destOrd="0" presId="urn:microsoft.com/office/officeart/2011/layout/CircleProcess"/>
    <dgm:cxn modelId="{F1CBFF6B-3DA5-42F6-946F-8D569BAD9050}" type="presOf" srcId="{A4C9ACE6-AC6C-454C-AC2D-0BC866C7269D}" destId="{6A5A16AE-9257-48DF-A08D-580A0D94FA4E}" srcOrd="1" destOrd="0" presId="urn:microsoft.com/office/officeart/2011/layout/CircleProcess"/>
    <dgm:cxn modelId="{93001987-96DE-4C23-ABD7-E67485AA6692}" type="presOf" srcId="{3B93FA23-E009-4E20-9224-ABEBB2A5BD5A}" destId="{76E8EE97-89C1-46FF-8319-12E384411596}" srcOrd="0" destOrd="0" presId="urn:microsoft.com/office/officeart/2011/layout/CircleProcess"/>
    <dgm:cxn modelId="{B2CA41BD-D297-4BAF-A49B-A12ABC40C1C9}" srcId="{500D7A34-7AED-4E55-B25E-728FE56D07C3}" destId="{A4C9ACE6-AC6C-454C-AC2D-0BC866C7269D}" srcOrd="1" destOrd="0" parTransId="{B86EA963-B50D-4D86-AE9C-AACFCACCCCF9}" sibTransId="{A7D18507-A295-4F38-87C9-F68035B7C8BA}"/>
    <dgm:cxn modelId="{20A56ED7-A5A9-41E9-BDDC-4803AA79E74C}" type="presOf" srcId="{3B93FA23-E009-4E20-9224-ABEBB2A5BD5A}" destId="{FB02630B-AC98-4337-A809-DCC51956BCFC}" srcOrd="1" destOrd="0" presId="urn:microsoft.com/office/officeart/2011/layout/CircleProcess"/>
    <dgm:cxn modelId="{A10510E5-658C-40FA-B480-86EE9D786DF8}" srcId="{500D7A34-7AED-4E55-B25E-728FE56D07C3}" destId="{7EEA23F6-F633-401C-8AF1-DEC89585FCC7}" srcOrd="2" destOrd="0" parTransId="{A3B131EE-975D-4A5E-A0CE-ECE81B8A067C}" sibTransId="{600797B2-44CC-47AF-AA4A-9E7B62B32A5C}"/>
    <dgm:cxn modelId="{AD767DF2-0D2A-46D0-9DBB-8212D561C5DC}" type="presOf" srcId="{500D7A34-7AED-4E55-B25E-728FE56D07C3}" destId="{C139CBC6-34E1-44D9-9C1C-74AA00914755}" srcOrd="0" destOrd="0" presId="urn:microsoft.com/office/officeart/2011/layout/CircleProcess"/>
    <dgm:cxn modelId="{2C4F92AB-2ECE-4859-8A5A-7E748345AA7C}" type="presParOf" srcId="{C139CBC6-34E1-44D9-9C1C-74AA00914755}" destId="{D658F18A-474E-48C0-8CBD-0B9D6600AF51}" srcOrd="0" destOrd="0" presId="urn:microsoft.com/office/officeart/2011/layout/CircleProcess"/>
    <dgm:cxn modelId="{59FC938E-46D4-4031-A528-69AA4D95B8B8}" type="presParOf" srcId="{D658F18A-474E-48C0-8CBD-0B9D6600AF51}" destId="{9C9F596C-098D-4F27-8D63-235590D9C689}" srcOrd="0" destOrd="0" presId="urn:microsoft.com/office/officeart/2011/layout/CircleProcess"/>
    <dgm:cxn modelId="{FCAC686E-752D-4CA4-A52C-388EDA0F8973}" type="presParOf" srcId="{C139CBC6-34E1-44D9-9C1C-74AA00914755}" destId="{999E72B5-A121-4737-B414-62DA11C0EF9B}" srcOrd="1" destOrd="0" presId="urn:microsoft.com/office/officeart/2011/layout/CircleProcess"/>
    <dgm:cxn modelId="{119D6D40-9C4C-4A6D-B3E7-1ADA5F04AF4A}" type="presParOf" srcId="{999E72B5-A121-4737-B414-62DA11C0EF9B}" destId="{D418DDB0-1D4C-442D-BA2A-697A3AA5F44B}" srcOrd="0" destOrd="0" presId="urn:microsoft.com/office/officeart/2011/layout/CircleProcess"/>
    <dgm:cxn modelId="{B971052B-24E6-4396-8217-0EFA14237788}" type="presParOf" srcId="{C139CBC6-34E1-44D9-9C1C-74AA00914755}" destId="{3E7E961F-2CAB-437A-B5A4-CB66F13E8805}" srcOrd="2" destOrd="0" presId="urn:microsoft.com/office/officeart/2011/layout/CircleProcess"/>
    <dgm:cxn modelId="{37A5C1B4-EB96-4B4A-B4AA-687E2B9308D9}" type="presParOf" srcId="{C139CBC6-34E1-44D9-9C1C-74AA00914755}" destId="{513CA6C5-0088-45A7-98F0-D38350CD7262}" srcOrd="3" destOrd="0" presId="urn:microsoft.com/office/officeart/2011/layout/CircleProcess"/>
    <dgm:cxn modelId="{D0B83BDF-77F8-4B3F-97F0-D7E4CF9D7669}" type="presParOf" srcId="{513CA6C5-0088-45A7-98F0-D38350CD7262}" destId="{AE29DB6C-C076-4DDE-B14E-6D94A5B6850C}" srcOrd="0" destOrd="0" presId="urn:microsoft.com/office/officeart/2011/layout/CircleProcess"/>
    <dgm:cxn modelId="{BAE7A5BE-3A54-4D49-89BD-00C6DC693BC6}" type="presParOf" srcId="{C139CBC6-34E1-44D9-9C1C-74AA00914755}" destId="{9EE718B1-3B58-4587-AE42-5CF287D96A26}" srcOrd="4" destOrd="0" presId="urn:microsoft.com/office/officeart/2011/layout/CircleProcess"/>
    <dgm:cxn modelId="{E343A59B-400B-4E85-8822-EC8CE706E9C4}" type="presParOf" srcId="{9EE718B1-3B58-4587-AE42-5CF287D96A26}" destId="{49A3841E-A128-4F93-BAD8-7D11B9C6CC20}" srcOrd="0" destOrd="0" presId="urn:microsoft.com/office/officeart/2011/layout/CircleProcess"/>
    <dgm:cxn modelId="{6CB568E3-5FB2-4432-B589-D2D719B3039B}" type="presParOf" srcId="{C139CBC6-34E1-44D9-9C1C-74AA00914755}" destId="{6A5A16AE-9257-48DF-A08D-580A0D94FA4E}" srcOrd="5" destOrd="0" presId="urn:microsoft.com/office/officeart/2011/layout/CircleProcess"/>
    <dgm:cxn modelId="{59CBF5A6-3024-4B4F-8EEE-11A4AB7A2561}" type="presParOf" srcId="{C139CBC6-34E1-44D9-9C1C-74AA00914755}" destId="{ECE8C291-D275-4D3B-A8BC-C36FCA5B3F5E}" srcOrd="6" destOrd="0" presId="urn:microsoft.com/office/officeart/2011/layout/CircleProcess"/>
    <dgm:cxn modelId="{E03480A1-C1D0-4D7E-9C4D-8C8D3507FFC6}" type="presParOf" srcId="{ECE8C291-D275-4D3B-A8BC-C36FCA5B3F5E}" destId="{88B9076C-F9C7-486F-AC71-87D5FE74318B}" srcOrd="0" destOrd="0" presId="urn:microsoft.com/office/officeart/2011/layout/CircleProcess"/>
    <dgm:cxn modelId="{1AC71B1D-280D-4DD7-8045-57F7CB303F4E}" type="presParOf" srcId="{C139CBC6-34E1-44D9-9C1C-74AA00914755}" destId="{B80F1BCB-7944-42F8-BEB0-357C9FC2B12E}" srcOrd="7" destOrd="0" presId="urn:microsoft.com/office/officeart/2011/layout/CircleProcess"/>
    <dgm:cxn modelId="{D7C77A1E-CA43-4882-A609-9F3B8E7B909A}" type="presParOf" srcId="{B80F1BCB-7944-42F8-BEB0-357C9FC2B12E}" destId="{76E8EE97-89C1-46FF-8319-12E384411596}" srcOrd="0" destOrd="0" presId="urn:microsoft.com/office/officeart/2011/layout/CircleProcess"/>
    <dgm:cxn modelId="{A6955748-3B0A-43A9-9451-47581CD06E73}" type="presParOf" srcId="{C139CBC6-34E1-44D9-9C1C-74AA00914755}" destId="{FB02630B-AC98-4337-A809-DCC51956BCFC}" srcOrd="8"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9F596C-098D-4F27-8D63-235590D9C689}">
      <dsp:nvSpPr>
        <dsp:cNvPr id="0" name=""/>
        <dsp:cNvSpPr/>
      </dsp:nvSpPr>
      <dsp:spPr>
        <a:xfrm>
          <a:off x="4048124" y="1176552"/>
          <a:ext cx="1765863" cy="176619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18DDB0-1D4C-442D-BA2A-697A3AA5F44B}">
      <dsp:nvSpPr>
        <dsp:cNvPr id="0" name=""/>
        <dsp:cNvSpPr/>
      </dsp:nvSpPr>
      <dsp:spPr>
        <a:xfrm>
          <a:off x="4106756" y="1235435"/>
          <a:ext cx="1648598" cy="1648423"/>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id-ID" sz="1800" b="1" kern="1200" dirty="0"/>
            <a:t>user_guide</a:t>
          </a:r>
          <a:endParaRPr lang="id-ID" sz="1800" kern="1200" dirty="0"/>
        </a:p>
      </dsp:txBody>
      <dsp:txXfrm>
        <a:off x="4342435" y="1470969"/>
        <a:ext cx="1177242" cy="1177356"/>
      </dsp:txXfrm>
    </dsp:sp>
    <dsp:sp modelId="{AE29DB6C-C076-4DDE-B14E-6D94A5B6850C}">
      <dsp:nvSpPr>
        <dsp:cNvPr id="0" name=""/>
        <dsp:cNvSpPr/>
      </dsp:nvSpPr>
      <dsp:spPr>
        <a:xfrm rot="2700000">
          <a:off x="2225180" y="1178687"/>
          <a:ext cx="1761610" cy="1761610"/>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A3841E-A128-4F93-BAD8-7D11B9C6CC20}">
      <dsp:nvSpPr>
        <dsp:cNvPr id="0" name=""/>
        <dsp:cNvSpPr/>
      </dsp:nvSpPr>
      <dsp:spPr>
        <a:xfrm>
          <a:off x="2281686" y="1235435"/>
          <a:ext cx="1648598" cy="1648423"/>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id-ID" sz="1800" b="1" kern="1200" dirty="0"/>
            <a:t>System</a:t>
          </a:r>
          <a:endParaRPr lang="id-ID" sz="1800" kern="1200" dirty="0"/>
        </a:p>
      </dsp:txBody>
      <dsp:txXfrm>
        <a:off x="2517364" y="1470969"/>
        <a:ext cx="1177242" cy="1177356"/>
      </dsp:txXfrm>
    </dsp:sp>
    <dsp:sp modelId="{88B9076C-F9C7-486F-AC71-87D5FE74318B}">
      <dsp:nvSpPr>
        <dsp:cNvPr id="0" name=""/>
        <dsp:cNvSpPr/>
      </dsp:nvSpPr>
      <dsp:spPr>
        <a:xfrm rot="2700000">
          <a:off x="400110" y="1178687"/>
          <a:ext cx="1761610" cy="1761610"/>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E8EE97-89C1-46FF-8319-12E384411596}">
      <dsp:nvSpPr>
        <dsp:cNvPr id="0" name=""/>
        <dsp:cNvSpPr/>
      </dsp:nvSpPr>
      <dsp:spPr>
        <a:xfrm>
          <a:off x="456616" y="1235435"/>
          <a:ext cx="1648598" cy="1648423"/>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Font typeface="+mj-lt"/>
            <a:buNone/>
          </a:pPr>
          <a:r>
            <a:rPr lang="id-ID" sz="1800" b="1" kern="1200" dirty="0"/>
            <a:t>Application</a:t>
          </a:r>
          <a:endParaRPr lang="id-ID" sz="1800" kern="1200" dirty="0"/>
        </a:p>
      </dsp:txBody>
      <dsp:txXfrm>
        <a:off x="692294" y="1470969"/>
        <a:ext cx="1177242" cy="1177356"/>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C654C-A3CC-4924-9471-FE2457E4D6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a:extLst>
              <a:ext uri="{FF2B5EF4-FFF2-40B4-BE49-F238E27FC236}">
                <a16:creationId xmlns:a16="http://schemas.microsoft.com/office/drawing/2014/main" id="{809F8BD7-E683-46C6-9483-DB6128B24F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a:extLst>
              <a:ext uri="{FF2B5EF4-FFF2-40B4-BE49-F238E27FC236}">
                <a16:creationId xmlns:a16="http://schemas.microsoft.com/office/drawing/2014/main" id="{790939C6-E68F-4807-916D-917B9BE0EC04}"/>
              </a:ext>
            </a:extLst>
          </p:cNvPr>
          <p:cNvSpPr>
            <a:spLocks noGrp="1"/>
          </p:cNvSpPr>
          <p:nvPr>
            <p:ph type="dt" sz="half" idx="10"/>
          </p:nvPr>
        </p:nvSpPr>
        <p:spPr/>
        <p:txBody>
          <a:bodyPr/>
          <a:lstStyle/>
          <a:p>
            <a:fld id="{04F60DCB-97C1-4C38-A64F-BF93F2974D73}" type="datetimeFigureOut">
              <a:rPr lang="id-ID" smtClean="0"/>
              <a:t>13/07/2022</a:t>
            </a:fld>
            <a:endParaRPr lang="id-ID"/>
          </a:p>
        </p:txBody>
      </p:sp>
      <p:sp>
        <p:nvSpPr>
          <p:cNvPr id="5" name="Footer Placeholder 4">
            <a:extLst>
              <a:ext uri="{FF2B5EF4-FFF2-40B4-BE49-F238E27FC236}">
                <a16:creationId xmlns:a16="http://schemas.microsoft.com/office/drawing/2014/main" id="{BDA8C671-B072-4FFF-8C27-77388B545AE5}"/>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F37D2685-5BFC-442F-8429-D928615614D2}"/>
              </a:ext>
            </a:extLst>
          </p:cNvPr>
          <p:cNvSpPr>
            <a:spLocks noGrp="1"/>
          </p:cNvSpPr>
          <p:nvPr>
            <p:ph type="sldNum" sz="quarter" idx="12"/>
          </p:nvPr>
        </p:nvSpPr>
        <p:spPr/>
        <p:txBody>
          <a:bodyPr/>
          <a:lstStyle/>
          <a:p>
            <a:fld id="{27DFA075-84CE-49B4-A763-49F174B28A21}" type="slidenum">
              <a:rPr lang="id-ID" smtClean="0"/>
              <a:t>‹#›</a:t>
            </a:fld>
            <a:endParaRPr lang="id-ID"/>
          </a:p>
        </p:txBody>
      </p:sp>
    </p:spTree>
    <p:extLst>
      <p:ext uri="{BB962C8B-B14F-4D97-AF65-F5344CB8AC3E}">
        <p14:creationId xmlns:p14="http://schemas.microsoft.com/office/powerpoint/2010/main" val="2161846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832B9-7443-4D85-834F-3CFA873D1978}"/>
              </a:ext>
            </a:extLst>
          </p:cNvPr>
          <p:cNvSpPr>
            <a:spLocks noGrp="1"/>
          </p:cNvSpPr>
          <p:nvPr>
            <p:ph type="title"/>
          </p:nvPr>
        </p:nvSpPr>
        <p:spPr/>
        <p:txBody>
          <a:bodyPr/>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0C671FBB-6024-4177-9C7E-F1C3346959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5E3472A2-E65A-4751-8521-866EF85881E0}"/>
              </a:ext>
            </a:extLst>
          </p:cNvPr>
          <p:cNvSpPr>
            <a:spLocks noGrp="1"/>
          </p:cNvSpPr>
          <p:nvPr>
            <p:ph type="dt" sz="half" idx="10"/>
          </p:nvPr>
        </p:nvSpPr>
        <p:spPr/>
        <p:txBody>
          <a:bodyPr/>
          <a:lstStyle/>
          <a:p>
            <a:fld id="{04F60DCB-97C1-4C38-A64F-BF93F2974D73}" type="datetimeFigureOut">
              <a:rPr lang="id-ID" smtClean="0"/>
              <a:t>13/07/2022</a:t>
            </a:fld>
            <a:endParaRPr lang="id-ID"/>
          </a:p>
        </p:txBody>
      </p:sp>
      <p:sp>
        <p:nvSpPr>
          <p:cNvPr id="5" name="Footer Placeholder 4">
            <a:extLst>
              <a:ext uri="{FF2B5EF4-FFF2-40B4-BE49-F238E27FC236}">
                <a16:creationId xmlns:a16="http://schemas.microsoft.com/office/drawing/2014/main" id="{B7924791-A3F2-45C0-8601-650E2E409378}"/>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F8788837-4CCC-4A71-B3A0-14BC7BD34429}"/>
              </a:ext>
            </a:extLst>
          </p:cNvPr>
          <p:cNvSpPr>
            <a:spLocks noGrp="1"/>
          </p:cNvSpPr>
          <p:nvPr>
            <p:ph type="sldNum" sz="quarter" idx="12"/>
          </p:nvPr>
        </p:nvSpPr>
        <p:spPr/>
        <p:txBody>
          <a:bodyPr/>
          <a:lstStyle/>
          <a:p>
            <a:fld id="{27DFA075-84CE-49B4-A763-49F174B28A21}" type="slidenum">
              <a:rPr lang="id-ID" smtClean="0"/>
              <a:t>‹#›</a:t>
            </a:fld>
            <a:endParaRPr lang="id-ID"/>
          </a:p>
        </p:txBody>
      </p:sp>
    </p:spTree>
    <p:extLst>
      <p:ext uri="{BB962C8B-B14F-4D97-AF65-F5344CB8AC3E}">
        <p14:creationId xmlns:p14="http://schemas.microsoft.com/office/powerpoint/2010/main" val="652624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F7AA77-B95D-41E5-805A-B876C7EA49F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1D3437A8-08A9-4100-AF4D-1319696A55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5B13565C-3B01-4BF4-8B2A-7CF5F95ED071}"/>
              </a:ext>
            </a:extLst>
          </p:cNvPr>
          <p:cNvSpPr>
            <a:spLocks noGrp="1"/>
          </p:cNvSpPr>
          <p:nvPr>
            <p:ph type="dt" sz="half" idx="10"/>
          </p:nvPr>
        </p:nvSpPr>
        <p:spPr/>
        <p:txBody>
          <a:bodyPr/>
          <a:lstStyle/>
          <a:p>
            <a:fld id="{04F60DCB-97C1-4C38-A64F-BF93F2974D73}" type="datetimeFigureOut">
              <a:rPr lang="id-ID" smtClean="0"/>
              <a:t>13/07/2022</a:t>
            </a:fld>
            <a:endParaRPr lang="id-ID"/>
          </a:p>
        </p:txBody>
      </p:sp>
      <p:sp>
        <p:nvSpPr>
          <p:cNvPr id="5" name="Footer Placeholder 4">
            <a:extLst>
              <a:ext uri="{FF2B5EF4-FFF2-40B4-BE49-F238E27FC236}">
                <a16:creationId xmlns:a16="http://schemas.microsoft.com/office/drawing/2014/main" id="{51F73173-19E1-454C-B3FE-26945BD322F4}"/>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31E4CE65-5DE5-4762-8D3A-1472BB876A86}"/>
              </a:ext>
            </a:extLst>
          </p:cNvPr>
          <p:cNvSpPr>
            <a:spLocks noGrp="1"/>
          </p:cNvSpPr>
          <p:nvPr>
            <p:ph type="sldNum" sz="quarter" idx="12"/>
          </p:nvPr>
        </p:nvSpPr>
        <p:spPr/>
        <p:txBody>
          <a:bodyPr/>
          <a:lstStyle/>
          <a:p>
            <a:fld id="{27DFA075-84CE-49B4-A763-49F174B28A21}" type="slidenum">
              <a:rPr lang="id-ID" smtClean="0"/>
              <a:t>‹#›</a:t>
            </a:fld>
            <a:endParaRPr lang="id-ID"/>
          </a:p>
        </p:txBody>
      </p:sp>
    </p:spTree>
    <p:extLst>
      <p:ext uri="{BB962C8B-B14F-4D97-AF65-F5344CB8AC3E}">
        <p14:creationId xmlns:p14="http://schemas.microsoft.com/office/powerpoint/2010/main" val="2278218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AF03D-0FC4-4D84-B601-3F1CC6A03FB3}"/>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5DBE2B47-31EC-4DBD-A549-8E8055E705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E4BC2457-1210-4223-8CDC-798859227F1E}"/>
              </a:ext>
            </a:extLst>
          </p:cNvPr>
          <p:cNvSpPr>
            <a:spLocks noGrp="1"/>
          </p:cNvSpPr>
          <p:nvPr>
            <p:ph type="dt" sz="half" idx="10"/>
          </p:nvPr>
        </p:nvSpPr>
        <p:spPr/>
        <p:txBody>
          <a:bodyPr/>
          <a:lstStyle/>
          <a:p>
            <a:fld id="{04F60DCB-97C1-4C38-A64F-BF93F2974D73}" type="datetimeFigureOut">
              <a:rPr lang="id-ID" smtClean="0"/>
              <a:t>13/07/2022</a:t>
            </a:fld>
            <a:endParaRPr lang="id-ID"/>
          </a:p>
        </p:txBody>
      </p:sp>
      <p:sp>
        <p:nvSpPr>
          <p:cNvPr id="5" name="Footer Placeholder 4">
            <a:extLst>
              <a:ext uri="{FF2B5EF4-FFF2-40B4-BE49-F238E27FC236}">
                <a16:creationId xmlns:a16="http://schemas.microsoft.com/office/drawing/2014/main" id="{4E7E5654-923F-4158-AAE6-6F956E25B875}"/>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2BC9551A-871A-4628-A30F-E1CD28F6385D}"/>
              </a:ext>
            </a:extLst>
          </p:cNvPr>
          <p:cNvSpPr>
            <a:spLocks noGrp="1"/>
          </p:cNvSpPr>
          <p:nvPr>
            <p:ph type="sldNum" sz="quarter" idx="12"/>
          </p:nvPr>
        </p:nvSpPr>
        <p:spPr/>
        <p:txBody>
          <a:bodyPr/>
          <a:lstStyle/>
          <a:p>
            <a:fld id="{27DFA075-84CE-49B4-A763-49F174B28A21}" type="slidenum">
              <a:rPr lang="id-ID" smtClean="0"/>
              <a:t>‹#›</a:t>
            </a:fld>
            <a:endParaRPr lang="id-ID"/>
          </a:p>
        </p:txBody>
      </p:sp>
    </p:spTree>
    <p:extLst>
      <p:ext uri="{BB962C8B-B14F-4D97-AF65-F5344CB8AC3E}">
        <p14:creationId xmlns:p14="http://schemas.microsoft.com/office/powerpoint/2010/main" val="3088093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760F1-76D7-4386-8A4A-12D41FFF15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a:extLst>
              <a:ext uri="{FF2B5EF4-FFF2-40B4-BE49-F238E27FC236}">
                <a16:creationId xmlns:a16="http://schemas.microsoft.com/office/drawing/2014/main" id="{C7935753-0EB4-43C7-B216-01D975C86E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0EA7AD-85F3-4EC1-819D-7D18F44FB90C}"/>
              </a:ext>
            </a:extLst>
          </p:cNvPr>
          <p:cNvSpPr>
            <a:spLocks noGrp="1"/>
          </p:cNvSpPr>
          <p:nvPr>
            <p:ph type="dt" sz="half" idx="10"/>
          </p:nvPr>
        </p:nvSpPr>
        <p:spPr/>
        <p:txBody>
          <a:bodyPr/>
          <a:lstStyle/>
          <a:p>
            <a:fld id="{04F60DCB-97C1-4C38-A64F-BF93F2974D73}" type="datetimeFigureOut">
              <a:rPr lang="id-ID" smtClean="0"/>
              <a:t>13/07/2022</a:t>
            </a:fld>
            <a:endParaRPr lang="id-ID"/>
          </a:p>
        </p:txBody>
      </p:sp>
      <p:sp>
        <p:nvSpPr>
          <p:cNvPr id="5" name="Footer Placeholder 4">
            <a:extLst>
              <a:ext uri="{FF2B5EF4-FFF2-40B4-BE49-F238E27FC236}">
                <a16:creationId xmlns:a16="http://schemas.microsoft.com/office/drawing/2014/main" id="{EF7742F8-23B9-417A-9EDC-40D5DE9FB24F}"/>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86EB9A6E-9552-4524-A953-EB40D34E5FDE}"/>
              </a:ext>
            </a:extLst>
          </p:cNvPr>
          <p:cNvSpPr>
            <a:spLocks noGrp="1"/>
          </p:cNvSpPr>
          <p:nvPr>
            <p:ph type="sldNum" sz="quarter" idx="12"/>
          </p:nvPr>
        </p:nvSpPr>
        <p:spPr/>
        <p:txBody>
          <a:bodyPr/>
          <a:lstStyle/>
          <a:p>
            <a:fld id="{27DFA075-84CE-49B4-A763-49F174B28A21}" type="slidenum">
              <a:rPr lang="id-ID" smtClean="0"/>
              <a:t>‹#›</a:t>
            </a:fld>
            <a:endParaRPr lang="id-ID"/>
          </a:p>
        </p:txBody>
      </p:sp>
    </p:spTree>
    <p:extLst>
      <p:ext uri="{BB962C8B-B14F-4D97-AF65-F5344CB8AC3E}">
        <p14:creationId xmlns:p14="http://schemas.microsoft.com/office/powerpoint/2010/main" val="1213270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12B33-8384-429C-B0AE-71522B4F7365}"/>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6E63FD4F-9B74-4CE1-8CDD-4ADD4DB0D0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a:extLst>
              <a:ext uri="{FF2B5EF4-FFF2-40B4-BE49-F238E27FC236}">
                <a16:creationId xmlns:a16="http://schemas.microsoft.com/office/drawing/2014/main" id="{4FCC606A-6849-4231-A668-C9109E40E3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a:extLst>
              <a:ext uri="{FF2B5EF4-FFF2-40B4-BE49-F238E27FC236}">
                <a16:creationId xmlns:a16="http://schemas.microsoft.com/office/drawing/2014/main" id="{83A78931-8705-43EE-ADCA-C840E1D66A61}"/>
              </a:ext>
            </a:extLst>
          </p:cNvPr>
          <p:cNvSpPr>
            <a:spLocks noGrp="1"/>
          </p:cNvSpPr>
          <p:nvPr>
            <p:ph type="dt" sz="half" idx="10"/>
          </p:nvPr>
        </p:nvSpPr>
        <p:spPr/>
        <p:txBody>
          <a:bodyPr/>
          <a:lstStyle/>
          <a:p>
            <a:fld id="{04F60DCB-97C1-4C38-A64F-BF93F2974D73}" type="datetimeFigureOut">
              <a:rPr lang="id-ID" smtClean="0"/>
              <a:t>13/07/2022</a:t>
            </a:fld>
            <a:endParaRPr lang="id-ID"/>
          </a:p>
        </p:txBody>
      </p:sp>
      <p:sp>
        <p:nvSpPr>
          <p:cNvPr id="6" name="Footer Placeholder 5">
            <a:extLst>
              <a:ext uri="{FF2B5EF4-FFF2-40B4-BE49-F238E27FC236}">
                <a16:creationId xmlns:a16="http://schemas.microsoft.com/office/drawing/2014/main" id="{22E25999-B165-4682-B5AF-7FB58A99F3EA}"/>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F2190284-F9FF-4C76-9E3E-614614D87101}"/>
              </a:ext>
            </a:extLst>
          </p:cNvPr>
          <p:cNvSpPr>
            <a:spLocks noGrp="1"/>
          </p:cNvSpPr>
          <p:nvPr>
            <p:ph type="sldNum" sz="quarter" idx="12"/>
          </p:nvPr>
        </p:nvSpPr>
        <p:spPr/>
        <p:txBody>
          <a:bodyPr/>
          <a:lstStyle/>
          <a:p>
            <a:fld id="{27DFA075-84CE-49B4-A763-49F174B28A21}" type="slidenum">
              <a:rPr lang="id-ID" smtClean="0"/>
              <a:t>‹#›</a:t>
            </a:fld>
            <a:endParaRPr lang="id-ID"/>
          </a:p>
        </p:txBody>
      </p:sp>
    </p:spTree>
    <p:extLst>
      <p:ext uri="{BB962C8B-B14F-4D97-AF65-F5344CB8AC3E}">
        <p14:creationId xmlns:p14="http://schemas.microsoft.com/office/powerpoint/2010/main" val="2663822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14B9F-BA62-406F-B917-EA28FD46A44D}"/>
              </a:ext>
            </a:extLst>
          </p:cNvPr>
          <p:cNvSpPr>
            <a:spLocks noGrp="1"/>
          </p:cNvSpPr>
          <p:nvPr>
            <p:ph type="title"/>
          </p:nvPr>
        </p:nvSpPr>
        <p:spPr>
          <a:xfrm>
            <a:off x="839788" y="365125"/>
            <a:ext cx="10515600" cy="1325563"/>
          </a:xfrm>
        </p:spPr>
        <p:txBody>
          <a:bodyPr/>
          <a:lstStyle/>
          <a:p>
            <a:r>
              <a:rPr lang="en-US"/>
              <a:t>Click to edit Master title style</a:t>
            </a:r>
            <a:endParaRPr lang="id-ID"/>
          </a:p>
        </p:txBody>
      </p:sp>
      <p:sp>
        <p:nvSpPr>
          <p:cNvPr id="3" name="Text Placeholder 2">
            <a:extLst>
              <a:ext uri="{FF2B5EF4-FFF2-40B4-BE49-F238E27FC236}">
                <a16:creationId xmlns:a16="http://schemas.microsoft.com/office/drawing/2014/main" id="{2F57DFDC-08A5-4F6A-9128-2082A3CBE0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7E487A-75AC-4BAB-AA25-52424191BB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a:extLst>
              <a:ext uri="{FF2B5EF4-FFF2-40B4-BE49-F238E27FC236}">
                <a16:creationId xmlns:a16="http://schemas.microsoft.com/office/drawing/2014/main" id="{18711D07-8FE8-4F51-95D9-94039196BA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FF35CA-7B32-41D5-B3B3-3C5055F41F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a:extLst>
              <a:ext uri="{FF2B5EF4-FFF2-40B4-BE49-F238E27FC236}">
                <a16:creationId xmlns:a16="http://schemas.microsoft.com/office/drawing/2014/main" id="{D83CAC39-E1CF-490F-9CB6-5E0DE00B8F62}"/>
              </a:ext>
            </a:extLst>
          </p:cNvPr>
          <p:cNvSpPr>
            <a:spLocks noGrp="1"/>
          </p:cNvSpPr>
          <p:nvPr>
            <p:ph type="dt" sz="half" idx="10"/>
          </p:nvPr>
        </p:nvSpPr>
        <p:spPr/>
        <p:txBody>
          <a:bodyPr/>
          <a:lstStyle/>
          <a:p>
            <a:fld id="{04F60DCB-97C1-4C38-A64F-BF93F2974D73}" type="datetimeFigureOut">
              <a:rPr lang="id-ID" smtClean="0"/>
              <a:t>13/07/2022</a:t>
            </a:fld>
            <a:endParaRPr lang="id-ID"/>
          </a:p>
        </p:txBody>
      </p:sp>
      <p:sp>
        <p:nvSpPr>
          <p:cNvPr id="8" name="Footer Placeholder 7">
            <a:extLst>
              <a:ext uri="{FF2B5EF4-FFF2-40B4-BE49-F238E27FC236}">
                <a16:creationId xmlns:a16="http://schemas.microsoft.com/office/drawing/2014/main" id="{77459BD5-E35A-4611-8EEE-9C317ED32EC6}"/>
              </a:ext>
            </a:extLst>
          </p:cNvPr>
          <p:cNvSpPr>
            <a:spLocks noGrp="1"/>
          </p:cNvSpPr>
          <p:nvPr>
            <p:ph type="ftr" sz="quarter" idx="11"/>
          </p:nvPr>
        </p:nvSpPr>
        <p:spPr/>
        <p:txBody>
          <a:bodyPr/>
          <a:lstStyle/>
          <a:p>
            <a:endParaRPr lang="id-ID"/>
          </a:p>
        </p:txBody>
      </p:sp>
      <p:sp>
        <p:nvSpPr>
          <p:cNvPr id="9" name="Slide Number Placeholder 8">
            <a:extLst>
              <a:ext uri="{FF2B5EF4-FFF2-40B4-BE49-F238E27FC236}">
                <a16:creationId xmlns:a16="http://schemas.microsoft.com/office/drawing/2014/main" id="{CCF41F2F-140F-4B96-B2DC-E833B130A5A9}"/>
              </a:ext>
            </a:extLst>
          </p:cNvPr>
          <p:cNvSpPr>
            <a:spLocks noGrp="1"/>
          </p:cNvSpPr>
          <p:nvPr>
            <p:ph type="sldNum" sz="quarter" idx="12"/>
          </p:nvPr>
        </p:nvSpPr>
        <p:spPr/>
        <p:txBody>
          <a:bodyPr/>
          <a:lstStyle/>
          <a:p>
            <a:fld id="{27DFA075-84CE-49B4-A763-49F174B28A21}" type="slidenum">
              <a:rPr lang="id-ID" smtClean="0"/>
              <a:t>‹#›</a:t>
            </a:fld>
            <a:endParaRPr lang="id-ID"/>
          </a:p>
        </p:txBody>
      </p:sp>
    </p:spTree>
    <p:extLst>
      <p:ext uri="{BB962C8B-B14F-4D97-AF65-F5344CB8AC3E}">
        <p14:creationId xmlns:p14="http://schemas.microsoft.com/office/powerpoint/2010/main" val="1103250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B45DC-F83A-49C8-93C4-EF1555A572DB}"/>
              </a:ext>
            </a:extLst>
          </p:cNvPr>
          <p:cNvSpPr>
            <a:spLocks noGrp="1"/>
          </p:cNvSpPr>
          <p:nvPr>
            <p:ph type="title"/>
          </p:nvPr>
        </p:nvSpPr>
        <p:spPr/>
        <p:txBody>
          <a:bodyPr/>
          <a:lstStyle/>
          <a:p>
            <a:r>
              <a:rPr lang="en-US"/>
              <a:t>Click to edit Master title style</a:t>
            </a:r>
            <a:endParaRPr lang="id-ID"/>
          </a:p>
        </p:txBody>
      </p:sp>
      <p:sp>
        <p:nvSpPr>
          <p:cNvPr id="3" name="Date Placeholder 2">
            <a:extLst>
              <a:ext uri="{FF2B5EF4-FFF2-40B4-BE49-F238E27FC236}">
                <a16:creationId xmlns:a16="http://schemas.microsoft.com/office/drawing/2014/main" id="{45684919-2467-4235-9048-4C1838E948DC}"/>
              </a:ext>
            </a:extLst>
          </p:cNvPr>
          <p:cNvSpPr>
            <a:spLocks noGrp="1"/>
          </p:cNvSpPr>
          <p:nvPr>
            <p:ph type="dt" sz="half" idx="10"/>
          </p:nvPr>
        </p:nvSpPr>
        <p:spPr/>
        <p:txBody>
          <a:bodyPr/>
          <a:lstStyle/>
          <a:p>
            <a:fld id="{04F60DCB-97C1-4C38-A64F-BF93F2974D73}" type="datetimeFigureOut">
              <a:rPr lang="id-ID" smtClean="0"/>
              <a:t>13/07/2022</a:t>
            </a:fld>
            <a:endParaRPr lang="id-ID"/>
          </a:p>
        </p:txBody>
      </p:sp>
      <p:sp>
        <p:nvSpPr>
          <p:cNvPr id="4" name="Footer Placeholder 3">
            <a:extLst>
              <a:ext uri="{FF2B5EF4-FFF2-40B4-BE49-F238E27FC236}">
                <a16:creationId xmlns:a16="http://schemas.microsoft.com/office/drawing/2014/main" id="{6EB826AF-73EB-462E-84E5-1E3A7E2D720D}"/>
              </a:ext>
            </a:extLst>
          </p:cNvPr>
          <p:cNvSpPr>
            <a:spLocks noGrp="1"/>
          </p:cNvSpPr>
          <p:nvPr>
            <p:ph type="ftr" sz="quarter" idx="11"/>
          </p:nvPr>
        </p:nvSpPr>
        <p:spPr/>
        <p:txBody>
          <a:bodyPr/>
          <a:lstStyle/>
          <a:p>
            <a:endParaRPr lang="id-ID"/>
          </a:p>
        </p:txBody>
      </p:sp>
      <p:sp>
        <p:nvSpPr>
          <p:cNvPr id="5" name="Slide Number Placeholder 4">
            <a:extLst>
              <a:ext uri="{FF2B5EF4-FFF2-40B4-BE49-F238E27FC236}">
                <a16:creationId xmlns:a16="http://schemas.microsoft.com/office/drawing/2014/main" id="{12C4B216-019E-44B3-99E2-1DEF17B88EEA}"/>
              </a:ext>
            </a:extLst>
          </p:cNvPr>
          <p:cNvSpPr>
            <a:spLocks noGrp="1"/>
          </p:cNvSpPr>
          <p:nvPr>
            <p:ph type="sldNum" sz="quarter" idx="12"/>
          </p:nvPr>
        </p:nvSpPr>
        <p:spPr/>
        <p:txBody>
          <a:bodyPr/>
          <a:lstStyle/>
          <a:p>
            <a:fld id="{27DFA075-84CE-49B4-A763-49F174B28A21}" type="slidenum">
              <a:rPr lang="id-ID" smtClean="0"/>
              <a:t>‹#›</a:t>
            </a:fld>
            <a:endParaRPr lang="id-ID"/>
          </a:p>
        </p:txBody>
      </p:sp>
    </p:spTree>
    <p:extLst>
      <p:ext uri="{BB962C8B-B14F-4D97-AF65-F5344CB8AC3E}">
        <p14:creationId xmlns:p14="http://schemas.microsoft.com/office/powerpoint/2010/main" val="2034581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E1D9D4-055C-4B22-9461-F9F3FBCE0EAE}"/>
              </a:ext>
            </a:extLst>
          </p:cNvPr>
          <p:cNvSpPr>
            <a:spLocks noGrp="1"/>
          </p:cNvSpPr>
          <p:nvPr>
            <p:ph type="dt" sz="half" idx="10"/>
          </p:nvPr>
        </p:nvSpPr>
        <p:spPr/>
        <p:txBody>
          <a:bodyPr/>
          <a:lstStyle/>
          <a:p>
            <a:fld id="{04F60DCB-97C1-4C38-A64F-BF93F2974D73}" type="datetimeFigureOut">
              <a:rPr lang="id-ID" smtClean="0"/>
              <a:t>13/07/2022</a:t>
            </a:fld>
            <a:endParaRPr lang="id-ID"/>
          </a:p>
        </p:txBody>
      </p:sp>
      <p:sp>
        <p:nvSpPr>
          <p:cNvPr id="3" name="Footer Placeholder 2">
            <a:extLst>
              <a:ext uri="{FF2B5EF4-FFF2-40B4-BE49-F238E27FC236}">
                <a16:creationId xmlns:a16="http://schemas.microsoft.com/office/drawing/2014/main" id="{BD71E742-1FD6-4FDC-AFB6-B1A3737B4F8E}"/>
              </a:ext>
            </a:extLst>
          </p:cNvPr>
          <p:cNvSpPr>
            <a:spLocks noGrp="1"/>
          </p:cNvSpPr>
          <p:nvPr>
            <p:ph type="ftr" sz="quarter" idx="11"/>
          </p:nvPr>
        </p:nvSpPr>
        <p:spPr/>
        <p:txBody>
          <a:bodyPr/>
          <a:lstStyle/>
          <a:p>
            <a:endParaRPr lang="id-ID"/>
          </a:p>
        </p:txBody>
      </p:sp>
      <p:sp>
        <p:nvSpPr>
          <p:cNvPr id="4" name="Slide Number Placeholder 3">
            <a:extLst>
              <a:ext uri="{FF2B5EF4-FFF2-40B4-BE49-F238E27FC236}">
                <a16:creationId xmlns:a16="http://schemas.microsoft.com/office/drawing/2014/main" id="{4CF195BF-C3CD-4A7C-9B58-BE7BB2157E19}"/>
              </a:ext>
            </a:extLst>
          </p:cNvPr>
          <p:cNvSpPr>
            <a:spLocks noGrp="1"/>
          </p:cNvSpPr>
          <p:nvPr>
            <p:ph type="sldNum" sz="quarter" idx="12"/>
          </p:nvPr>
        </p:nvSpPr>
        <p:spPr/>
        <p:txBody>
          <a:bodyPr/>
          <a:lstStyle/>
          <a:p>
            <a:fld id="{27DFA075-84CE-49B4-A763-49F174B28A21}" type="slidenum">
              <a:rPr lang="id-ID" smtClean="0"/>
              <a:t>‹#›</a:t>
            </a:fld>
            <a:endParaRPr lang="id-ID"/>
          </a:p>
        </p:txBody>
      </p:sp>
    </p:spTree>
    <p:extLst>
      <p:ext uri="{BB962C8B-B14F-4D97-AF65-F5344CB8AC3E}">
        <p14:creationId xmlns:p14="http://schemas.microsoft.com/office/powerpoint/2010/main" val="651688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99360-FBE4-426F-9095-03ACE692DA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a:extLst>
              <a:ext uri="{FF2B5EF4-FFF2-40B4-BE49-F238E27FC236}">
                <a16:creationId xmlns:a16="http://schemas.microsoft.com/office/drawing/2014/main" id="{00FCC639-24C5-48B9-9FC7-4A8BE5D8B1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a:extLst>
              <a:ext uri="{FF2B5EF4-FFF2-40B4-BE49-F238E27FC236}">
                <a16:creationId xmlns:a16="http://schemas.microsoft.com/office/drawing/2014/main" id="{838C3AE3-73EA-419B-8197-F7E49DC52B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0CE2CB-D06D-4FDB-A61F-4A44D4852DB6}"/>
              </a:ext>
            </a:extLst>
          </p:cNvPr>
          <p:cNvSpPr>
            <a:spLocks noGrp="1"/>
          </p:cNvSpPr>
          <p:nvPr>
            <p:ph type="dt" sz="half" idx="10"/>
          </p:nvPr>
        </p:nvSpPr>
        <p:spPr/>
        <p:txBody>
          <a:bodyPr/>
          <a:lstStyle/>
          <a:p>
            <a:fld id="{04F60DCB-97C1-4C38-A64F-BF93F2974D73}" type="datetimeFigureOut">
              <a:rPr lang="id-ID" smtClean="0"/>
              <a:t>13/07/2022</a:t>
            </a:fld>
            <a:endParaRPr lang="id-ID"/>
          </a:p>
        </p:txBody>
      </p:sp>
      <p:sp>
        <p:nvSpPr>
          <p:cNvPr id="6" name="Footer Placeholder 5">
            <a:extLst>
              <a:ext uri="{FF2B5EF4-FFF2-40B4-BE49-F238E27FC236}">
                <a16:creationId xmlns:a16="http://schemas.microsoft.com/office/drawing/2014/main" id="{CB7D07EB-25B7-4F30-A2BE-DCBBBB181141}"/>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5B9117EF-C0ED-4BC9-B824-D0D11F9FAC00}"/>
              </a:ext>
            </a:extLst>
          </p:cNvPr>
          <p:cNvSpPr>
            <a:spLocks noGrp="1"/>
          </p:cNvSpPr>
          <p:nvPr>
            <p:ph type="sldNum" sz="quarter" idx="12"/>
          </p:nvPr>
        </p:nvSpPr>
        <p:spPr/>
        <p:txBody>
          <a:bodyPr/>
          <a:lstStyle/>
          <a:p>
            <a:fld id="{27DFA075-84CE-49B4-A763-49F174B28A21}" type="slidenum">
              <a:rPr lang="id-ID" smtClean="0"/>
              <a:t>‹#›</a:t>
            </a:fld>
            <a:endParaRPr lang="id-ID"/>
          </a:p>
        </p:txBody>
      </p:sp>
    </p:spTree>
    <p:extLst>
      <p:ext uri="{BB962C8B-B14F-4D97-AF65-F5344CB8AC3E}">
        <p14:creationId xmlns:p14="http://schemas.microsoft.com/office/powerpoint/2010/main" val="3138328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17350-66E4-4555-97CB-EA1D0C2497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a:extLst>
              <a:ext uri="{FF2B5EF4-FFF2-40B4-BE49-F238E27FC236}">
                <a16:creationId xmlns:a16="http://schemas.microsoft.com/office/drawing/2014/main" id="{DE9043A8-77FF-4B35-A6E3-27722C9FB5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a:extLst>
              <a:ext uri="{FF2B5EF4-FFF2-40B4-BE49-F238E27FC236}">
                <a16:creationId xmlns:a16="http://schemas.microsoft.com/office/drawing/2014/main" id="{79EA9037-CA4D-43C1-998D-38B893021C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2F6156-BC4A-45F7-9E34-0E272430852C}"/>
              </a:ext>
            </a:extLst>
          </p:cNvPr>
          <p:cNvSpPr>
            <a:spLocks noGrp="1"/>
          </p:cNvSpPr>
          <p:nvPr>
            <p:ph type="dt" sz="half" idx="10"/>
          </p:nvPr>
        </p:nvSpPr>
        <p:spPr/>
        <p:txBody>
          <a:bodyPr/>
          <a:lstStyle/>
          <a:p>
            <a:fld id="{04F60DCB-97C1-4C38-A64F-BF93F2974D73}" type="datetimeFigureOut">
              <a:rPr lang="id-ID" smtClean="0"/>
              <a:t>13/07/2022</a:t>
            </a:fld>
            <a:endParaRPr lang="id-ID"/>
          </a:p>
        </p:txBody>
      </p:sp>
      <p:sp>
        <p:nvSpPr>
          <p:cNvPr id="6" name="Footer Placeholder 5">
            <a:extLst>
              <a:ext uri="{FF2B5EF4-FFF2-40B4-BE49-F238E27FC236}">
                <a16:creationId xmlns:a16="http://schemas.microsoft.com/office/drawing/2014/main" id="{2F5F5096-9BDB-4390-948B-D9520FA51F78}"/>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3F5583BE-2155-4C92-AE17-03423169ECD9}"/>
              </a:ext>
            </a:extLst>
          </p:cNvPr>
          <p:cNvSpPr>
            <a:spLocks noGrp="1"/>
          </p:cNvSpPr>
          <p:nvPr>
            <p:ph type="sldNum" sz="quarter" idx="12"/>
          </p:nvPr>
        </p:nvSpPr>
        <p:spPr/>
        <p:txBody>
          <a:bodyPr/>
          <a:lstStyle/>
          <a:p>
            <a:fld id="{27DFA075-84CE-49B4-A763-49F174B28A21}" type="slidenum">
              <a:rPr lang="id-ID" smtClean="0"/>
              <a:t>‹#›</a:t>
            </a:fld>
            <a:endParaRPr lang="id-ID"/>
          </a:p>
        </p:txBody>
      </p:sp>
    </p:spTree>
    <p:extLst>
      <p:ext uri="{BB962C8B-B14F-4D97-AF65-F5344CB8AC3E}">
        <p14:creationId xmlns:p14="http://schemas.microsoft.com/office/powerpoint/2010/main" val="2469432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62B545-78A0-4C8E-AFF8-A13A0188B0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a:extLst>
              <a:ext uri="{FF2B5EF4-FFF2-40B4-BE49-F238E27FC236}">
                <a16:creationId xmlns:a16="http://schemas.microsoft.com/office/drawing/2014/main" id="{83E01CEE-E017-40CC-8194-6C6E119A06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8C4467DB-2B41-4186-9A73-6682E87C32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F60DCB-97C1-4C38-A64F-BF93F2974D73}" type="datetimeFigureOut">
              <a:rPr lang="id-ID" smtClean="0"/>
              <a:t>13/07/2022</a:t>
            </a:fld>
            <a:endParaRPr lang="id-ID"/>
          </a:p>
        </p:txBody>
      </p:sp>
      <p:sp>
        <p:nvSpPr>
          <p:cNvPr id="5" name="Footer Placeholder 4">
            <a:extLst>
              <a:ext uri="{FF2B5EF4-FFF2-40B4-BE49-F238E27FC236}">
                <a16:creationId xmlns:a16="http://schemas.microsoft.com/office/drawing/2014/main" id="{D3C4A041-D3ED-4BC4-95E4-9A63D9DEB8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a:extLst>
              <a:ext uri="{FF2B5EF4-FFF2-40B4-BE49-F238E27FC236}">
                <a16:creationId xmlns:a16="http://schemas.microsoft.com/office/drawing/2014/main" id="{BA76D488-1997-40E9-9E5F-63C2DF8092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DFA075-84CE-49B4-A763-49F174B28A21}" type="slidenum">
              <a:rPr lang="id-ID" smtClean="0"/>
              <a:t>‹#›</a:t>
            </a:fld>
            <a:endParaRPr lang="id-ID"/>
          </a:p>
        </p:txBody>
      </p:sp>
    </p:spTree>
    <p:extLst>
      <p:ext uri="{BB962C8B-B14F-4D97-AF65-F5344CB8AC3E}">
        <p14:creationId xmlns:p14="http://schemas.microsoft.com/office/powerpoint/2010/main" val="2352253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 Id="rId6" Type="http://schemas.openxmlformats.org/officeDocument/2006/relationships/image" Target="../media/image12.jp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codeigniter.com/news/3.1.13-released"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codeigniter.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D8109-D2B8-4FE1-8136-BAE9985AFACB}"/>
              </a:ext>
            </a:extLst>
          </p:cNvPr>
          <p:cNvSpPr>
            <a:spLocks noGrp="1"/>
          </p:cNvSpPr>
          <p:nvPr>
            <p:ph type="ctrTitle"/>
          </p:nvPr>
        </p:nvSpPr>
        <p:spPr>
          <a:xfrm>
            <a:off x="872834" y="2560789"/>
            <a:ext cx="10446327" cy="1029999"/>
          </a:xfrm>
        </p:spPr>
        <p:txBody>
          <a:bodyPr/>
          <a:lstStyle/>
          <a:p>
            <a:r>
              <a:rPr lang="en-US" b="1"/>
              <a:t>FRAMEWORK CODEIGNITER</a:t>
            </a:r>
            <a:endParaRPr lang="id-ID" b="1" dirty="0"/>
          </a:p>
        </p:txBody>
      </p:sp>
      <p:sp>
        <p:nvSpPr>
          <p:cNvPr id="3" name="Subtitle 2">
            <a:extLst>
              <a:ext uri="{FF2B5EF4-FFF2-40B4-BE49-F238E27FC236}">
                <a16:creationId xmlns:a16="http://schemas.microsoft.com/office/drawing/2014/main" id="{BCF22BCB-4706-4FF0-B44A-D687281FFD08}"/>
              </a:ext>
            </a:extLst>
          </p:cNvPr>
          <p:cNvSpPr>
            <a:spLocks noGrp="1"/>
          </p:cNvSpPr>
          <p:nvPr>
            <p:ph type="subTitle" idx="1"/>
          </p:nvPr>
        </p:nvSpPr>
        <p:spPr>
          <a:xfrm>
            <a:off x="1524000" y="3906983"/>
            <a:ext cx="9144000" cy="1711036"/>
          </a:xfrm>
        </p:spPr>
        <p:txBody>
          <a:bodyPr/>
          <a:lstStyle/>
          <a:p>
            <a:r>
              <a:rPr lang="en-US" sz="3600" b="1" dirty="0"/>
              <a:t>ARIF BUDIYANTO, </a:t>
            </a:r>
            <a:r>
              <a:rPr lang="en-US" sz="3600" b="1" dirty="0" err="1"/>
              <a:t>S.Kom</a:t>
            </a:r>
            <a:endParaRPr lang="en-US" sz="3600" b="1" dirty="0"/>
          </a:p>
          <a:p>
            <a:r>
              <a:rPr lang="en-US" dirty="0"/>
              <a:t>CEO Madura </a:t>
            </a:r>
            <a:r>
              <a:rPr lang="en-US" dirty="0" err="1"/>
              <a:t>Technovation</a:t>
            </a:r>
            <a:endParaRPr lang="id-ID" dirty="0"/>
          </a:p>
        </p:txBody>
      </p:sp>
      <p:pic>
        <p:nvPicPr>
          <p:cNvPr id="5" name="Picture 4">
            <a:extLst>
              <a:ext uri="{FF2B5EF4-FFF2-40B4-BE49-F238E27FC236}">
                <a16:creationId xmlns:a16="http://schemas.microsoft.com/office/drawing/2014/main" id="{7FC9E24A-9ACE-46DE-BC44-4048FE76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6441" y="329534"/>
            <a:ext cx="2444441" cy="2444441"/>
          </a:xfrm>
          <a:prstGeom prst="rect">
            <a:avLst/>
          </a:prstGeom>
        </p:spPr>
      </p:pic>
      <p:pic>
        <p:nvPicPr>
          <p:cNvPr id="7" name="Picture 6">
            <a:extLst>
              <a:ext uri="{FF2B5EF4-FFF2-40B4-BE49-F238E27FC236}">
                <a16:creationId xmlns:a16="http://schemas.microsoft.com/office/drawing/2014/main" id="{BB18F4B2-379D-46E9-AB55-C11C49282F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2394" y="5178860"/>
            <a:ext cx="1288473" cy="1288473"/>
          </a:xfrm>
          <a:prstGeom prst="rect">
            <a:avLst/>
          </a:prstGeom>
        </p:spPr>
      </p:pic>
      <p:pic>
        <p:nvPicPr>
          <p:cNvPr id="9" name="Picture 8">
            <a:extLst>
              <a:ext uri="{FF2B5EF4-FFF2-40B4-BE49-F238E27FC236}">
                <a16:creationId xmlns:a16="http://schemas.microsoft.com/office/drawing/2014/main" id="{5097949F-A6DB-4363-A752-1A88C98639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68392" y="5206586"/>
            <a:ext cx="893619" cy="1260747"/>
          </a:xfrm>
          <a:prstGeom prst="rect">
            <a:avLst/>
          </a:prstGeom>
        </p:spPr>
      </p:pic>
      <p:pic>
        <p:nvPicPr>
          <p:cNvPr id="11" name="Picture 10">
            <a:extLst>
              <a:ext uri="{FF2B5EF4-FFF2-40B4-BE49-F238E27FC236}">
                <a16:creationId xmlns:a16="http://schemas.microsoft.com/office/drawing/2014/main" id="{EB50B09D-A03B-4563-A1AA-3A880E84C6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88526" y="5393370"/>
            <a:ext cx="1464549" cy="1164982"/>
          </a:xfrm>
          <a:prstGeom prst="rect">
            <a:avLst/>
          </a:prstGeom>
        </p:spPr>
      </p:pic>
    </p:spTree>
    <p:extLst>
      <p:ext uri="{BB962C8B-B14F-4D97-AF65-F5344CB8AC3E}">
        <p14:creationId xmlns:p14="http://schemas.microsoft.com/office/powerpoint/2010/main" val="2201554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0186C-3993-4B37-8E11-B17361392AF0}"/>
              </a:ext>
            </a:extLst>
          </p:cNvPr>
          <p:cNvSpPr>
            <a:spLocks noGrp="1"/>
          </p:cNvSpPr>
          <p:nvPr>
            <p:ph type="title"/>
          </p:nvPr>
        </p:nvSpPr>
        <p:spPr/>
        <p:txBody>
          <a:bodyPr/>
          <a:lstStyle/>
          <a:p>
            <a:r>
              <a:rPr lang="en-US" b="1" dirty="0">
                <a:solidFill>
                  <a:srgbClr val="FF0000"/>
                </a:solidFill>
                <a:latin typeface="Adobe Gothic Std B" panose="020B0800000000000000" pitchFamily="34" charset="-128"/>
                <a:ea typeface="Adobe Gothic Std B" panose="020B0800000000000000" pitchFamily="34" charset="-128"/>
              </a:rPr>
              <a:t>Tools </a:t>
            </a:r>
            <a:r>
              <a:rPr lang="en-US" b="1" dirty="0" err="1">
                <a:solidFill>
                  <a:srgbClr val="FF0000"/>
                </a:solidFill>
                <a:latin typeface="Adobe Gothic Std B" panose="020B0800000000000000" pitchFamily="34" charset="-128"/>
                <a:ea typeface="Adobe Gothic Std B" panose="020B0800000000000000" pitchFamily="34" charset="-128"/>
              </a:rPr>
              <a:t>Aplikasi</a:t>
            </a:r>
            <a:r>
              <a:rPr lang="en-US" b="1" dirty="0">
                <a:solidFill>
                  <a:srgbClr val="FF0000"/>
                </a:solidFill>
                <a:latin typeface="Adobe Gothic Std B" panose="020B0800000000000000" pitchFamily="34" charset="-128"/>
                <a:ea typeface="Adobe Gothic Std B" panose="020B0800000000000000" pitchFamily="34" charset="-128"/>
              </a:rPr>
              <a:t> Yang </a:t>
            </a:r>
            <a:r>
              <a:rPr lang="en-US" b="1" dirty="0" err="1">
                <a:solidFill>
                  <a:srgbClr val="FF0000"/>
                </a:solidFill>
                <a:latin typeface="Adobe Gothic Std B" panose="020B0800000000000000" pitchFamily="34" charset="-128"/>
                <a:ea typeface="Adobe Gothic Std B" panose="020B0800000000000000" pitchFamily="34" charset="-128"/>
              </a:rPr>
              <a:t>perlu</a:t>
            </a:r>
            <a:r>
              <a:rPr lang="en-US" b="1" dirty="0">
                <a:solidFill>
                  <a:srgbClr val="FF0000"/>
                </a:solidFill>
                <a:latin typeface="Adobe Gothic Std B" panose="020B0800000000000000" pitchFamily="34" charset="-128"/>
                <a:ea typeface="Adobe Gothic Std B" panose="020B0800000000000000" pitchFamily="34" charset="-128"/>
              </a:rPr>
              <a:t> </a:t>
            </a:r>
            <a:r>
              <a:rPr lang="en-US" b="1" dirty="0" err="1">
                <a:solidFill>
                  <a:srgbClr val="FF0000"/>
                </a:solidFill>
                <a:latin typeface="Adobe Gothic Std B" panose="020B0800000000000000" pitchFamily="34" charset="-128"/>
                <a:ea typeface="Adobe Gothic Std B" panose="020B0800000000000000" pitchFamily="34" charset="-128"/>
              </a:rPr>
              <a:t>disiapkan</a:t>
            </a:r>
            <a:endParaRPr lang="id-ID" b="1" dirty="0">
              <a:solidFill>
                <a:srgbClr val="FF0000"/>
              </a:solidFill>
              <a:latin typeface="Adobe Gothic Std B" panose="020B0800000000000000" pitchFamily="34" charset="-128"/>
              <a:ea typeface="Adobe Gothic Std B" panose="020B0800000000000000" pitchFamily="34" charset="-128"/>
            </a:endParaRPr>
          </a:p>
        </p:txBody>
      </p:sp>
      <p:pic>
        <p:nvPicPr>
          <p:cNvPr id="10" name="Picture 9">
            <a:extLst>
              <a:ext uri="{FF2B5EF4-FFF2-40B4-BE49-F238E27FC236}">
                <a16:creationId xmlns:a16="http://schemas.microsoft.com/office/drawing/2014/main" id="{528F162C-A534-4D53-AAFC-2DA3AC04E0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90688"/>
            <a:ext cx="1828800" cy="1426464"/>
          </a:xfrm>
          <a:prstGeom prst="rect">
            <a:avLst/>
          </a:prstGeom>
        </p:spPr>
      </p:pic>
      <p:pic>
        <p:nvPicPr>
          <p:cNvPr id="12" name="Picture 11">
            <a:extLst>
              <a:ext uri="{FF2B5EF4-FFF2-40B4-BE49-F238E27FC236}">
                <a16:creationId xmlns:a16="http://schemas.microsoft.com/office/drawing/2014/main" id="{CC50A6BA-1ECE-4543-8EC4-2BCD69E976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600" y="4355666"/>
            <a:ext cx="3246582" cy="1623291"/>
          </a:xfrm>
          <a:prstGeom prst="rect">
            <a:avLst/>
          </a:prstGeom>
        </p:spPr>
      </p:pic>
      <p:pic>
        <p:nvPicPr>
          <p:cNvPr id="14" name="Picture 13">
            <a:extLst>
              <a:ext uri="{FF2B5EF4-FFF2-40B4-BE49-F238E27FC236}">
                <a16:creationId xmlns:a16="http://schemas.microsoft.com/office/drawing/2014/main" id="{4844A247-61FF-4C11-95D9-0588F072C9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91609" y="1912889"/>
            <a:ext cx="3733262" cy="974148"/>
          </a:xfrm>
          <a:prstGeom prst="rect">
            <a:avLst/>
          </a:prstGeom>
        </p:spPr>
      </p:pic>
      <p:pic>
        <p:nvPicPr>
          <p:cNvPr id="16" name="Picture 15">
            <a:extLst>
              <a:ext uri="{FF2B5EF4-FFF2-40B4-BE49-F238E27FC236}">
                <a16:creationId xmlns:a16="http://schemas.microsoft.com/office/drawing/2014/main" id="{9F50E1B8-1333-49BB-83FF-9D0C7D6B86D1}"/>
              </a:ext>
            </a:extLst>
          </p:cNvPr>
          <p:cNvPicPr>
            <a:picLocks noChangeAspect="1"/>
          </p:cNvPicPr>
          <p:nvPr/>
        </p:nvPicPr>
        <p:blipFill rotWithShape="1">
          <a:blip r:embed="rId5">
            <a:extLst>
              <a:ext uri="{28A0092B-C50C-407E-A947-70E740481C1C}">
                <a14:useLocalDpi xmlns:a14="http://schemas.microsoft.com/office/drawing/2010/main" val="0"/>
              </a:ext>
            </a:extLst>
          </a:blip>
          <a:srcRect r="2597" b="17663"/>
          <a:stretch/>
        </p:blipFill>
        <p:spPr>
          <a:xfrm>
            <a:off x="7379586" y="1190492"/>
            <a:ext cx="2597729" cy="2195945"/>
          </a:xfrm>
          <a:prstGeom prst="rect">
            <a:avLst/>
          </a:prstGeom>
        </p:spPr>
      </p:pic>
      <p:pic>
        <p:nvPicPr>
          <p:cNvPr id="23" name="Picture 22">
            <a:extLst>
              <a:ext uri="{FF2B5EF4-FFF2-40B4-BE49-F238E27FC236}">
                <a16:creationId xmlns:a16="http://schemas.microsoft.com/office/drawing/2014/main" id="{17A6EF8F-1B47-4F94-943C-FC0CA41C706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15455" y="3970964"/>
            <a:ext cx="3528261" cy="2646196"/>
          </a:xfrm>
          <a:prstGeom prst="rect">
            <a:avLst/>
          </a:prstGeom>
        </p:spPr>
      </p:pic>
      <p:sp>
        <p:nvSpPr>
          <p:cNvPr id="24" name="Rectangle 23">
            <a:extLst>
              <a:ext uri="{FF2B5EF4-FFF2-40B4-BE49-F238E27FC236}">
                <a16:creationId xmlns:a16="http://schemas.microsoft.com/office/drawing/2014/main" id="{AD7200D5-C1B1-42E1-8C8F-F5A33D99601D}"/>
              </a:ext>
            </a:extLst>
          </p:cNvPr>
          <p:cNvSpPr/>
          <p:nvPr/>
        </p:nvSpPr>
        <p:spPr>
          <a:xfrm>
            <a:off x="4278225" y="3509299"/>
            <a:ext cx="2277804"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EDITOR</a:t>
            </a:r>
          </a:p>
        </p:txBody>
      </p:sp>
    </p:spTree>
    <p:extLst>
      <p:ext uri="{BB962C8B-B14F-4D97-AF65-F5344CB8AC3E}">
        <p14:creationId xmlns:p14="http://schemas.microsoft.com/office/powerpoint/2010/main" val="2203860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0186C-3993-4B37-8E11-B17361392AF0}"/>
              </a:ext>
            </a:extLst>
          </p:cNvPr>
          <p:cNvSpPr>
            <a:spLocks noGrp="1"/>
          </p:cNvSpPr>
          <p:nvPr>
            <p:ph type="title"/>
          </p:nvPr>
        </p:nvSpPr>
        <p:spPr/>
        <p:txBody>
          <a:bodyPr/>
          <a:lstStyle/>
          <a:p>
            <a:r>
              <a:rPr lang="en-US" b="1" dirty="0">
                <a:solidFill>
                  <a:srgbClr val="FF0000"/>
                </a:solidFill>
                <a:latin typeface="Adobe Gothic Std B" panose="020B0800000000000000" pitchFamily="34" charset="-128"/>
                <a:ea typeface="Adobe Gothic Std B" panose="020B0800000000000000" pitchFamily="34" charset="-128"/>
              </a:rPr>
              <a:t>Setting Awal </a:t>
            </a:r>
            <a:r>
              <a:rPr lang="id-ID" b="1" dirty="0">
                <a:solidFill>
                  <a:srgbClr val="FF0000"/>
                </a:solidFill>
                <a:latin typeface="Adobe Gothic Std B" panose="020B0800000000000000" pitchFamily="34" charset="-128"/>
                <a:ea typeface="Adobe Gothic Std B" panose="020B0800000000000000" pitchFamily="34" charset="-128"/>
              </a:rPr>
              <a:t> Codeigniter</a:t>
            </a:r>
          </a:p>
        </p:txBody>
      </p:sp>
      <p:sp>
        <p:nvSpPr>
          <p:cNvPr id="3" name="Content Placeholder 2">
            <a:extLst>
              <a:ext uri="{FF2B5EF4-FFF2-40B4-BE49-F238E27FC236}">
                <a16:creationId xmlns:a16="http://schemas.microsoft.com/office/drawing/2014/main" id="{0646ABCE-0966-4433-A28B-86B482737C6C}"/>
              </a:ext>
            </a:extLst>
          </p:cNvPr>
          <p:cNvSpPr>
            <a:spLocks noGrp="1"/>
          </p:cNvSpPr>
          <p:nvPr>
            <p:ph idx="1"/>
          </p:nvPr>
        </p:nvSpPr>
        <p:spPr>
          <a:xfrm>
            <a:off x="2288796" y="1405845"/>
            <a:ext cx="9520539" cy="4351338"/>
          </a:xfrm>
        </p:spPr>
        <p:txBody>
          <a:bodyPr>
            <a:normAutofit/>
          </a:bodyPr>
          <a:lstStyle/>
          <a:p>
            <a:pPr marL="514350" indent="-514350">
              <a:buFont typeface="+mj-lt"/>
              <a:buAutoNum type="arabicPeriod"/>
            </a:pPr>
            <a:r>
              <a:rPr lang="en-US" dirty="0"/>
              <a:t>Download </a:t>
            </a:r>
            <a:r>
              <a:rPr lang="en-US" dirty="0" err="1"/>
              <a:t>Aplikasi</a:t>
            </a:r>
            <a:r>
              <a:rPr lang="en-US" dirty="0"/>
              <a:t> CI </a:t>
            </a:r>
            <a:r>
              <a:rPr lang="en-US" dirty="0" err="1"/>
              <a:t>Versi</a:t>
            </a:r>
            <a:r>
              <a:rPr lang="en-US" dirty="0"/>
              <a:t> 3 </a:t>
            </a:r>
            <a:r>
              <a:rPr lang="en-US" dirty="0">
                <a:hlinkClick r:id="rId2"/>
              </a:rPr>
              <a:t>https://codeigniter.com/news/3.1.13-released</a:t>
            </a:r>
            <a:r>
              <a:rPr lang="en-US" dirty="0"/>
              <a:t> </a:t>
            </a:r>
          </a:p>
          <a:p>
            <a:pPr marL="514350" indent="-514350">
              <a:buFont typeface="+mj-lt"/>
              <a:buAutoNum type="arabicPeriod"/>
            </a:pPr>
            <a:r>
              <a:rPr lang="en-US" dirty="0" err="1"/>
              <a:t>Membuat</a:t>
            </a:r>
            <a:r>
              <a:rPr lang="en-US" dirty="0"/>
              <a:t> Folder Project di </a:t>
            </a:r>
            <a:r>
              <a:rPr lang="en-US" dirty="0" err="1"/>
              <a:t>httdoc</a:t>
            </a:r>
            <a:r>
              <a:rPr lang="en-US" dirty="0"/>
              <a:t> , </a:t>
            </a:r>
            <a:r>
              <a:rPr lang="en-US" dirty="0" err="1"/>
              <a:t>kemudian</a:t>
            </a:r>
            <a:r>
              <a:rPr lang="en-US" dirty="0"/>
              <a:t> Extract ZIP </a:t>
            </a:r>
            <a:r>
              <a:rPr lang="en-US" dirty="0" err="1"/>
              <a:t>Codeigniter</a:t>
            </a:r>
            <a:endParaRPr lang="en-US" dirty="0"/>
          </a:p>
          <a:p>
            <a:pPr marL="514350" indent="-514350">
              <a:buFont typeface="+mj-lt"/>
              <a:buAutoNum type="arabicPeriod"/>
            </a:pPr>
            <a:r>
              <a:rPr lang="en-US" dirty="0" err="1"/>
              <a:t>Mengatur</a:t>
            </a:r>
            <a:r>
              <a:rPr lang="en-US" dirty="0"/>
              <a:t> </a:t>
            </a:r>
            <a:r>
              <a:rPr lang="en-US" dirty="0" err="1"/>
              <a:t>alamat</a:t>
            </a:r>
            <a:r>
              <a:rPr lang="en-US" dirty="0"/>
              <a:t> </a:t>
            </a:r>
            <a:r>
              <a:rPr lang="en-US" dirty="0" err="1"/>
              <a:t>url</a:t>
            </a:r>
            <a:r>
              <a:rPr lang="en-US" dirty="0"/>
              <a:t>/website </a:t>
            </a:r>
          </a:p>
        </p:txBody>
      </p:sp>
      <p:pic>
        <p:nvPicPr>
          <p:cNvPr id="5" name="Picture 4">
            <a:extLst>
              <a:ext uri="{FF2B5EF4-FFF2-40B4-BE49-F238E27FC236}">
                <a16:creationId xmlns:a16="http://schemas.microsoft.com/office/drawing/2014/main" id="{F31999AF-3A53-48EA-B9F4-B1CDB8A6AC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021" y="1405845"/>
            <a:ext cx="2444441" cy="2444441"/>
          </a:xfrm>
          <a:prstGeom prst="rect">
            <a:avLst/>
          </a:prstGeom>
        </p:spPr>
      </p:pic>
      <p:sp>
        <p:nvSpPr>
          <p:cNvPr id="6" name="TextBox 5">
            <a:extLst>
              <a:ext uri="{FF2B5EF4-FFF2-40B4-BE49-F238E27FC236}">
                <a16:creationId xmlns:a16="http://schemas.microsoft.com/office/drawing/2014/main" id="{A1730E7E-6EDE-4A64-9534-A4CCEC050BCE}"/>
              </a:ext>
            </a:extLst>
          </p:cNvPr>
          <p:cNvSpPr txBox="1"/>
          <p:nvPr/>
        </p:nvSpPr>
        <p:spPr>
          <a:xfrm>
            <a:off x="482600" y="4115544"/>
            <a:ext cx="10871200" cy="203132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err="1"/>
              <a:t>Aplication</a:t>
            </a:r>
            <a:r>
              <a:rPr lang="en-US" dirty="0"/>
              <a:t> - config - </a:t>
            </a:r>
            <a:r>
              <a:rPr lang="en-US" dirty="0" err="1"/>
              <a:t>config.php</a:t>
            </a:r>
            <a:r>
              <a:rPr lang="en-US" dirty="0"/>
              <a:t>  = $config['</a:t>
            </a:r>
            <a:r>
              <a:rPr lang="en-US" dirty="0" err="1"/>
              <a:t>base_url</a:t>
            </a:r>
            <a:r>
              <a:rPr lang="en-US" dirty="0"/>
              <a:t>'] = 'http://localhost/belajar_ci/'</a:t>
            </a:r>
          </a:p>
          <a:p>
            <a:r>
              <a:rPr lang="en-US" dirty="0"/>
              <a:t>	</a:t>
            </a:r>
            <a:r>
              <a:rPr lang="en-US" dirty="0" err="1"/>
              <a:t>atau</a:t>
            </a:r>
            <a:r>
              <a:rPr lang="en-US" dirty="0"/>
              <a:t> </a:t>
            </a:r>
            <a:r>
              <a:rPr lang="en-US" dirty="0" err="1"/>
              <a:t>bisa</a:t>
            </a:r>
            <a:r>
              <a:rPr lang="en-US" dirty="0"/>
              <a:t> </a:t>
            </a:r>
            <a:r>
              <a:rPr lang="en-US" dirty="0" err="1"/>
              <a:t>pastekan</a:t>
            </a:r>
            <a:r>
              <a:rPr lang="en-US" dirty="0"/>
              <a:t> </a:t>
            </a:r>
            <a:r>
              <a:rPr lang="en-US" dirty="0" err="1"/>
              <a:t>dengan</a:t>
            </a:r>
            <a:r>
              <a:rPr lang="en-US" dirty="0"/>
              <a:t> </a:t>
            </a:r>
            <a:r>
              <a:rPr lang="en-US" dirty="0" err="1"/>
              <a:t>mengganti</a:t>
            </a:r>
            <a:r>
              <a:rPr lang="en-US" dirty="0"/>
              <a:t> file script </a:t>
            </a:r>
            <a:r>
              <a:rPr lang="en-US" dirty="0" err="1"/>
              <a:t>dibawah</a:t>
            </a:r>
            <a:r>
              <a:rPr lang="en-US" dirty="0"/>
              <a:t> </a:t>
            </a:r>
            <a:r>
              <a:rPr lang="en-US" dirty="0" err="1"/>
              <a:t>ini</a:t>
            </a:r>
            <a:endParaRPr lang="en-US" dirty="0"/>
          </a:p>
          <a:p>
            <a:r>
              <a:rPr lang="en-US" dirty="0"/>
              <a:t>	$config['</a:t>
            </a:r>
            <a:r>
              <a:rPr lang="en-US" dirty="0" err="1"/>
              <a:t>base_url</a:t>
            </a:r>
            <a:r>
              <a:rPr lang="en-US" dirty="0"/>
              <a:t>'] = ((</a:t>
            </a:r>
            <a:r>
              <a:rPr lang="en-US" dirty="0" err="1"/>
              <a:t>isset</a:t>
            </a:r>
            <a:r>
              <a:rPr lang="en-US" dirty="0"/>
              <a:t>($_SERVER['HTTPS']) &amp;&amp; $_SERVER['HTTPS'] == "on") ? "https" : "http");</a:t>
            </a:r>
          </a:p>
          <a:p>
            <a:r>
              <a:rPr lang="en-US" dirty="0"/>
              <a:t>	$config['</a:t>
            </a:r>
            <a:r>
              <a:rPr lang="en-US" dirty="0" err="1"/>
              <a:t>base_url</a:t>
            </a:r>
            <a:r>
              <a:rPr lang="en-US" dirty="0"/>
              <a:t>'] .= "://".$_SERVER['HTTP_HOST'];</a:t>
            </a:r>
          </a:p>
          <a:p>
            <a:r>
              <a:rPr lang="en-US" dirty="0"/>
              <a:t>	$config['</a:t>
            </a:r>
            <a:r>
              <a:rPr lang="en-US" dirty="0" err="1"/>
              <a:t>base_url</a:t>
            </a:r>
            <a:r>
              <a:rPr lang="en-US" dirty="0"/>
              <a:t>'] .= </a:t>
            </a:r>
            <a:r>
              <a:rPr lang="en-US" dirty="0" err="1"/>
              <a:t>str_replace</a:t>
            </a:r>
            <a:r>
              <a:rPr lang="en-US" dirty="0"/>
              <a:t>(</a:t>
            </a:r>
            <a:r>
              <a:rPr lang="en-US" dirty="0" err="1"/>
              <a:t>basename</a:t>
            </a:r>
            <a:r>
              <a:rPr lang="en-US" dirty="0"/>
              <a:t>($_SERVER['SCRIPT_NAME']),"",$_SERVER['SCRIPT_NAME']);</a:t>
            </a:r>
          </a:p>
          <a:p>
            <a:endParaRPr lang="en-US" dirty="0"/>
          </a:p>
          <a:p>
            <a:r>
              <a:rPr lang="en-US" dirty="0"/>
              <a:t>	</a:t>
            </a:r>
          </a:p>
        </p:txBody>
      </p:sp>
    </p:spTree>
    <p:extLst>
      <p:ext uri="{BB962C8B-B14F-4D97-AF65-F5344CB8AC3E}">
        <p14:creationId xmlns:p14="http://schemas.microsoft.com/office/powerpoint/2010/main" val="2608756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0186C-3993-4B37-8E11-B17361392AF0}"/>
              </a:ext>
            </a:extLst>
          </p:cNvPr>
          <p:cNvSpPr>
            <a:spLocks noGrp="1"/>
          </p:cNvSpPr>
          <p:nvPr>
            <p:ph type="title"/>
          </p:nvPr>
        </p:nvSpPr>
        <p:spPr/>
        <p:txBody>
          <a:bodyPr/>
          <a:lstStyle/>
          <a:p>
            <a:r>
              <a:rPr lang="en-US" b="1" dirty="0">
                <a:solidFill>
                  <a:srgbClr val="FF0000"/>
                </a:solidFill>
                <a:latin typeface="Adobe Gothic Std B" panose="020B0800000000000000" pitchFamily="34" charset="-128"/>
                <a:ea typeface="Adobe Gothic Std B" panose="020B0800000000000000" pitchFamily="34" charset="-128"/>
              </a:rPr>
              <a:t>Setting Awal </a:t>
            </a:r>
            <a:r>
              <a:rPr lang="id-ID" b="1" dirty="0">
                <a:solidFill>
                  <a:srgbClr val="FF0000"/>
                </a:solidFill>
                <a:latin typeface="Adobe Gothic Std B" panose="020B0800000000000000" pitchFamily="34" charset="-128"/>
                <a:ea typeface="Adobe Gothic Std B" panose="020B0800000000000000" pitchFamily="34" charset="-128"/>
              </a:rPr>
              <a:t> Codeigniter</a:t>
            </a:r>
          </a:p>
        </p:txBody>
      </p:sp>
      <p:sp>
        <p:nvSpPr>
          <p:cNvPr id="3" name="Content Placeholder 2">
            <a:extLst>
              <a:ext uri="{FF2B5EF4-FFF2-40B4-BE49-F238E27FC236}">
                <a16:creationId xmlns:a16="http://schemas.microsoft.com/office/drawing/2014/main" id="{0646ABCE-0966-4433-A28B-86B482737C6C}"/>
              </a:ext>
            </a:extLst>
          </p:cNvPr>
          <p:cNvSpPr>
            <a:spLocks noGrp="1"/>
          </p:cNvSpPr>
          <p:nvPr>
            <p:ph idx="1"/>
          </p:nvPr>
        </p:nvSpPr>
        <p:spPr>
          <a:xfrm>
            <a:off x="1833261" y="1671340"/>
            <a:ext cx="9520539" cy="655184"/>
          </a:xfrm>
        </p:spPr>
        <p:txBody>
          <a:bodyPr>
            <a:normAutofit/>
          </a:bodyPr>
          <a:lstStyle/>
          <a:p>
            <a:pPr marL="0" indent="0">
              <a:buNone/>
            </a:pPr>
            <a:r>
              <a:rPr lang="en-US" dirty="0"/>
              <a:t>4.  </a:t>
            </a:r>
            <a:r>
              <a:rPr lang="en-US" dirty="0" err="1"/>
              <a:t>Mengatur</a:t>
            </a:r>
            <a:r>
              <a:rPr lang="en-US" dirty="0"/>
              <a:t> Config</a:t>
            </a:r>
          </a:p>
          <a:p>
            <a:pPr marL="0" indent="0">
              <a:buNone/>
            </a:pPr>
            <a:endParaRPr lang="en-US" dirty="0"/>
          </a:p>
        </p:txBody>
      </p:sp>
      <p:pic>
        <p:nvPicPr>
          <p:cNvPr id="5" name="Picture 4">
            <a:extLst>
              <a:ext uri="{FF2B5EF4-FFF2-40B4-BE49-F238E27FC236}">
                <a16:creationId xmlns:a16="http://schemas.microsoft.com/office/drawing/2014/main" id="{F31999AF-3A53-48EA-B9F4-B1CDB8A6AC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65" y="4048434"/>
            <a:ext cx="2444441" cy="2444441"/>
          </a:xfrm>
          <a:prstGeom prst="rect">
            <a:avLst/>
          </a:prstGeom>
        </p:spPr>
      </p:pic>
      <p:sp>
        <p:nvSpPr>
          <p:cNvPr id="6" name="TextBox 5">
            <a:extLst>
              <a:ext uri="{FF2B5EF4-FFF2-40B4-BE49-F238E27FC236}">
                <a16:creationId xmlns:a16="http://schemas.microsoft.com/office/drawing/2014/main" id="{A1730E7E-6EDE-4A64-9534-A4CCEC050BCE}"/>
              </a:ext>
            </a:extLst>
          </p:cNvPr>
          <p:cNvSpPr txBox="1"/>
          <p:nvPr/>
        </p:nvSpPr>
        <p:spPr>
          <a:xfrm>
            <a:off x="2288796" y="2171139"/>
            <a:ext cx="9366175" cy="923330"/>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US" dirty="0" err="1"/>
              <a:t>Aplication</a:t>
            </a:r>
            <a:r>
              <a:rPr lang="en-US" dirty="0"/>
              <a:t> - config - </a:t>
            </a:r>
            <a:r>
              <a:rPr lang="en-US" dirty="0" err="1"/>
              <a:t>autoload.php</a:t>
            </a:r>
            <a:r>
              <a:rPr lang="en-US" dirty="0"/>
              <a:t>  &gt;&gt;&gt;&gt; $autoload['libraries'] = array('database', 'email', 'session');</a:t>
            </a:r>
          </a:p>
          <a:p>
            <a:r>
              <a:rPr lang="en-US" dirty="0"/>
              <a:t>	</a:t>
            </a:r>
            <a:r>
              <a:rPr lang="en-US" dirty="0" err="1"/>
              <a:t>Aplication</a:t>
            </a:r>
            <a:r>
              <a:rPr lang="en-US" dirty="0"/>
              <a:t> - config - </a:t>
            </a:r>
            <a:r>
              <a:rPr lang="en-US" dirty="0" err="1"/>
              <a:t>autoload.php</a:t>
            </a:r>
            <a:r>
              <a:rPr lang="en-US" dirty="0"/>
              <a:t>  &gt;&gt;&gt;&gt; $autoload['helper'] = array('</a:t>
            </a:r>
            <a:r>
              <a:rPr lang="en-US" dirty="0" err="1"/>
              <a:t>url</a:t>
            </a:r>
            <a:r>
              <a:rPr lang="en-US" dirty="0"/>
              <a:t>', 'file');</a:t>
            </a:r>
          </a:p>
          <a:p>
            <a:r>
              <a:rPr lang="en-US" dirty="0"/>
              <a:t>       $config['</a:t>
            </a:r>
            <a:r>
              <a:rPr lang="en-US" dirty="0" err="1"/>
              <a:t>encryption_key</a:t>
            </a:r>
            <a:r>
              <a:rPr lang="en-US" dirty="0"/>
              <a:t>'] = 'sembarang8^%$';</a:t>
            </a:r>
          </a:p>
        </p:txBody>
      </p:sp>
      <p:sp>
        <p:nvSpPr>
          <p:cNvPr id="7" name="Content Placeholder 2">
            <a:extLst>
              <a:ext uri="{FF2B5EF4-FFF2-40B4-BE49-F238E27FC236}">
                <a16:creationId xmlns:a16="http://schemas.microsoft.com/office/drawing/2014/main" id="{F47BC138-9F18-406A-8987-CC59A8D2021D}"/>
              </a:ext>
            </a:extLst>
          </p:cNvPr>
          <p:cNvSpPr txBox="1">
            <a:spLocks/>
          </p:cNvSpPr>
          <p:nvPr/>
        </p:nvSpPr>
        <p:spPr>
          <a:xfrm>
            <a:off x="1833261" y="3371923"/>
            <a:ext cx="9520539" cy="655184"/>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3538" indent="-363538">
              <a:buFont typeface="Arial" panose="020B0604020202020204" pitchFamily="34" charset="0"/>
              <a:buNone/>
            </a:pPr>
            <a:r>
              <a:rPr lang="en-US" b="1" dirty="0"/>
              <a:t>5. </a:t>
            </a:r>
            <a:r>
              <a:rPr lang="en-US" b="1" dirty="0" err="1"/>
              <a:t>Mengatur</a:t>
            </a:r>
            <a:r>
              <a:rPr lang="en-US" b="1" dirty="0"/>
              <a:t> default </a:t>
            </a:r>
            <a:r>
              <a:rPr lang="en-US" b="1" dirty="0" err="1"/>
              <a:t>tampilan.router</a:t>
            </a:r>
            <a:r>
              <a:rPr lang="en-US" b="1" dirty="0"/>
              <a:t> </a:t>
            </a:r>
            <a:r>
              <a:rPr lang="en-US" b="1" dirty="0" err="1"/>
              <a:t>mengatur</a:t>
            </a:r>
            <a:r>
              <a:rPr lang="en-US" b="1" dirty="0"/>
              <a:t> </a:t>
            </a:r>
            <a:r>
              <a:rPr lang="en-US" b="1" dirty="0" err="1"/>
              <a:t>tampilan</a:t>
            </a:r>
            <a:r>
              <a:rPr lang="en-US" b="1" dirty="0"/>
              <a:t> </a:t>
            </a:r>
            <a:r>
              <a:rPr lang="en-US" b="1" dirty="0" err="1"/>
              <a:t>awal</a:t>
            </a:r>
            <a:r>
              <a:rPr lang="en-US" b="1" dirty="0"/>
              <a:t> </a:t>
            </a:r>
            <a:r>
              <a:rPr lang="en-US" b="1" dirty="0" err="1"/>
              <a:t>controler</a:t>
            </a:r>
            <a:r>
              <a:rPr lang="en-US" b="1" dirty="0"/>
              <a:t> yang </a:t>
            </a:r>
            <a:r>
              <a:rPr lang="en-US" b="1" dirty="0" err="1"/>
              <a:t>akan</a:t>
            </a:r>
            <a:r>
              <a:rPr lang="en-US" b="1" dirty="0"/>
              <a:t> </a:t>
            </a:r>
            <a:r>
              <a:rPr lang="en-US" b="1" dirty="0" err="1"/>
              <a:t>dipanggail</a:t>
            </a:r>
            <a:endParaRPr lang="en-US" b="1" dirty="0"/>
          </a:p>
        </p:txBody>
      </p:sp>
      <p:sp>
        <p:nvSpPr>
          <p:cNvPr id="4" name="TextBox 3">
            <a:extLst>
              <a:ext uri="{FF2B5EF4-FFF2-40B4-BE49-F238E27FC236}">
                <a16:creationId xmlns:a16="http://schemas.microsoft.com/office/drawing/2014/main" id="{4E444B4B-02AF-4BD1-85E0-0889CBA913BF}"/>
              </a:ext>
            </a:extLst>
          </p:cNvPr>
          <p:cNvSpPr txBox="1"/>
          <p:nvPr/>
        </p:nvSpPr>
        <p:spPr>
          <a:xfrm>
            <a:off x="2288796" y="4134077"/>
            <a:ext cx="8776682" cy="646331"/>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US" dirty="0" err="1"/>
              <a:t>Aplication</a:t>
            </a:r>
            <a:r>
              <a:rPr lang="en-US" dirty="0"/>
              <a:t> - config - </a:t>
            </a:r>
            <a:r>
              <a:rPr lang="en-US" dirty="0" err="1"/>
              <a:t>routers.php</a:t>
            </a:r>
            <a:r>
              <a:rPr lang="en-US" dirty="0"/>
              <a:t>    </a:t>
            </a:r>
            <a:r>
              <a:rPr lang="en-US" dirty="0" err="1"/>
              <a:t>ubah</a:t>
            </a:r>
            <a:r>
              <a:rPr lang="en-US" dirty="0"/>
              <a:t> welcome </a:t>
            </a:r>
            <a:r>
              <a:rPr lang="en-US" dirty="0" err="1"/>
              <a:t>menjadi</a:t>
            </a:r>
            <a:r>
              <a:rPr lang="en-US" dirty="0"/>
              <a:t> Login, </a:t>
            </a:r>
            <a:r>
              <a:rPr lang="en-US" dirty="0" err="1"/>
              <a:t>atau</a:t>
            </a:r>
            <a:r>
              <a:rPr lang="en-US" dirty="0"/>
              <a:t> </a:t>
            </a:r>
            <a:r>
              <a:rPr lang="en-US" dirty="0" err="1"/>
              <a:t>sesuaikan</a:t>
            </a:r>
            <a:r>
              <a:rPr lang="en-US" dirty="0"/>
              <a:t> </a:t>
            </a:r>
            <a:r>
              <a:rPr lang="en-US" dirty="0" err="1"/>
              <a:t>dengan</a:t>
            </a:r>
            <a:r>
              <a:rPr lang="en-US" dirty="0"/>
              <a:t> </a:t>
            </a:r>
          </a:p>
          <a:p>
            <a:r>
              <a:rPr lang="en-US" dirty="0"/>
              <a:t>Nama Controller yang </a:t>
            </a:r>
            <a:r>
              <a:rPr lang="en-US" dirty="0" err="1"/>
              <a:t>dipanggil</a:t>
            </a:r>
            <a:r>
              <a:rPr lang="en-US" dirty="0"/>
              <a:t> </a:t>
            </a:r>
            <a:r>
              <a:rPr lang="en-US" dirty="0" err="1"/>
              <a:t>pertama</a:t>
            </a:r>
            <a:endParaRPr lang="en-US" dirty="0"/>
          </a:p>
        </p:txBody>
      </p:sp>
      <p:pic>
        <p:nvPicPr>
          <p:cNvPr id="10" name="Picture 9">
            <a:extLst>
              <a:ext uri="{FF2B5EF4-FFF2-40B4-BE49-F238E27FC236}">
                <a16:creationId xmlns:a16="http://schemas.microsoft.com/office/drawing/2014/main" id="{FF64471B-1BAA-4A61-998D-6D13EBAA2722}"/>
              </a:ext>
            </a:extLst>
          </p:cNvPr>
          <p:cNvPicPr>
            <a:picLocks noChangeAspect="1"/>
          </p:cNvPicPr>
          <p:nvPr/>
        </p:nvPicPr>
        <p:blipFill rotWithShape="1">
          <a:blip r:embed="rId3">
            <a:extLst>
              <a:ext uri="{28A0092B-C50C-407E-A947-70E740481C1C}">
                <a14:useLocalDpi xmlns:a14="http://schemas.microsoft.com/office/drawing/2010/main" val="0"/>
              </a:ext>
            </a:extLst>
          </a:blip>
          <a:srcRect t="59823"/>
          <a:stretch/>
        </p:blipFill>
        <p:spPr>
          <a:xfrm>
            <a:off x="2288796" y="4997552"/>
            <a:ext cx="7324725" cy="1278179"/>
          </a:xfrm>
          <a:prstGeom prst="rect">
            <a:avLst/>
          </a:prstGeom>
        </p:spPr>
      </p:pic>
    </p:spTree>
    <p:extLst>
      <p:ext uri="{BB962C8B-B14F-4D97-AF65-F5344CB8AC3E}">
        <p14:creationId xmlns:p14="http://schemas.microsoft.com/office/powerpoint/2010/main" val="890838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0186C-3993-4B37-8E11-B17361392AF0}"/>
              </a:ext>
            </a:extLst>
          </p:cNvPr>
          <p:cNvSpPr>
            <a:spLocks noGrp="1"/>
          </p:cNvSpPr>
          <p:nvPr>
            <p:ph type="title"/>
          </p:nvPr>
        </p:nvSpPr>
        <p:spPr/>
        <p:txBody>
          <a:bodyPr/>
          <a:lstStyle/>
          <a:p>
            <a:r>
              <a:rPr lang="en-US" b="1" dirty="0">
                <a:solidFill>
                  <a:srgbClr val="FF0000"/>
                </a:solidFill>
                <a:latin typeface="Adobe Gothic Std B" panose="020B0800000000000000" pitchFamily="34" charset="-128"/>
                <a:ea typeface="Adobe Gothic Std B" panose="020B0800000000000000" pitchFamily="34" charset="-128"/>
              </a:rPr>
              <a:t>Setting Awal </a:t>
            </a:r>
            <a:r>
              <a:rPr lang="id-ID" b="1" dirty="0">
                <a:solidFill>
                  <a:srgbClr val="FF0000"/>
                </a:solidFill>
                <a:latin typeface="Adobe Gothic Std B" panose="020B0800000000000000" pitchFamily="34" charset="-128"/>
                <a:ea typeface="Adobe Gothic Std B" panose="020B0800000000000000" pitchFamily="34" charset="-128"/>
              </a:rPr>
              <a:t> Codeigniter</a:t>
            </a:r>
          </a:p>
        </p:txBody>
      </p:sp>
      <p:sp>
        <p:nvSpPr>
          <p:cNvPr id="3" name="Content Placeholder 2">
            <a:extLst>
              <a:ext uri="{FF2B5EF4-FFF2-40B4-BE49-F238E27FC236}">
                <a16:creationId xmlns:a16="http://schemas.microsoft.com/office/drawing/2014/main" id="{0646ABCE-0966-4433-A28B-86B482737C6C}"/>
              </a:ext>
            </a:extLst>
          </p:cNvPr>
          <p:cNvSpPr>
            <a:spLocks noGrp="1"/>
          </p:cNvSpPr>
          <p:nvPr>
            <p:ph idx="1"/>
          </p:nvPr>
        </p:nvSpPr>
        <p:spPr>
          <a:xfrm>
            <a:off x="1833261" y="1600952"/>
            <a:ext cx="9520539" cy="655184"/>
          </a:xfrm>
        </p:spPr>
        <p:txBody>
          <a:bodyPr>
            <a:normAutofit/>
          </a:bodyPr>
          <a:lstStyle/>
          <a:p>
            <a:pPr marL="363538" indent="-363538">
              <a:buNone/>
            </a:pPr>
            <a:r>
              <a:rPr lang="en-US" b="1" dirty="0" err="1"/>
              <a:t>Menghilangkan</a:t>
            </a:r>
            <a:r>
              <a:rPr lang="en-US" b="1" dirty="0"/>
              <a:t> </a:t>
            </a:r>
            <a:r>
              <a:rPr lang="en-US" b="1" dirty="0" err="1"/>
              <a:t>index.php</a:t>
            </a:r>
            <a:endParaRPr lang="en-US" b="1" dirty="0"/>
          </a:p>
        </p:txBody>
      </p:sp>
      <p:pic>
        <p:nvPicPr>
          <p:cNvPr id="5" name="Picture 4">
            <a:extLst>
              <a:ext uri="{FF2B5EF4-FFF2-40B4-BE49-F238E27FC236}">
                <a16:creationId xmlns:a16="http://schemas.microsoft.com/office/drawing/2014/main" id="{F31999AF-3A53-48EA-B9F4-B1CDB8A6AC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1380" y="0"/>
            <a:ext cx="2444441" cy="2444441"/>
          </a:xfrm>
          <a:prstGeom prst="rect">
            <a:avLst/>
          </a:prstGeom>
        </p:spPr>
      </p:pic>
      <p:graphicFrame>
        <p:nvGraphicFramePr>
          <p:cNvPr id="4" name="Table 3">
            <a:extLst>
              <a:ext uri="{FF2B5EF4-FFF2-40B4-BE49-F238E27FC236}">
                <a16:creationId xmlns:a16="http://schemas.microsoft.com/office/drawing/2014/main" id="{1A3578E7-8A4B-450D-B739-341F6F0CE44F}"/>
              </a:ext>
            </a:extLst>
          </p:cNvPr>
          <p:cNvGraphicFramePr>
            <a:graphicFrameLocks noGrp="1"/>
          </p:cNvGraphicFramePr>
          <p:nvPr>
            <p:extLst>
              <p:ext uri="{D42A27DB-BD31-4B8C-83A1-F6EECF244321}">
                <p14:modId xmlns:p14="http://schemas.microsoft.com/office/powerpoint/2010/main" val="430155421"/>
              </p:ext>
            </p:extLst>
          </p:nvPr>
        </p:nvGraphicFramePr>
        <p:xfrm>
          <a:off x="-1724941" y="2719117"/>
          <a:ext cx="7671562" cy="365760"/>
        </p:xfrm>
        <a:graphic>
          <a:graphicData uri="http://schemas.openxmlformats.org/drawingml/2006/table">
            <a:tbl>
              <a:tblPr/>
              <a:tblGrid>
                <a:gridCol w="3835781">
                  <a:extLst>
                    <a:ext uri="{9D8B030D-6E8A-4147-A177-3AD203B41FA5}">
                      <a16:colId xmlns:a16="http://schemas.microsoft.com/office/drawing/2014/main" val="4141198404"/>
                    </a:ext>
                  </a:extLst>
                </a:gridCol>
                <a:gridCol w="3835781">
                  <a:extLst>
                    <a:ext uri="{9D8B030D-6E8A-4147-A177-3AD203B41FA5}">
                      <a16:colId xmlns:a16="http://schemas.microsoft.com/office/drawing/2014/main" val="4212823721"/>
                    </a:ext>
                  </a:extLst>
                </a:gridCol>
              </a:tblGrid>
              <a:tr h="0">
                <a:tc>
                  <a:txBody>
                    <a:bodyPr/>
                    <a:lstStyle/>
                    <a:p>
                      <a:endParaRPr lang="id-ID" dirty="0"/>
                    </a:p>
                  </a:txBody>
                  <a:tcPr anchor="ctr">
                    <a:lnL>
                      <a:noFill/>
                    </a:lnL>
                    <a:lnR>
                      <a:noFill/>
                    </a:lnR>
                    <a:lnT>
                      <a:noFill/>
                    </a:lnT>
                    <a:lnB>
                      <a:noFill/>
                    </a:lnB>
                  </a:tcPr>
                </a:tc>
                <a:tc>
                  <a:txBody>
                    <a:bodyPr/>
                    <a:lstStyle/>
                    <a:p>
                      <a:pPr marL="0" indent="0"/>
                      <a:r>
                        <a:rPr lang="id-ID" dirty="0"/>
                        <a:t>$config['index_page'] = 'index.php';</a:t>
                      </a:r>
                    </a:p>
                  </a:txBody>
                  <a:tcPr anchor="ctr">
                    <a:lnL>
                      <a:noFill/>
                    </a:lnL>
                    <a:lnR>
                      <a:noFill/>
                    </a:lnR>
                    <a:lnT>
                      <a:noFill/>
                    </a:lnT>
                    <a:lnB>
                      <a:noFill/>
                    </a:lnB>
                  </a:tcPr>
                </a:tc>
                <a:extLst>
                  <a:ext uri="{0D108BD9-81ED-4DB2-BD59-A6C34878D82A}">
                    <a16:rowId xmlns:a16="http://schemas.microsoft.com/office/drawing/2014/main" val="658026275"/>
                  </a:ext>
                </a:extLst>
              </a:tr>
            </a:tbl>
          </a:graphicData>
        </a:graphic>
      </p:graphicFrame>
      <p:graphicFrame>
        <p:nvGraphicFramePr>
          <p:cNvPr id="7" name="Table 6">
            <a:extLst>
              <a:ext uri="{FF2B5EF4-FFF2-40B4-BE49-F238E27FC236}">
                <a16:creationId xmlns:a16="http://schemas.microsoft.com/office/drawing/2014/main" id="{1D838150-10A8-465D-92E1-21C1201E79E7}"/>
              </a:ext>
            </a:extLst>
          </p:cNvPr>
          <p:cNvGraphicFramePr>
            <a:graphicFrameLocks noGrp="1"/>
          </p:cNvGraphicFramePr>
          <p:nvPr>
            <p:extLst>
              <p:ext uri="{D42A27DB-BD31-4B8C-83A1-F6EECF244321}">
                <p14:modId xmlns:p14="http://schemas.microsoft.com/office/powerpoint/2010/main" val="3064029793"/>
              </p:ext>
            </p:extLst>
          </p:nvPr>
        </p:nvGraphicFramePr>
        <p:xfrm>
          <a:off x="-1738085" y="3824673"/>
          <a:ext cx="10515600" cy="365760"/>
        </p:xfrm>
        <a:graphic>
          <a:graphicData uri="http://schemas.openxmlformats.org/drawingml/2006/table">
            <a:tbl>
              <a:tblPr/>
              <a:tblGrid>
                <a:gridCol w="5257800">
                  <a:extLst>
                    <a:ext uri="{9D8B030D-6E8A-4147-A177-3AD203B41FA5}">
                      <a16:colId xmlns:a16="http://schemas.microsoft.com/office/drawing/2014/main" val="1812614311"/>
                    </a:ext>
                  </a:extLst>
                </a:gridCol>
                <a:gridCol w="5257800">
                  <a:extLst>
                    <a:ext uri="{9D8B030D-6E8A-4147-A177-3AD203B41FA5}">
                      <a16:colId xmlns:a16="http://schemas.microsoft.com/office/drawing/2014/main" val="3772203640"/>
                    </a:ext>
                  </a:extLst>
                </a:gridCol>
              </a:tblGrid>
              <a:tr h="0">
                <a:tc>
                  <a:txBody>
                    <a:bodyPr/>
                    <a:lstStyle/>
                    <a:p>
                      <a:endParaRPr lang="id-ID" dirty="0"/>
                    </a:p>
                  </a:txBody>
                  <a:tcPr anchor="ctr">
                    <a:lnL>
                      <a:noFill/>
                    </a:lnL>
                    <a:lnR>
                      <a:noFill/>
                    </a:lnR>
                    <a:lnT>
                      <a:noFill/>
                    </a:lnT>
                    <a:lnB>
                      <a:noFill/>
                    </a:lnB>
                  </a:tcPr>
                </a:tc>
                <a:tc>
                  <a:txBody>
                    <a:bodyPr/>
                    <a:lstStyle/>
                    <a:p>
                      <a:r>
                        <a:rPr lang="id-ID" dirty="0"/>
                        <a:t>$config['index_page'] = '';</a:t>
                      </a:r>
                    </a:p>
                  </a:txBody>
                  <a:tcPr anchor="ctr">
                    <a:lnL>
                      <a:noFill/>
                    </a:lnL>
                    <a:lnR>
                      <a:noFill/>
                    </a:lnR>
                    <a:lnT>
                      <a:noFill/>
                    </a:lnT>
                    <a:lnB>
                      <a:noFill/>
                    </a:lnB>
                  </a:tcPr>
                </a:tc>
                <a:extLst>
                  <a:ext uri="{0D108BD9-81ED-4DB2-BD59-A6C34878D82A}">
                    <a16:rowId xmlns:a16="http://schemas.microsoft.com/office/drawing/2014/main" val="2440639813"/>
                  </a:ext>
                </a:extLst>
              </a:tr>
            </a:tbl>
          </a:graphicData>
        </a:graphic>
      </p:graphicFrame>
      <p:sp>
        <p:nvSpPr>
          <p:cNvPr id="8" name="Rectangle 1">
            <a:extLst>
              <a:ext uri="{FF2B5EF4-FFF2-40B4-BE49-F238E27FC236}">
                <a16:creationId xmlns:a16="http://schemas.microsoft.com/office/drawing/2014/main" id="{F8657F1E-3C47-486F-AD06-3C4287E480BB}"/>
              </a:ext>
            </a:extLst>
          </p:cNvPr>
          <p:cNvSpPr>
            <a:spLocks noChangeArrowheads="1"/>
          </p:cNvSpPr>
          <p:nvPr/>
        </p:nvSpPr>
        <p:spPr bwMode="auto">
          <a:xfrm>
            <a:off x="1222220" y="230999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sz="1800" b="1" i="0" u="none" strike="noStrike" cap="none" normalizeH="0" baseline="0" dirty="0">
                <a:ln>
                  <a:noFill/>
                </a:ln>
                <a:solidFill>
                  <a:schemeClr val="tx1"/>
                </a:solidFill>
                <a:effectLst/>
                <a:latin typeface="Arial" panose="020B0604020202020204" pitchFamily="34" charset="0"/>
              </a:rPr>
              <a:t>STEP 1. </a:t>
            </a:r>
            <a:r>
              <a:rPr kumimoji="0" lang="id-ID" altLang="id-ID" sz="1800" b="0" i="0" u="none" strike="noStrike" cap="none" normalizeH="0" baseline="0" dirty="0">
                <a:ln>
                  <a:noFill/>
                </a:ln>
                <a:solidFill>
                  <a:schemeClr val="tx1"/>
                </a:solidFill>
                <a:effectLst/>
                <a:latin typeface="Arial" panose="020B0604020202020204" pitchFamily="34" charset="0"/>
              </a:rPr>
              <a:t>Buka pengaturan index_page codeIgniter pada </a:t>
            </a:r>
            <a:r>
              <a:rPr kumimoji="0" lang="id-ID" altLang="id-ID" sz="1800" b="0" i="1" u="none" strike="noStrike" cap="none" normalizeH="0" baseline="0" dirty="0">
                <a:ln>
                  <a:noFill/>
                </a:ln>
                <a:solidFill>
                  <a:schemeClr val="tx1"/>
                </a:solidFill>
                <a:effectLst/>
                <a:latin typeface="Arial" panose="020B0604020202020204" pitchFamily="34" charset="0"/>
              </a:rPr>
              <a:t>application/config/config.php</a:t>
            </a:r>
            <a:endParaRPr kumimoji="0" lang="id-ID" altLang="id-ID" sz="1800" b="0" i="0" u="none" strike="noStrike" cap="none" normalizeH="0" baseline="0" dirty="0">
              <a:ln>
                <a:noFill/>
              </a:ln>
              <a:solidFill>
                <a:schemeClr val="tx1"/>
              </a:solidFill>
              <a:effectLst/>
              <a:latin typeface="Arial" panose="020B0604020202020204" pitchFamily="34" charset="0"/>
            </a:endParaRPr>
          </a:p>
        </p:txBody>
      </p:sp>
      <p:sp>
        <p:nvSpPr>
          <p:cNvPr id="10" name="Rectangle 3">
            <a:extLst>
              <a:ext uri="{FF2B5EF4-FFF2-40B4-BE49-F238E27FC236}">
                <a16:creationId xmlns:a16="http://schemas.microsoft.com/office/drawing/2014/main" id="{ADEEE67D-EB2F-4ADC-B50F-4DEC6061DF6C}"/>
              </a:ext>
            </a:extLst>
          </p:cNvPr>
          <p:cNvSpPr>
            <a:spLocks noChangeArrowheads="1"/>
          </p:cNvSpPr>
          <p:nvPr/>
        </p:nvSpPr>
        <p:spPr bwMode="auto">
          <a:xfrm>
            <a:off x="1222220" y="3033937"/>
            <a:ext cx="840014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d-ID" altLang="id-ID"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sz="1800" b="1" i="0" u="none" strike="noStrike" cap="none" normalizeH="0" baseline="0" dirty="0">
                <a:ln>
                  <a:noFill/>
                </a:ln>
                <a:solidFill>
                  <a:schemeClr val="tx1"/>
                </a:solidFill>
                <a:effectLst/>
                <a:latin typeface="Arial" panose="020B0604020202020204" pitchFamily="34" charset="0"/>
              </a:rPr>
              <a:t>STEP 2.</a:t>
            </a:r>
            <a:r>
              <a:rPr kumimoji="0" lang="id-ID" altLang="id-ID" sz="1800" b="0" i="0" u="none" strike="noStrike" cap="none" normalizeH="0" baseline="0" dirty="0">
                <a:ln>
                  <a:noFill/>
                </a:ln>
                <a:solidFill>
                  <a:schemeClr val="tx1"/>
                </a:solidFill>
                <a:effectLst/>
                <a:latin typeface="Arial" panose="020B0604020202020204" pitchFamily="34" charset="0"/>
              </a:rPr>
              <a:t> Hapus index dari pengaturan sehingga berubah menjadi</a:t>
            </a:r>
          </a:p>
        </p:txBody>
      </p:sp>
      <p:cxnSp>
        <p:nvCxnSpPr>
          <p:cNvPr id="12" name="Connector: Elbow 11">
            <a:extLst>
              <a:ext uri="{FF2B5EF4-FFF2-40B4-BE49-F238E27FC236}">
                <a16:creationId xmlns:a16="http://schemas.microsoft.com/office/drawing/2014/main" id="{EC8E14EF-8654-49C5-A8F1-8FB0240942DA}"/>
              </a:ext>
            </a:extLst>
          </p:cNvPr>
          <p:cNvCxnSpPr/>
          <p:nvPr/>
        </p:nvCxnSpPr>
        <p:spPr>
          <a:xfrm>
            <a:off x="2216449" y="3781245"/>
            <a:ext cx="1233714" cy="19230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6BEE081-FE01-47B9-B260-83F2DE6E18FE}"/>
              </a:ext>
            </a:extLst>
          </p:cNvPr>
          <p:cNvSpPr txBox="1"/>
          <p:nvPr/>
        </p:nvSpPr>
        <p:spPr>
          <a:xfrm>
            <a:off x="1222220" y="4283898"/>
            <a:ext cx="10515599" cy="646331"/>
          </a:xfrm>
          <a:prstGeom prst="rect">
            <a:avLst/>
          </a:prstGeom>
          <a:noFill/>
        </p:spPr>
        <p:txBody>
          <a:bodyPr wrap="square">
            <a:spAutoFit/>
          </a:bodyPr>
          <a:lstStyle/>
          <a:p>
            <a:r>
              <a:rPr lang="id-ID" b="1" dirty="0"/>
              <a:t>STEP 3. </a:t>
            </a:r>
            <a:r>
              <a:rPr lang="id-ID" dirty="0"/>
              <a:t>Selanjutnya kamu buat htaccess di directory root codeigniter, dengan buat file baru dengan nama “ .htaccess “ </a:t>
            </a:r>
            <a:r>
              <a:rPr lang="id-ID" i="1" dirty="0"/>
              <a:t>jangan lupa pakai tanda titik “.”</a:t>
            </a:r>
            <a:r>
              <a:rPr lang="id-ID" dirty="0"/>
              <a:t> . Kemudian isi dengan perintah seperti dibawah ini</a:t>
            </a:r>
          </a:p>
        </p:txBody>
      </p:sp>
      <p:sp>
        <p:nvSpPr>
          <p:cNvPr id="16" name="TextBox 15">
            <a:extLst>
              <a:ext uri="{FF2B5EF4-FFF2-40B4-BE49-F238E27FC236}">
                <a16:creationId xmlns:a16="http://schemas.microsoft.com/office/drawing/2014/main" id="{D405B164-7548-4D30-BEA3-3D8D88EFA419}"/>
              </a:ext>
            </a:extLst>
          </p:cNvPr>
          <p:cNvSpPr txBox="1"/>
          <p:nvPr/>
        </p:nvSpPr>
        <p:spPr>
          <a:xfrm>
            <a:off x="2110840" y="5077188"/>
            <a:ext cx="7003142" cy="1200329"/>
          </a:xfrm>
          <a:prstGeom prst="rect">
            <a:avLst/>
          </a:prstGeom>
          <a:noFill/>
        </p:spPr>
        <p:txBody>
          <a:bodyPr wrap="square">
            <a:spAutoFit/>
          </a:bodyPr>
          <a:lstStyle/>
          <a:p>
            <a:r>
              <a:rPr lang="id-ID" dirty="0"/>
              <a:t>RewriteEngine On</a:t>
            </a:r>
          </a:p>
          <a:p>
            <a:r>
              <a:rPr lang="id-ID" dirty="0"/>
              <a:t>RewriteCond %{REQUEST_FILENAME} !-f</a:t>
            </a:r>
          </a:p>
          <a:p>
            <a:r>
              <a:rPr lang="id-ID" dirty="0"/>
              <a:t>RewriteCond %{REQUEST_FILENAME} !-d</a:t>
            </a:r>
          </a:p>
          <a:p>
            <a:r>
              <a:rPr lang="id-ID" dirty="0"/>
              <a:t>RewriteRule ^(.*)$ index.php/$1 [L]</a:t>
            </a:r>
          </a:p>
        </p:txBody>
      </p:sp>
    </p:spTree>
    <p:extLst>
      <p:ext uri="{BB962C8B-B14F-4D97-AF65-F5344CB8AC3E}">
        <p14:creationId xmlns:p14="http://schemas.microsoft.com/office/powerpoint/2010/main" val="1224532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0C969-DCC1-4A21-984A-61C7E1CFF645}"/>
              </a:ext>
            </a:extLst>
          </p:cNvPr>
          <p:cNvSpPr>
            <a:spLocks noGrp="1"/>
          </p:cNvSpPr>
          <p:nvPr>
            <p:ph type="title"/>
          </p:nvPr>
        </p:nvSpPr>
        <p:spPr/>
        <p:txBody>
          <a:bodyPr/>
          <a:lstStyle/>
          <a:p>
            <a:r>
              <a:rPr lang="en-US" dirty="0">
                <a:solidFill>
                  <a:srgbClr val="FF0000"/>
                </a:solidFill>
                <a:latin typeface="Adobe Gothic Std B" panose="020B0800000000000000" pitchFamily="34" charset="-128"/>
                <a:ea typeface="Adobe Gothic Std B" panose="020B0800000000000000" pitchFamily="34" charset="-128"/>
              </a:rPr>
              <a:t>SELESAI</a:t>
            </a:r>
            <a:endParaRPr lang="id-ID" dirty="0">
              <a:solidFill>
                <a:srgbClr val="FF0000"/>
              </a:solidFill>
              <a:latin typeface="Adobe Gothic Std B" panose="020B0800000000000000" pitchFamily="34" charset="-128"/>
              <a:ea typeface="Adobe Gothic Std B" panose="020B0800000000000000" pitchFamily="34" charset="-128"/>
            </a:endParaRPr>
          </a:p>
        </p:txBody>
      </p:sp>
      <p:sp>
        <p:nvSpPr>
          <p:cNvPr id="3" name="Content Placeholder 2">
            <a:extLst>
              <a:ext uri="{FF2B5EF4-FFF2-40B4-BE49-F238E27FC236}">
                <a16:creationId xmlns:a16="http://schemas.microsoft.com/office/drawing/2014/main" id="{1F638045-1DA7-4843-894F-9A499332D60C}"/>
              </a:ext>
            </a:extLst>
          </p:cNvPr>
          <p:cNvSpPr>
            <a:spLocks noGrp="1"/>
          </p:cNvSpPr>
          <p:nvPr>
            <p:ph idx="1"/>
          </p:nvPr>
        </p:nvSpPr>
        <p:spPr>
          <a:xfrm>
            <a:off x="838200" y="1825625"/>
            <a:ext cx="10515600" cy="1141710"/>
          </a:xfrm>
        </p:spPr>
        <p:txBody>
          <a:bodyPr>
            <a:normAutofit/>
          </a:bodyPr>
          <a:lstStyle/>
          <a:p>
            <a:pPr marL="0" indent="0">
              <a:buNone/>
            </a:pPr>
            <a:r>
              <a:rPr lang="en-US" dirty="0" err="1"/>
              <a:t>Jangan</a:t>
            </a:r>
            <a:r>
              <a:rPr lang="en-US" dirty="0"/>
              <a:t> </a:t>
            </a:r>
            <a:r>
              <a:rPr lang="en-US" dirty="0" err="1"/>
              <a:t>Lupa</a:t>
            </a:r>
            <a:r>
              <a:rPr lang="en-US" dirty="0"/>
              <a:t> </a:t>
            </a:r>
            <a:r>
              <a:rPr lang="en-US" dirty="0" err="1"/>
              <a:t>Mengisi</a:t>
            </a:r>
            <a:r>
              <a:rPr lang="en-US" dirty="0"/>
              <a:t> Form </a:t>
            </a:r>
            <a:r>
              <a:rPr lang="en-US" dirty="0" err="1"/>
              <a:t>Absensi</a:t>
            </a:r>
            <a:r>
              <a:rPr lang="en-US" dirty="0"/>
              <a:t> </a:t>
            </a:r>
            <a:r>
              <a:rPr lang="en-US" dirty="0" err="1"/>
              <a:t>hari</a:t>
            </a:r>
            <a:r>
              <a:rPr lang="en-US" dirty="0"/>
              <a:t> </a:t>
            </a:r>
            <a:r>
              <a:rPr lang="en-US" dirty="0" err="1"/>
              <a:t>ini</a:t>
            </a:r>
            <a:r>
              <a:rPr lang="en-US" dirty="0"/>
              <a:t> dan like </a:t>
            </a:r>
            <a:r>
              <a:rPr lang="en-US" dirty="0" err="1"/>
              <a:t>serta</a:t>
            </a:r>
            <a:r>
              <a:rPr lang="en-US" dirty="0"/>
              <a:t> comment di Chanel </a:t>
            </a:r>
            <a:r>
              <a:rPr lang="en-US" dirty="0" err="1"/>
              <a:t>Youtube</a:t>
            </a:r>
            <a:r>
              <a:rPr lang="en-US" dirty="0"/>
              <a:t> </a:t>
            </a:r>
            <a:r>
              <a:rPr lang="en-US" dirty="0" err="1"/>
              <a:t>Resmi</a:t>
            </a:r>
            <a:r>
              <a:rPr lang="en-US" dirty="0"/>
              <a:t> Kami   </a:t>
            </a:r>
            <a:r>
              <a:rPr lang="en-US" b="1" dirty="0"/>
              <a:t>Madura </a:t>
            </a:r>
            <a:r>
              <a:rPr lang="en-US" b="1" dirty="0" err="1"/>
              <a:t>Technovation</a:t>
            </a:r>
            <a:r>
              <a:rPr lang="en-US" b="1" dirty="0"/>
              <a:t> Center</a:t>
            </a:r>
          </a:p>
          <a:p>
            <a:pPr marL="0" indent="0">
              <a:buNone/>
            </a:pPr>
            <a:endParaRPr lang="id-ID" dirty="0"/>
          </a:p>
        </p:txBody>
      </p:sp>
      <p:sp>
        <p:nvSpPr>
          <p:cNvPr id="4" name="Rectangle 3">
            <a:extLst>
              <a:ext uri="{FF2B5EF4-FFF2-40B4-BE49-F238E27FC236}">
                <a16:creationId xmlns:a16="http://schemas.microsoft.com/office/drawing/2014/main" id="{9689137E-58C1-4E1F-B48E-2520E9E969D2}"/>
              </a:ext>
            </a:extLst>
          </p:cNvPr>
          <p:cNvSpPr/>
          <p:nvPr/>
        </p:nvSpPr>
        <p:spPr>
          <a:xfrm>
            <a:off x="1405913" y="2967335"/>
            <a:ext cx="9380196" cy="2585323"/>
          </a:xfrm>
          <a:prstGeom prst="rect">
            <a:avLst/>
          </a:prstGeom>
        </p:spPr>
        <p:style>
          <a:lnRef idx="1">
            <a:schemeClr val="accent2"/>
          </a:lnRef>
          <a:fillRef idx="2">
            <a:schemeClr val="accent2"/>
          </a:fillRef>
          <a:effectRef idx="1">
            <a:schemeClr val="accent2"/>
          </a:effectRef>
          <a:fontRef idx="minor">
            <a:schemeClr val="dk1"/>
          </a:fontRef>
        </p:style>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COBALAH SELAGI KAMU </a:t>
            </a:r>
          </a:p>
          <a:p>
            <a:pPr algn="ctr"/>
            <a:r>
              <a:rPr lang="en-US" sz="5400" b="0" cap="none" spc="0" dirty="0">
                <a:ln w="0"/>
                <a:solidFill>
                  <a:schemeClr val="tx1"/>
                </a:solidFill>
                <a:effectLst>
                  <a:outerShdw blurRad="38100" dist="19050" dir="2700000" algn="tl" rotWithShape="0">
                    <a:schemeClr val="dk1">
                      <a:alpha val="40000"/>
                    </a:schemeClr>
                  </a:outerShdw>
                </a:effectLst>
              </a:rPr>
              <a:t>PUNYA</a:t>
            </a:r>
          </a:p>
          <a:p>
            <a:pPr algn="ctr"/>
            <a:r>
              <a:rPr lang="en-US" sz="5400" b="0" cap="none" spc="0" dirty="0">
                <a:ln w="0"/>
                <a:solidFill>
                  <a:schemeClr val="tx1"/>
                </a:solidFill>
                <a:effectLst>
                  <a:outerShdw blurRad="38100" dist="19050" dir="2700000" algn="tl" rotWithShape="0">
                    <a:schemeClr val="dk1">
                      <a:alpha val="40000"/>
                    </a:schemeClr>
                  </a:outerShdw>
                </a:effectLst>
              </a:rPr>
              <a:t> KESEMPATAN UNTUK MENCOBA</a:t>
            </a:r>
          </a:p>
        </p:txBody>
      </p:sp>
    </p:spTree>
    <p:extLst>
      <p:ext uri="{BB962C8B-B14F-4D97-AF65-F5344CB8AC3E}">
        <p14:creationId xmlns:p14="http://schemas.microsoft.com/office/powerpoint/2010/main" val="3694970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0186C-3993-4B37-8E11-B17361392AF0}"/>
              </a:ext>
            </a:extLst>
          </p:cNvPr>
          <p:cNvSpPr>
            <a:spLocks noGrp="1"/>
          </p:cNvSpPr>
          <p:nvPr>
            <p:ph type="title"/>
          </p:nvPr>
        </p:nvSpPr>
        <p:spPr/>
        <p:txBody>
          <a:bodyPr/>
          <a:lstStyle/>
          <a:p>
            <a:r>
              <a:rPr lang="en-US" b="1" dirty="0">
                <a:solidFill>
                  <a:srgbClr val="FF0000"/>
                </a:solidFill>
                <a:latin typeface="Adobe Gothic Std B" panose="020B0800000000000000" pitchFamily="34" charset="-128"/>
                <a:ea typeface="Adobe Gothic Std B" panose="020B0800000000000000" pitchFamily="34" charset="-128"/>
              </a:rPr>
              <a:t>MATERI WORKSHOP</a:t>
            </a:r>
            <a:endParaRPr lang="id-ID" b="1" dirty="0">
              <a:solidFill>
                <a:srgbClr val="FF0000"/>
              </a:solidFill>
              <a:latin typeface="Adobe Gothic Std B" panose="020B0800000000000000" pitchFamily="34" charset="-128"/>
              <a:ea typeface="Adobe Gothic Std B" panose="020B0800000000000000" pitchFamily="34" charset="-128"/>
            </a:endParaRPr>
          </a:p>
        </p:txBody>
      </p:sp>
      <p:sp>
        <p:nvSpPr>
          <p:cNvPr id="3" name="Content Placeholder 2">
            <a:extLst>
              <a:ext uri="{FF2B5EF4-FFF2-40B4-BE49-F238E27FC236}">
                <a16:creationId xmlns:a16="http://schemas.microsoft.com/office/drawing/2014/main" id="{0646ABCE-0966-4433-A28B-86B482737C6C}"/>
              </a:ext>
            </a:extLst>
          </p:cNvPr>
          <p:cNvSpPr>
            <a:spLocks noGrp="1"/>
          </p:cNvSpPr>
          <p:nvPr>
            <p:ph idx="1"/>
          </p:nvPr>
        </p:nvSpPr>
        <p:spPr>
          <a:xfrm>
            <a:off x="838200" y="1564368"/>
            <a:ext cx="10515600" cy="4351338"/>
          </a:xfrm>
        </p:spPr>
        <p:txBody>
          <a:bodyPr>
            <a:normAutofit fontScale="77500" lnSpcReduction="20000"/>
          </a:bodyPr>
          <a:lstStyle/>
          <a:p>
            <a:r>
              <a:rPr lang="en-US" b="1" dirty="0" err="1"/>
              <a:t>Pengenalan</a:t>
            </a:r>
            <a:r>
              <a:rPr lang="en-US" b="1" dirty="0"/>
              <a:t> Framework CI </a:t>
            </a:r>
          </a:p>
          <a:p>
            <a:r>
              <a:rPr lang="id-ID" b="1" dirty="0"/>
              <a:t>Kelebihan Codeigniter</a:t>
            </a:r>
          </a:p>
          <a:p>
            <a:r>
              <a:rPr lang="id-ID" b="1" dirty="0"/>
              <a:t>Membuat Project Codeigniter</a:t>
            </a:r>
          </a:p>
          <a:p>
            <a:pPr marL="261938" indent="0">
              <a:buNone/>
              <a:tabLst>
                <a:tab pos="623888" algn="l"/>
              </a:tabLst>
            </a:pPr>
            <a:r>
              <a:rPr lang="en-US" b="1" dirty="0"/>
              <a:t>Hari 1</a:t>
            </a:r>
          </a:p>
          <a:p>
            <a:pPr marL="900113" indent="-450850">
              <a:buFont typeface="Wingdings" panose="05000000000000000000" pitchFamily="2" charset="2"/>
              <a:buChar char="ü"/>
              <a:tabLst>
                <a:tab pos="900113" algn="l"/>
              </a:tabLst>
            </a:pPr>
            <a:r>
              <a:rPr lang="en-US" b="1" dirty="0"/>
              <a:t>Download </a:t>
            </a:r>
            <a:r>
              <a:rPr lang="en-US" b="1" dirty="0" err="1"/>
              <a:t>Codeigniter</a:t>
            </a:r>
            <a:endParaRPr lang="en-US" b="1" dirty="0"/>
          </a:p>
          <a:p>
            <a:pPr marL="900113" indent="-450850">
              <a:buFont typeface="Wingdings" panose="05000000000000000000" pitchFamily="2" charset="2"/>
              <a:buChar char="ü"/>
              <a:tabLst>
                <a:tab pos="900113" algn="l"/>
              </a:tabLst>
            </a:pPr>
            <a:r>
              <a:rPr lang="id-ID" b="1" dirty="0"/>
              <a:t>Mengenal Struktur direktori di Codeigniter</a:t>
            </a:r>
          </a:p>
          <a:p>
            <a:pPr marL="900113" indent="-450850">
              <a:buFont typeface="Wingdings" panose="05000000000000000000" pitchFamily="2" charset="2"/>
              <a:buChar char="ü"/>
              <a:tabLst>
                <a:tab pos="900113" algn="l"/>
              </a:tabLst>
            </a:pPr>
            <a:r>
              <a:rPr lang="en-US" b="1" dirty="0"/>
              <a:t>Setting Awal </a:t>
            </a:r>
            <a:r>
              <a:rPr lang="en-US" b="1" dirty="0" err="1"/>
              <a:t>Dalam</a:t>
            </a:r>
            <a:r>
              <a:rPr lang="en-US" b="1" dirty="0"/>
              <a:t> </a:t>
            </a:r>
            <a:r>
              <a:rPr lang="en-US" b="1" dirty="0" err="1"/>
              <a:t>Memakai</a:t>
            </a:r>
            <a:r>
              <a:rPr lang="en-US" b="1" dirty="0"/>
              <a:t> </a:t>
            </a:r>
            <a:r>
              <a:rPr lang="en-US" b="1" dirty="0" err="1"/>
              <a:t>Codeigniter</a:t>
            </a:r>
            <a:endParaRPr lang="en-US" b="1" dirty="0"/>
          </a:p>
          <a:p>
            <a:pPr marL="261938" indent="0">
              <a:buNone/>
              <a:tabLst>
                <a:tab pos="623888" algn="l"/>
              </a:tabLst>
            </a:pPr>
            <a:r>
              <a:rPr lang="en-US" b="1" dirty="0"/>
              <a:t>Hari </a:t>
            </a:r>
            <a:r>
              <a:rPr lang="en-US" b="1" dirty="0" err="1"/>
              <a:t>Ke</a:t>
            </a:r>
            <a:r>
              <a:rPr lang="en-US" b="1" dirty="0"/>
              <a:t> 2, 3</a:t>
            </a:r>
          </a:p>
          <a:p>
            <a:pPr marL="261938" indent="0">
              <a:buNone/>
              <a:tabLst>
                <a:tab pos="623888" algn="l"/>
              </a:tabLst>
            </a:pPr>
            <a:r>
              <a:rPr lang="en-US" b="1" dirty="0"/>
              <a:t>		</a:t>
            </a:r>
            <a:r>
              <a:rPr lang="en-US" b="1" dirty="0" err="1"/>
              <a:t>Membuat</a:t>
            </a:r>
            <a:r>
              <a:rPr lang="en-US" b="1" dirty="0"/>
              <a:t> Project </a:t>
            </a:r>
            <a:r>
              <a:rPr lang="en-US" b="1" dirty="0" err="1"/>
              <a:t>Sederhana</a:t>
            </a:r>
            <a:r>
              <a:rPr lang="en-US" b="1" dirty="0"/>
              <a:t> : </a:t>
            </a:r>
          </a:p>
          <a:p>
            <a:pPr marL="719138" indent="-457200">
              <a:buFont typeface="Wingdings" panose="05000000000000000000" pitchFamily="2" charset="2"/>
              <a:buChar char="ü"/>
              <a:tabLst>
                <a:tab pos="623888" algn="l"/>
              </a:tabLst>
            </a:pPr>
            <a:r>
              <a:rPr lang="en-US" b="1" dirty="0"/>
              <a:t>  </a:t>
            </a:r>
            <a:r>
              <a:rPr lang="en-US" b="1" dirty="0" err="1"/>
              <a:t>Membuat</a:t>
            </a:r>
            <a:r>
              <a:rPr lang="en-US" b="1" dirty="0"/>
              <a:t> login</a:t>
            </a:r>
          </a:p>
          <a:p>
            <a:pPr marL="719138" indent="-457200">
              <a:buFont typeface="Wingdings" panose="05000000000000000000" pitchFamily="2" charset="2"/>
              <a:buChar char="ü"/>
              <a:tabLst>
                <a:tab pos="623888" algn="l"/>
              </a:tabLst>
            </a:pPr>
            <a:r>
              <a:rPr lang="en-US" b="1" dirty="0"/>
              <a:t>Setup Admin LTE </a:t>
            </a:r>
            <a:r>
              <a:rPr lang="en-US" b="1" dirty="0" err="1"/>
              <a:t>Sebagai</a:t>
            </a:r>
            <a:r>
              <a:rPr lang="en-US" b="1" dirty="0"/>
              <a:t> Halaman Admin</a:t>
            </a:r>
          </a:p>
          <a:p>
            <a:pPr marL="719138" indent="-457200">
              <a:buFont typeface="Wingdings" panose="05000000000000000000" pitchFamily="2" charset="2"/>
              <a:buChar char="ü"/>
              <a:tabLst>
                <a:tab pos="623888" algn="l"/>
              </a:tabLst>
            </a:pPr>
            <a:r>
              <a:rPr lang="en-US" b="1" dirty="0"/>
              <a:t>Crud User</a:t>
            </a:r>
            <a:endParaRPr lang="id-ID" b="1" dirty="0"/>
          </a:p>
        </p:txBody>
      </p:sp>
      <p:pic>
        <p:nvPicPr>
          <p:cNvPr id="5" name="Picture 4">
            <a:extLst>
              <a:ext uri="{FF2B5EF4-FFF2-40B4-BE49-F238E27FC236}">
                <a16:creationId xmlns:a16="http://schemas.microsoft.com/office/drawing/2014/main" id="{F31999AF-3A53-48EA-B9F4-B1CDB8A6AC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9984" y="11339"/>
            <a:ext cx="2444441" cy="2444441"/>
          </a:xfrm>
          <a:prstGeom prst="rect">
            <a:avLst/>
          </a:prstGeom>
        </p:spPr>
      </p:pic>
    </p:spTree>
    <p:extLst>
      <p:ext uri="{BB962C8B-B14F-4D97-AF65-F5344CB8AC3E}">
        <p14:creationId xmlns:p14="http://schemas.microsoft.com/office/powerpoint/2010/main" val="4030046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0186C-3993-4B37-8E11-B17361392AF0}"/>
              </a:ext>
            </a:extLst>
          </p:cNvPr>
          <p:cNvSpPr>
            <a:spLocks noGrp="1"/>
          </p:cNvSpPr>
          <p:nvPr>
            <p:ph type="title"/>
          </p:nvPr>
        </p:nvSpPr>
        <p:spPr/>
        <p:txBody>
          <a:bodyPr/>
          <a:lstStyle/>
          <a:p>
            <a:r>
              <a:rPr lang="en-US" b="1" dirty="0" err="1">
                <a:solidFill>
                  <a:srgbClr val="FF0000"/>
                </a:solidFill>
                <a:latin typeface="Adobe Gothic Std B" panose="020B0800000000000000" pitchFamily="34" charset="-128"/>
                <a:ea typeface="Adobe Gothic Std B" panose="020B0800000000000000" pitchFamily="34" charset="-128"/>
              </a:rPr>
              <a:t>Apa</a:t>
            </a:r>
            <a:r>
              <a:rPr lang="en-US" b="1" dirty="0">
                <a:solidFill>
                  <a:srgbClr val="FF0000"/>
                </a:solidFill>
                <a:latin typeface="Adobe Gothic Std B" panose="020B0800000000000000" pitchFamily="34" charset="-128"/>
                <a:ea typeface="Adobe Gothic Std B" panose="020B0800000000000000" pitchFamily="34" charset="-128"/>
              </a:rPr>
              <a:t> </a:t>
            </a:r>
            <a:r>
              <a:rPr lang="en-US" b="1" dirty="0" err="1">
                <a:solidFill>
                  <a:srgbClr val="FF0000"/>
                </a:solidFill>
                <a:latin typeface="Adobe Gothic Std B" panose="020B0800000000000000" pitchFamily="34" charset="-128"/>
                <a:ea typeface="Adobe Gothic Std B" panose="020B0800000000000000" pitchFamily="34" charset="-128"/>
              </a:rPr>
              <a:t>itu</a:t>
            </a:r>
            <a:r>
              <a:rPr lang="en-US" b="1" dirty="0">
                <a:solidFill>
                  <a:srgbClr val="FF0000"/>
                </a:solidFill>
                <a:latin typeface="Adobe Gothic Std B" panose="020B0800000000000000" pitchFamily="34" charset="-128"/>
                <a:ea typeface="Adobe Gothic Std B" panose="020B0800000000000000" pitchFamily="34" charset="-128"/>
              </a:rPr>
              <a:t> </a:t>
            </a:r>
            <a:r>
              <a:rPr lang="en-US" b="1" dirty="0" err="1">
                <a:solidFill>
                  <a:srgbClr val="FF0000"/>
                </a:solidFill>
                <a:latin typeface="Adobe Gothic Std B" panose="020B0800000000000000" pitchFamily="34" charset="-128"/>
                <a:ea typeface="Adobe Gothic Std B" panose="020B0800000000000000" pitchFamily="34" charset="-128"/>
              </a:rPr>
              <a:t>Codeigniter</a:t>
            </a:r>
            <a:r>
              <a:rPr lang="en-US" b="1" dirty="0">
                <a:solidFill>
                  <a:srgbClr val="FF0000"/>
                </a:solidFill>
                <a:latin typeface="Adobe Gothic Std B" panose="020B0800000000000000" pitchFamily="34" charset="-128"/>
                <a:ea typeface="Adobe Gothic Std B" panose="020B0800000000000000" pitchFamily="34" charset="-128"/>
              </a:rPr>
              <a:t> ?</a:t>
            </a:r>
            <a:endParaRPr lang="id-ID" b="1" dirty="0">
              <a:solidFill>
                <a:srgbClr val="FF0000"/>
              </a:solidFill>
              <a:latin typeface="Adobe Gothic Std B" panose="020B0800000000000000" pitchFamily="34" charset="-128"/>
              <a:ea typeface="Adobe Gothic Std B" panose="020B0800000000000000" pitchFamily="34" charset="-128"/>
            </a:endParaRPr>
          </a:p>
        </p:txBody>
      </p:sp>
      <p:pic>
        <p:nvPicPr>
          <p:cNvPr id="5" name="Picture 4">
            <a:extLst>
              <a:ext uri="{FF2B5EF4-FFF2-40B4-BE49-F238E27FC236}">
                <a16:creationId xmlns:a16="http://schemas.microsoft.com/office/drawing/2014/main" id="{F31999AF-3A53-48EA-B9F4-B1CDB8A6AC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9984" y="11339"/>
            <a:ext cx="2444441" cy="2444441"/>
          </a:xfrm>
          <a:prstGeom prst="rect">
            <a:avLst/>
          </a:prstGeom>
        </p:spPr>
      </p:pic>
      <p:pic>
        <p:nvPicPr>
          <p:cNvPr id="6" name="Picture 5">
            <a:extLst>
              <a:ext uri="{FF2B5EF4-FFF2-40B4-BE49-F238E27FC236}">
                <a16:creationId xmlns:a16="http://schemas.microsoft.com/office/drawing/2014/main" id="{BAD7C3E1-B4FE-40A7-BE3A-B38302AE62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3814" y="1524000"/>
            <a:ext cx="5715000" cy="3810000"/>
          </a:xfrm>
          <a:prstGeom prst="rect">
            <a:avLst/>
          </a:prstGeom>
        </p:spPr>
      </p:pic>
    </p:spTree>
    <p:extLst>
      <p:ext uri="{BB962C8B-B14F-4D97-AF65-F5344CB8AC3E}">
        <p14:creationId xmlns:p14="http://schemas.microsoft.com/office/powerpoint/2010/main" val="577509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0186C-3993-4B37-8E11-B17361392AF0}"/>
              </a:ext>
            </a:extLst>
          </p:cNvPr>
          <p:cNvSpPr>
            <a:spLocks noGrp="1"/>
          </p:cNvSpPr>
          <p:nvPr>
            <p:ph type="title"/>
          </p:nvPr>
        </p:nvSpPr>
        <p:spPr/>
        <p:txBody>
          <a:bodyPr/>
          <a:lstStyle/>
          <a:p>
            <a:r>
              <a:rPr lang="en-US" b="1" dirty="0" err="1">
                <a:solidFill>
                  <a:srgbClr val="FF0000"/>
                </a:solidFill>
                <a:latin typeface="Adobe Gothic Std B" panose="020B0800000000000000" pitchFamily="34" charset="-128"/>
                <a:ea typeface="Adobe Gothic Std B" panose="020B0800000000000000" pitchFamily="34" charset="-128"/>
              </a:rPr>
              <a:t>Codeigniter</a:t>
            </a:r>
            <a:endParaRPr lang="id-ID" b="1" dirty="0">
              <a:solidFill>
                <a:srgbClr val="FF0000"/>
              </a:solidFill>
              <a:latin typeface="Adobe Gothic Std B" panose="020B0800000000000000" pitchFamily="34" charset="-128"/>
              <a:ea typeface="Adobe Gothic Std B" panose="020B0800000000000000" pitchFamily="34" charset="-128"/>
            </a:endParaRPr>
          </a:p>
        </p:txBody>
      </p:sp>
      <p:sp>
        <p:nvSpPr>
          <p:cNvPr id="3" name="Content Placeholder 2">
            <a:extLst>
              <a:ext uri="{FF2B5EF4-FFF2-40B4-BE49-F238E27FC236}">
                <a16:creationId xmlns:a16="http://schemas.microsoft.com/office/drawing/2014/main" id="{0646ABCE-0966-4433-A28B-86B482737C6C}"/>
              </a:ext>
            </a:extLst>
          </p:cNvPr>
          <p:cNvSpPr>
            <a:spLocks noGrp="1"/>
          </p:cNvSpPr>
          <p:nvPr>
            <p:ph idx="1"/>
          </p:nvPr>
        </p:nvSpPr>
        <p:spPr>
          <a:xfrm>
            <a:off x="2898396" y="2044474"/>
            <a:ext cx="9046029" cy="4351338"/>
          </a:xfrm>
        </p:spPr>
        <p:txBody>
          <a:bodyPr>
            <a:normAutofit fontScale="92500" lnSpcReduction="20000"/>
          </a:bodyPr>
          <a:lstStyle/>
          <a:p>
            <a:r>
              <a:rPr lang="id-ID" b="1" dirty="0"/>
              <a:t>Codeigniter</a:t>
            </a:r>
            <a:r>
              <a:rPr lang="id-ID" dirty="0"/>
              <a:t> adalah </a:t>
            </a:r>
            <a:r>
              <a:rPr lang="id-ID" i="1" dirty="0"/>
              <a:t>salah satu framework php, saat ini banyak sekali framework php yang bisa anda gunakan, salah satunya adalah Codeigniter</a:t>
            </a:r>
            <a:r>
              <a:rPr lang="en-US" i="1" dirty="0"/>
              <a:t>.</a:t>
            </a:r>
          </a:p>
          <a:p>
            <a:r>
              <a:rPr lang="id-ID" dirty="0"/>
              <a:t>Dalam bahasa Indonesia framework artinya adalah </a:t>
            </a:r>
            <a:r>
              <a:rPr lang="id-ID" i="1" dirty="0"/>
              <a:t>kerangka kerja, jadi kalau disini peran dari framework php, adalah kerangka kerja yang dapat anda gunakan untuk mempermudah atau mempercepat proses pengembangan aplikasi berbasis web.</a:t>
            </a:r>
            <a:endParaRPr lang="id-ID" b="1" i="1" dirty="0"/>
          </a:p>
          <a:p>
            <a:pPr marL="0" indent="0">
              <a:buNone/>
            </a:pPr>
            <a:endParaRPr lang="en-US" i="1" dirty="0"/>
          </a:p>
          <a:p>
            <a:pPr marL="0" indent="0">
              <a:buNone/>
            </a:pPr>
            <a:r>
              <a:rPr lang="id-ID" dirty="0">
                <a:solidFill>
                  <a:srgbClr val="FF0000"/>
                </a:solidFill>
              </a:rPr>
              <a:t>Sederhananya :</a:t>
            </a:r>
          </a:p>
          <a:p>
            <a:r>
              <a:rPr lang="id-ID" dirty="0"/>
              <a:t>Jika anda membuat aplikasi berbasis web tanpa menggunakan framework atau biasanya disebut dengan PHP Native, anda perlu membuat fungsinya satu persatu dari nol.</a:t>
            </a:r>
          </a:p>
        </p:txBody>
      </p:sp>
      <p:pic>
        <p:nvPicPr>
          <p:cNvPr id="5" name="Picture 4">
            <a:extLst>
              <a:ext uri="{FF2B5EF4-FFF2-40B4-BE49-F238E27FC236}">
                <a16:creationId xmlns:a16="http://schemas.microsoft.com/office/drawing/2014/main" id="{F31999AF-3A53-48EA-B9F4-B1CDB8A6AC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955" y="1912710"/>
            <a:ext cx="2444441" cy="2444441"/>
          </a:xfrm>
          <a:prstGeom prst="rect">
            <a:avLst/>
          </a:prstGeom>
        </p:spPr>
      </p:pic>
    </p:spTree>
    <p:extLst>
      <p:ext uri="{BB962C8B-B14F-4D97-AF65-F5344CB8AC3E}">
        <p14:creationId xmlns:p14="http://schemas.microsoft.com/office/powerpoint/2010/main" val="3242549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0186C-3993-4B37-8E11-B17361392AF0}"/>
              </a:ext>
            </a:extLst>
          </p:cNvPr>
          <p:cNvSpPr>
            <a:spLocks noGrp="1"/>
          </p:cNvSpPr>
          <p:nvPr>
            <p:ph type="title"/>
          </p:nvPr>
        </p:nvSpPr>
        <p:spPr/>
        <p:txBody>
          <a:bodyPr/>
          <a:lstStyle/>
          <a:p>
            <a:r>
              <a:rPr lang="id-ID" b="1" dirty="0">
                <a:solidFill>
                  <a:srgbClr val="FF0000"/>
                </a:solidFill>
                <a:latin typeface="Adobe Gothic Std B" panose="020B0800000000000000" pitchFamily="34" charset="-128"/>
                <a:ea typeface="Adobe Gothic Std B" panose="020B0800000000000000" pitchFamily="34" charset="-128"/>
              </a:rPr>
              <a:t>Apa itu Codeigniter</a:t>
            </a:r>
          </a:p>
        </p:txBody>
      </p:sp>
      <p:sp>
        <p:nvSpPr>
          <p:cNvPr id="3" name="Content Placeholder 2">
            <a:extLst>
              <a:ext uri="{FF2B5EF4-FFF2-40B4-BE49-F238E27FC236}">
                <a16:creationId xmlns:a16="http://schemas.microsoft.com/office/drawing/2014/main" id="{0646ABCE-0966-4433-A28B-86B482737C6C}"/>
              </a:ext>
            </a:extLst>
          </p:cNvPr>
          <p:cNvSpPr>
            <a:spLocks noGrp="1"/>
          </p:cNvSpPr>
          <p:nvPr>
            <p:ph idx="1"/>
          </p:nvPr>
        </p:nvSpPr>
        <p:spPr>
          <a:xfrm>
            <a:off x="2898396" y="2044474"/>
            <a:ext cx="9046029" cy="4351338"/>
          </a:xfrm>
        </p:spPr>
        <p:txBody>
          <a:bodyPr>
            <a:normAutofit/>
          </a:bodyPr>
          <a:lstStyle/>
          <a:p>
            <a:r>
              <a:rPr lang="id-ID" b="1" dirty="0"/>
              <a:t>Codeigniter</a:t>
            </a:r>
            <a:r>
              <a:rPr lang="id-ID" dirty="0"/>
              <a:t> merupakan salah satu framework php yang cukup popular, Codeigniter sudah mengusung pola design (Design Pattern) MVC (Model View Controller) bahkan anda bisa menggunakan pola design HMVC (Hierarchical model–view–controller) dengan menggunakan tambahkan library tertentu.</a:t>
            </a:r>
            <a:endParaRPr lang="en-US" i="1" dirty="0"/>
          </a:p>
          <a:p>
            <a:pPr marL="0" indent="0">
              <a:buNone/>
            </a:pPr>
            <a:r>
              <a:rPr lang="en-US" dirty="0"/>
              <a:t>Link Download : </a:t>
            </a:r>
            <a:r>
              <a:rPr lang="en-US" dirty="0">
                <a:hlinkClick r:id="rId2"/>
              </a:rPr>
              <a:t>https://www.codeigniter.com/</a:t>
            </a:r>
            <a:r>
              <a:rPr lang="en-US" dirty="0"/>
              <a:t> </a:t>
            </a:r>
          </a:p>
          <a:p>
            <a:pPr marL="0" indent="0">
              <a:buNone/>
            </a:pPr>
            <a:endParaRPr lang="en-US" dirty="0"/>
          </a:p>
          <a:p>
            <a:pPr marL="0" indent="0">
              <a:buNone/>
            </a:pPr>
            <a:endParaRPr lang="id-ID" dirty="0"/>
          </a:p>
        </p:txBody>
      </p:sp>
      <p:pic>
        <p:nvPicPr>
          <p:cNvPr id="5" name="Picture 4">
            <a:extLst>
              <a:ext uri="{FF2B5EF4-FFF2-40B4-BE49-F238E27FC236}">
                <a16:creationId xmlns:a16="http://schemas.microsoft.com/office/drawing/2014/main" id="{F31999AF-3A53-48EA-B9F4-B1CDB8A6AC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955" y="1912710"/>
            <a:ext cx="2444441" cy="2444441"/>
          </a:xfrm>
          <a:prstGeom prst="rect">
            <a:avLst/>
          </a:prstGeom>
        </p:spPr>
      </p:pic>
    </p:spTree>
    <p:extLst>
      <p:ext uri="{BB962C8B-B14F-4D97-AF65-F5344CB8AC3E}">
        <p14:creationId xmlns:p14="http://schemas.microsoft.com/office/powerpoint/2010/main" val="3253329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0186C-3993-4B37-8E11-B17361392AF0}"/>
              </a:ext>
            </a:extLst>
          </p:cNvPr>
          <p:cNvSpPr>
            <a:spLocks noGrp="1"/>
          </p:cNvSpPr>
          <p:nvPr>
            <p:ph type="title"/>
          </p:nvPr>
        </p:nvSpPr>
        <p:spPr/>
        <p:txBody>
          <a:bodyPr/>
          <a:lstStyle/>
          <a:p>
            <a:r>
              <a:rPr lang="id-ID" b="1" dirty="0">
                <a:solidFill>
                  <a:srgbClr val="FF0000"/>
                </a:solidFill>
                <a:latin typeface="Adobe Gothic Std B" panose="020B0800000000000000" pitchFamily="34" charset="-128"/>
                <a:ea typeface="Adobe Gothic Std B" panose="020B0800000000000000" pitchFamily="34" charset="-128"/>
              </a:rPr>
              <a:t>Kelebihan Codeigniter</a:t>
            </a:r>
          </a:p>
        </p:txBody>
      </p:sp>
      <p:sp>
        <p:nvSpPr>
          <p:cNvPr id="3" name="Content Placeholder 2">
            <a:extLst>
              <a:ext uri="{FF2B5EF4-FFF2-40B4-BE49-F238E27FC236}">
                <a16:creationId xmlns:a16="http://schemas.microsoft.com/office/drawing/2014/main" id="{0646ABCE-0966-4433-A28B-86B482737C6C}"/>
              </a:ext>
            </a:extLst>
          </p:cNvPr>
          <p:cNvSpPr>
            <a:spLocks noGrp="1"/>
          </p:cNvSpPr>
          <p:nvPr>
            <p:ph idx="1"/>
          </p:nvPr>
        </p:nvSpPr>
        <p:spPr>
          <a:xfrm>
            <a:off x="2423886" y="2044474"/>
            <a:ext cx="9520539" cy="4351338"/>
          </a:xfrm>
        </p:spPr>
        <p:txBody>
          <a:bodyPr>
            <a:normAutofit fontScale="77500" lnSpcReduction="20000"/>
          </a:bodyPr>
          <a:lstStyle/>
          <a:p>
            <a:pPr marL="514350" indent="-514350">
              <a:buFont typeface="+mj-lt"/>
              <a:buAutoNum type="arabicPeriod"/>
            </a:pPr>
            <a:r>
              <a:rPr lang="id-ID" dirty="0"/>
              <a:t>Ukuran dari framework cukup kecil hanya sekitar 2.6 MB, itupun didalamnya sudah terdapat dokumentasi dari penggunaan framework.</a:t>
            </a:r>
          </a:p>
          <a:p>
            <a:pPr marL="514350" indent="-514350">
              <a:buFont typeface="+mj-lt"/>
              <a:buAutoNum type="arabicPeriod"/>
            </a:pPr>
            <a:r>
              <a:rPr lang="id-ID" dirty="0"/>
              <a:t>Codeigniter sudah mendukung database – database yang paling umum digunakan seperti MySQL</a:t>
            </a:r>
          </a:p>
          <a:p>
            <a:pPr marL="514350" indent="-514350">
              <a:buFont typeface="+mj-lt"/>
              <a:buAutoNum type="arabicPeriod"/>
            </a:pPr>
            <a:r>
              <a:rPr lang="id-ID" dirty="0"/>
              <a:t>Codeigniter menjadi salah satu framework php yang paling cepat. Karena tidak menggunakan template engine dan ORM yang dapat memperlambat proses.</a:t>
            </a:r>
          </a:p>
          <a:p>
            <a:pPr marL="514350" indent="-514350">
              <a:buFont typeface="+mj-lt"/>
              <a:buAutoNum type="arabicPeriod"/>
            </a:pPr>
            <a:r>
              <a:rPr lang="id-ID" dirty="0"/>
              <a:t>Komunitas CI di Indonesia sangat banyak, sehingga tutorial penggunaan CI sangat mudah dicari</a:t>
            </a:r>
          </a:p>
          <a:p>
            <a:pPr marL="514350" indent="-514350">
              <a:buFont typeface="+mj-lt"/>
              <a:buAutoNum type="arabicPeriod"/>
            </a:pPr>
            <a:r>
              <a:rPr lang="id-ID" dirty="0"/>
              <a:t>Bagi Pemula, CI sangat mudah dipelajari daripada framework lainnya, karena Codeigniter tidak bergantung pada tool tambahan seperti composer, Template, Engine, dll.</a:t>
            </a:r>
          </a:p>
          <a:p>
            <a:pPr marL="514350" indent="-514350">
              <a:buFont typeface="+mj-lt"/>
              <a:buAutoNum type="arabicPeriod"/>
            </a:pPr>
            <a:r>
              <a:rPr lang="id-ID" dirty="0"/>
              <a:t>Sedikit konfigurasi yang dibutuhkan untuk dapat digunakan, Codeigniter tidak membutuhkan konfigurasi yang rumit, bahkan anda dapat menjalankan tanpa melakukan konfigurasi apapun.</a:t>
            </a:r>
          </a:p>
        </p:txBody>
      </p:sp>
      <p:pic>
        <p:nvPicPr>
          <p:cNvPr id="5" name="Picture 4">
            <a:extLst>
              <a:ext uri="{FF2B5EF4-FFF2-40B4-BE49-F238E27FC236}">
                <a16:creationId xmlns:a16="http://schemas.microsoft.com/office/drawing/2014/main" id="{F31999AF-3A53-48EA-B9F4-B1CDB8A6AC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159" y="2044474"/>
            <a:ext cx="2444441" cy="2444441"/>
          </a:xfrm>
          <a:prstGeom prst="rect">
            <a:avLst/>
          </a:prstGeom>
        </p:spPr>
      </p:pic>
    </p:spTree>
    <p:extLst>
      <p:ext uri="{BB962C8B-B14F-4D97-AF65-F5344CB8AC3E}">
        <p14:creationId xmlns:p14="http://schemas.microsoft.com/office/powerpoint/2010/main" val="1568660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0186C-3993-4B37-8E11-B17361392AF0}"/>
              </a:ext>
            </a:extLst>
          </p:cNvPr>
          <p:cNvSpPr>
            <a:spLocks noGrp="1"/>
          </p:cNvSpPr>
          <p:nvPr>
            <p:ph type="title"/>
          </p:nvPr>
        </p:nvSpPr>
        <p:spPr>
          <a:xfrm>
            <a:off x="3378200" y="0"/>
            <a:ext cx="5033818" cy="1325563"/>
          </a:xfrm>
        </p:spPr>
        <p:txBody>
          <a:bodyPr/>
          <a:lstStyle/>
          <a:p>
            <a:pPr algn="ctr"/>
            <a:r>
              <a:rPr lang="en-US" b="1" dirty="0">
                <a:solidFill>
                  <a:srgbClr val="FF0000"/>
                </a:solidFill>
                <a:latin typeface="Adobe Gothic Std B" panose="020B0800000000000000" pitchFamily="34" charset="-128"/>
                <a:ea typeface="Adobe Gothic Std B" panose="020B0800000000000000" pitchFamily="34" charset="-128"/>
              </a:rPr>
              <a:t>MVC </a:t>
            </a:r>
            <a:r>
              <a:rPr lang="id-ID" b="1" dirty="0">
                <a:solidFill>
                  <a:srgbClr val="FF0000"/>
                </a:solidFill>
                <a:latin typeface="Adobe Gothic Std B" panose="020B0800000000000000" pitchFamily="34" charset="-128"/>
                <a:ea typeface="Adobe Gothic Std B" panose="020B0800000000000000" pitchFamily="34" charset="-128"/>
              </a:rPr>
              <a:t>Codeigniter</a:t>
            </a:r>
          </a:p>
        </p:txBody>
      </p:sp>
      <p:pic>
        <p:nvPicPr>
          <p:cNvPr id="5" name="Picture 4">
            <a:extLst>
              <a:ext uri="{FF2B5EF4-FFF2-40B4-BE49-F238E27FC236}">
                <a16:creationId xmlns:a16="http://schemas.microsoft.com/office/drawing/2014/main" id="{F31999AF-3A53-48EA-B9F4-B1CDB8A6AC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326" y="232228"/>
            <a:ext cx="2444441" cy="2444441"/>
          </a:xfrm>
          <a:prstGeom prst="rect">
            <a:avLst/>
          </a:prstGeom>
        </p:spPr>
      </p:pic>
      <p:pic>
        <p:nvPicPr>
          <p:cNvPr id="6" name="Picture 5">
            <a:extLst>
              <a:ext uri="{FF2B5EF4-FFF2-40B4-BE49-F238E27FC236}">
                <a16:creationId xmlns:a16="http://schemas.microsoft.com/office/drawing/2014/main" id="{228CCC3F-BD52-486E-A928-2AD3D32E41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5488" y="841103"/>
            <a:ext cx="5681023" cy="6249126"/>
          </a:xfrm>
          <a:prstGeom prst="rect">
            <a:avLst/>
          </a:prstGeom>
        </p:spPr>
      </p:pic>
    </p:spTree>
    <p:extLst>
      <p:ext uri="{BB962C8B-B14F-4D97-AF65-F5344CB8AC3E}">
        <p14:creationId xmlns:p14="http://schemas.microsoft.com/office/powerpoint/2010/main" val="896084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0186C-3993-4B37-8E11-B17361392AF0}"/>
              </a:ext>
            </a:extLst>
          </p:cNvPr>
          <p:cNvSpPr>
            <a:spLocks noGrp="1"/>
          </p:cNvSpPr>
          <p:nvPr>
            <p:ph type="title"/>
          </p:nvPr>
        </p:nvSpPr>
        <p:spPr/>
        <p:txBody>
          <a:bodyPr/>
          <a:lstStyle/>
          <a:p>
            <a:r>
              <a:rPr lang="en-US" b="1" dirty="0">
                <a:solidFill>
                  <a:srgbClr val="FF0000"/>
                </a:solidFill>
                <a:latin typeface="Adobe Gothic Std B" panose="020B0800000000000000" pitchFamily="34" charset="-128"/>
                <a:ea typeface="Adobe Gothic Std B" panose="020B0800000000000000" pitchFamily="34" charset="-128"/>
              </a:rPr>
              <a:t>MVC </a:t>
            </a:r>
            <a:r>
              <a:rPr lang="id-ID" b="1" dirty="0">
                <a:solidFill>
                  <a:srgbClr val="FF0000"/>
                </a:solidFill>
                <a:latin typeface="Adobe Gothic Std B" panose="020B0800000000000000" pitchFamily="34" charset="-128"/>
                <a:ea typeface="Adobe Gothic Std B" panose="020B0800000000000000" pitchFamily="34" charset="-128"/>
              </a:rPr>
              <a:t> Codeigniter</a:t>
            </a:r>
          </a:p>
        </p:txBody>
      </p:sp>
      <p:sp>
        <p:nvSpPr>
          <p:cNvPr id="3" name="Content Placeholder 2">
            <a:extLst>
              <a:ext uri="{FF2B5EF4-FFF2-40B4-BE49-F238E27FC236}">
                <a16:creationId xmlns:a16="http://schemas.microsoft.com/office/drawing/2014/main" id="{0646ABCE-0966-4433-A28B-86B482737C6C}"/>
              </a:ext>
            </a:extLst>
          </p:cNvPr>
          <p:cNvSpPr>
            <a:spLocks noGrp="1"/>
          </p:cNvSpPr>
          <p:nvPr>
            <p:ph idx="1"/>
          </p:nvPr>
        </p:nvSpPr>
        <p:spPr>
          <a:xfrm>
            <a:off x="2274282" y="1690688"/>
            <a:ext cx="9520539" cy="4351338"/>
          </a:xfrm>
        </p:spPr>
        <p:txBody>
          <a:bodyPr>
            <a:normAutofit fontScale="92500"/>
          </a:bodyPr>
          <a:lstStyle/>
          <a:p>
            <a:pPr>
              <a:buFont typeface="Arial" panose="020B0604020202020204" pitchFamily="34" charset="0"/>
              <a:buChar char="•"/>
            </a:pPr>
            <a:r>
              <a:rPr lang="id-ID" b="1" dirty="0"/>
              <a:t>Model </a:t>
            </a:r>
            <a:r>
              <a:rPr lang="id-ID" i="1" dirty="0"/>
              <a:t>mewakili struktur data anda, secara umum Class Model yang anda miliki berisi function untuk melakukan CRUD (Create, Read, Update, dan Delete) Informasi dalam Database.</a:t>
            </a:r>
          </a:p>
          <a:p>
            <a:pPr>
              <a:buFont typeface="Arial" panose="020B0604020202020204" pitchFamily="34" charset="0"/>
              <a:buChar char="•"/>
            </a:pPr>
            <a:r>
              <a:rPr lang="id-ID" b="1" dirty="0"/>
              <a:t>View </a:t>
            </a:r>
            <a:r>
              <a:rPr lang="id-ID" dirty="0"/>
              <a:t>adalah </a:t>
            </a:r>
            <a:r>
              <a:rPr lang="id-ID" i="1" dirty="0"/>
              <a:t>informasi yang di tampilkan kepada User, sebuah View secara normal adalah sebuah laman web, tetapi di Codeigniter, sebuah View bisa dibuat menjadi sebuah penggalan halaman web seperti header atau footer. Bahkan bisa berupa RSS Page, atau jenis "Page" lainnya</a:t>
            </a:r>
            <a:r>
              <a:rPr lang="id-ID" dirty="0"/>
              <a:t>.</a:t>
            </a:r>
          </a:p>
          <a:p>
            <a:pPr>
              <a:buFont typeface="Arial" panose="020B0604020202020204" pitchFamily="34" charset="0"/>
              <a:buChar char="•"/>
            </a:pPr>
            <a:r>
              <a:rPr lang="id-ID" b="1" dirty="0"/>
              <a:t>Controller</a:t>
            </a:r>
            <a:r>
              <a:rPr lang="id-ID" dirty="0"/>
              <a:t> berguna </a:t>
            </a:r>
            <a:r>
              <a:rPr lang="id-ID" i="1" dirty="0"/>
              <a:t>sebagai perantara antara Model, View dan berbagai resources yang dibutuhkan untuk memproses HTTP Request dan mengenerate sebuah web page.</a:t>
            </a:r>
          </a:p>
          <a:p>
            <a:endParaRPr lang="id-ID" dirty="0"/>
          </a:p>
        </p:txBody>
      </p:sp>
      <p:pic>
        <p:nvPicPr>
          <p:cNvPr id="5" name="Picture 4">
            <a:extLst>
              <a:ext uri="{FF2B5EF4-FFF2-40B4-BE49-F238E27FC236}">
                <a16:creationId xmlns:a16="http://schemas.microsoft.com/office/drawing/2014/main" id="{F31999AF-3A53-48EA-B9F4-B1CDB8A6AC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159" y="2044474"/>
            <a:ext cx="2444441" cy="2444441"/>
          </a:xfrm>
          <a:prstGeom prst="rect">
            <a:avLst/>
          </a:prstGeom>
        </p:spPr>
      </p:pic>
    </p:spTree>
    <p:extLst>
      <p:ext uri="{BB962C8B-B14F-4D97-AF65-F5344CB8AC3E}">
        <p14:creationId xmlns:p14="http://schemas.microsoft.com/office/powerpoint/2010/main" val="278355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D26C7A9-1F9D-4EDD-9669-B07A2D1723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300" y="187908"/>
            <a:ext cx="5533571" cy="6482183"/>
          </a:xfrm>
          <a:prstGeom prst="rect">
            <a:avLst/>
          </a:prstGeom>
        </p:spPr>
      </p:pic>
      <p:graphicFrame>
        <p:nvGraphicFramePr>
          <p:cNvPr id="14" name="Diagram 13">
            <a:extLst>
              <a:ext uri="{FF2B5EF4-FFF2-40B4-BE49-F238E27FC236}">
                <a16:creationId xmlns:a16="http://schemas.microsoft.com/office/drawing/2014/main" id="{EE8A2AEB-125D-468D-9D99-5676EBEA6044}"/>
              </a:ext>
            </a:extLst>
          </p:cNvPr>
          <p:cNvGraphicFramePr/>
          <p:nvPr>
            <p:extLst>
              <p:ext uri="{D42A27DB-BD31-4B8C-83A1-F6EECF244321}">
                <p14:modId xmlns:p14="http://schemas.microsoft.com/office/powerpoint/2010/main" val="994516247"/>
              </p:ext>
            </p:extLst>
          </p:nvPr>
        </p:nvGraphicFramePr>
        <p:xfrm>
          <a:off x="5341257" y="1088229"/>
          <a:ext cx="5849257" cy="41189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6" name="Picture 15">
            <a:extLst>
              <a:ext uri="{FF2B5EF4-FFF2-40B4-BE49-F238E27FC236}">
                <a16:creationId xmlns:a16="http://schemas.microsoft.com/office/drawing/2014/main" id="{1D7EB762-431A-495A-B3DC-9A9E293D72D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323972" y="4085218"/>
            <a:ext cx="2444441" cy="2444441"/>
          </a:xfrm>
          <a:prstGeom prst="rect">
            <a:avLst/>
          </a:prstGeom>
        </p:spPr>
      </p:pic>
      <p:sp>
        <p:nvSpPr>
          <p:cNvPr id="19" name="Title 1">
            <a:extLst>
              <a:ext uri="{FF2B5EF4-FFF2-40B4-BE49-F238E27FC236}">
                <a16:creationId xmlns:a16="http://schemas.microsoft.com/office/drawing/2014/main" id="{238173A1-DB30-47C1-AC02-1C9C7A99F712}"/>
              </a:ext>
            </a:extLst>
          </p:cNvPr>
          <p:cNvSpPr txBox="1">
            <a:spLocks/>
          </p:cNvSpPr>
          <p:nvPr/>
        </p:nvSpPr>
        <p:spPr>
          <a:xfrm>
            <a:off x="6290131" y="900919"/>
            <a:ext cx="4891315" cy="884339"/>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d-ID" b="1" dirty="0">
                <a:solidFill>
                  <a:srgbClr val="FF0000"/>
                </a:solidFill>
                <a:latin typeface="Adobe Gothic Std B" panose="020B0800000000000000" pitchFamily="34" charset="-128"/>
                <a:ea typeface="Adobe Gothic Std B" panose="020B0800000000000000" pitchFamily="34" charset="-128"/>
              </a:rPr>
              <a:t>Struktur </a:t>
            </a:r>
            <a:r>
              <a:rPr lang="en-US" b="1" dirty="0">
                <a:solidFill>
                  <a:srgbClr val="FF0000"/>
                </a:solidFill>
                <a:latin typeface="Adobe Gothic Std B" panose="020B0800000000000000" pitchFamily="34" charset="-128"/>
                <a:ea typeface="Adobe Gothic Std B" panose="020B0800000000000000" pitchFamily="34" charset="-128"/>
              </a:rPr>
              <a:t>D</a:t>
            </a:r>
            <a:r>
              <a:rPr lang="id-ID" b="1" dirty="0">
                <a:solidFill>
                  <a:srgbClr val="FF0000"/>
                </a:solidFill>
                <a:latin typeface="Adobe Gothic Std B" panose="020B0800000000000000" pitchFamily="34" charset="-128"/>
                <a:ea typeface="Adobe Gothic Std B" panose="020B0800000000000000" pitchFamily="34" charset="-128"/>
              </a:rPr>
              <a:t>irektori</a:t>
            </a:r>
            <a:endParaRPr lang="id-ID" dirty="0">
              <a:solidFill>
                <a:srgbClr val="FF0000"/>
              </a:solidFill>
              <a:latin typeface="Adobe Gothic Std B" panose="020B0800000000000000" pitchFamily="34" charset="-128"/>
              <a:ea typeface="Adobe Gothic Std B" panose="020B0800000000000000" pitchFamily="34" charset="-128"/>
            </a:endParaRPr>
          </a:p>
        </p:txBody>
      </p:sp>
    </p:spTree>
    <p:extLst>
      <p:ext uri="{BB962C8B-B14F-4D97-AF65-F5344CB8AC3E}">
        <p14:creationId xmlns:p14="http://schemas.microsoft.com/office/powerpoint/2010/main" val="3076159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594</Words>
  <Application>Microsoft Office PowerPoint</Application>
  <PresentationFormat>Widescreen</PresentationFormat>
  <Paragraphs>80</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Adobe Gothic Std B</vt:lpstr>
      <vt:lpstr>Arial</vt:lpstr>
      <vt:lpstr>Calibri</vt:lpstr>
      <vt:lpstr>Calibri Light</vt:lpstr>
      <vt:lpstr>Wingdings</vt:lpstr>
      <vt:lpstr>Office Theme</vt:lpstr>
      <vt:lpstr>FRAMEWORK CODEIGNITER</vt:lpstr>
      <vt:lpstr>MATERI WORKSHOP</vt:lpstr>
      <vt:lpstr>Apa itu Codeigniter ?</vt:lpstr>
      <vt:lpstr>Codeigniter</vt:lpstr>
      <vt:lpstr>Apa itu Codeigniter</vt:lpstr>
      <vt:lpstr>Kelebihan Codeigniter</vt:lpstr>
      <vt:lpstr>MVC Codeigniter</vt:lpstr>
      <vt:lpstr>MVC  Codeigniter</vt:lpstr>
      <vt:lpstr>PowerPoint Presentation</vt:lpstr>
      <vt:lpstr>Tools Aplikasi Yang perlu disiapkan</vt:lpstr>
      <vt:lpstr>Setting Awal  Codeigniter</vt:lpstr>
      <vt:lpstr>Setting Awal  Codeigniter</vt:lpstr>
      <vt:lpstr>Setting Awal  Codeigniter</vt:lpstr>
      <vt:lpstr>SELESAI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BELAJAR CODEIGNITER DARI 0</dc:title>
  <dc:creator>MADURA</dc:creator>
  <cp:lastModifiedBy>Nuke Sephiana</cp:lastModifiedBy>
  <cp:revision>14</cp:revision>
  <dcterms:created xsi:type="dcterms:W3CDTF">2022-06-29T14:26:18Z</dcterms:created>
  <dcterms:modified xsi:type="dcterms:W3CDTF">2022-07-13T16:25:03Z</dcterms:modified>
</cp:coreProperties>
</file>