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9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2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96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0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0DCB-97C1-4C38-A64F-BF93F2974D73}" type="datetimeFigureOut">
              <a:rPr lang="id-ID" smtClean="0"/>
              <a:t>13/07/2022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109-D2B8-4FE1-8136-BAE9985A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884" y="2399001"/>
            <a:ext cx="10446327" cy="1029999"/>
          </a:xfrm>
        </p:spPr>
        <p:txBody>
          <a:bodyPr>
            <a:noAutofit/>
          </a:bodyPr>
          <a:lstStyle/>
          <a:p>
            <a:r>
              <a:rPr lang="en-US" sz="4400" b="1" dirty="0"/>
              <a:t>CARA MEMBUAT KOP SURAT</a:t>
            </a:r>
            <a:endParaRPr lang="id-ID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2BCB-4706-4FF0-B44A-D687281F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2084" y="3505064"/>
            <a:ext cx="9144000" cy="1711036"/>
          </a:xfrm>
        </p:spPr>
        <p:txBody>
          <a:bodyPr>
            <a:normAutofit/>
          </a:bodyPr>
          <a:lstStyle/>
          <a:p>
            <a:r>
              <a:rPr lang="en-US" sz="2800" b="1" dirty="0"/>
              <a:t>DINI RUSMIATI</a:t>
            </a:r>
          </a:p>
          <a:p>
            <a:r>
              <a:rPr lang="en-US" sz="1400" dirty="0"/>
              <a:t>CV Madura </a:t>
            </a:r>
            <a:r>
              <a:rPr lang="en-US" sz="1400" dirty="0" err="1"/>
              <a:t>Technovation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20155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7F3B2-AD60-4B17-A317-B1768AF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371600"/>
            <a:ext cx="11182350" cy="29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92E5-36FF-4D69-9EAF-9784F8B5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2DFF-F8EB-482D-9531-D8C01F56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D" dirty="0"/>
              <a:t>Buka Microsoft Word.</a:t>
            </a:r>
          </a:p>
          <a:p>
            <a:r>
              <a:rPr lang="en-ID" dirty="0"/>
              <a:t>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, </a:t>
            </a:r>
            <a:r>
              <a:rPr lang="en-ID" dirty="0" err="1"/>
              <a:t>klik</a:t>
            </a:r>
            <a:r>
              <a:rPr lang="en-ID" dirty="0"/>
              <a:t> Insert.</a:t>
            </a:r>
          </a:p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piih</a:t>
            </a:r>
            <a:r>
              <a:rPr lang="en-ID" dirty="0"/>
              <a:t> Header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.</a:t>
            </a:r>
          </a:p>
          <a:p>
            <a:r>
              <a:rPr lang="en-ID" dirty="0" err="1"/>
              <a:t>Pilih</a:t>
            </a:r>
            <a:r>
              <a:rPr lang="en-ID" dirty="0"/>
              <a:t> Blank header.</a:t>
            </a:r>
          </a:p>
          <a:p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.</a:t>
            </a:r>
          </a:p>
          <a:p>
            <a:r>
              <a:rPr lang="en-ID" dirty="0" err="1"/>
              <a:t>Untuk</a:t>
            </a:r>
            <a:r>
              <a:rPr lang="en-ID" dirty="0"/>
              <a:t> logo, </a:t>
            </a:r>
            <a:r>
              <a:rPr lang="en-ID" dirty="0" err="1"/>
              <a:t>pilih</a:t>
            </a:r>
            <a:r>
              <a:rPr lang="en-ID" dirty="0"/>
              <a:t> menu Insert dan </a:t>
            </a:r>
            <a:r>
              <a:rPr lang="en-ID" dirty="0" err="1"/>
              <a:t>klik</a:t>
            </a:r>
            <a:r>
              <a:rPr lang="en-ID" dirty="0"/>
              <a:t> Picture.</a:t>
            </a:r>
          </a:p>
          <a:p>
            <a:r>
              <a:rPr lang="en-ID" dirty="0" err="1"/>
              <a:t>Pilih</a:t>
            </a:r>
            <a:r>
              <a:rPr lang="en-ID" dirty="0"/>
              <a:t> This Device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logo yang </a:t>
            </a:r>
            <a:r>
              <a:rPr lang="en-ID" dirty="0" err="1"/>
              <a:t>tersimpan</a:t>
            </a:r>
            <a:r>
              <a:rPr lang="en-ID" dirty="0"/>
              <a:t> di laptop.</a:t>
            </a:r>
          </a:p>
          <a:p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pembatas</a:t>
            </a:r>
            <a:r>
              <a:rPr lang="en-ID" dirty="0"/>
              <a:t>.</a:t>
            </a:r>
          </a:p>
          <a:p>
            <a:r>
              <a:rPr lang="en-ID" dirty="0"/>
              <a:t>Cara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pada kop </a:t>
            </a:r>
            <a:r>
              <a:rPr lang="en-ID" dirty="0" err="1"/>
              <a:t>surat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Insert, Shapes, dan </a:t>
            </a:r>
            <a:r>
              <a:rPr lang="en-ID" dirty="0" err="1"/>
              <a:t>pilih</a:t>
            </a:r>
            <a:r>
              <a:rPr lang="en-ID" dirty="0"/>
              <a:t> Lines.</a:t>
            </a:r>
          </a:p>
          <a:p>
            <a:r>
              <a:rPr lang="en-ID" dirty="0"/>
              <a:t>Tarik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pembatas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menebalkan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pembatas</a:t>
            </a:r>
            <a:r>
              <a:rPr lang="en-ID" dirty="0"/>
              <a:t>, </a:t>
            </a:r>
            <a:r>
              <a:rPr lang="en-ID" dirty="0" err="1"/>
              <a:t>klik</a:t>
            </a:r>
            <a:r>
              <a:rPr lang="en-ID" dirty="0"/>
              <a:t> Shape Format.</a:t>
            </a:r>
          </a:p>
          <a:p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Shape Outline dan Weight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ketebalan</a:t>
            </a:r>
            <a:r>
              <a:rPr lang="en-ID" dirty="0"/>
              <a:t> yang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869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CARA MEMBUAT KOP SURAT</vt:lpstr>
      <vt:lpstr>PowerPoint Presentation</vt:lpstr>
      <vt:lpstr>Langkah-langkah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CODEIGNITER DARI 0</dc:title>
  <dc:creator>MADURA</dc:creator>
  <cp:lastModifiedBy>Nuke Sephiana</cp:lastModifiedBy>
  <cp:revision>16</cp:revision>
  <dcterms:created xsi:type="dcterms:W3CDTF">2022-06-29T14:26:18Z</dcterms:created>
  <dcterms:modified xsi:type="dcterms:W3CDTF">2022-07-13T16:56:49Z</dcterms:modified>
</cp:coreProperties>
</file>