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75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85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996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97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17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247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154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965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04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584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158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51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677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865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66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94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0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4F60DCB-97C1-4C38-A64F-BF93F2974D73}" type="datetimeFigureOut">
              <a:rPr lang="id-ID" smtClean="0"/>
              <a:t>14/07/2022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DFA075-84CE-49B4-A763-49F174B28A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029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109-D2B8-4FE1-8136-BAE9985A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34" y="2560789"/>
            <a:ext cx="10446327" cy="1029999"/>
          </a:xfrm>
        </p:spPr>
        <p:txBody>
          <a:bodyPr/>
          <a:lstStyle/>
          <a:p>
            <a:r>
              <a:rPr lang="en-US" b="1" dirty="0"/>
              <a:t>ADMINISTRASI SERVER</a:t>
            </a:r>
            <a:endParaRPr lang="id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2BCB-4706-4FF0-B44A-D687281FF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3659333"/>
            <a:ext cx="9144000" cy="1711036"/>
          </a:xfrm>
        </p:spPr>
        <p:txBody>
          <a:bodyPr>
            <a:normAutofit/>
          </a:bodyPr>
          <a:lstStyle/>
          <a:p>
            <a:r>
              <a:rPr lang="en-ID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Rahmad</a:t>
            </a:r>
            <a:r>
              <a:rPr lang="en-ID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Gunawan</a:t>
            </a:r>
            <a:endParaRPr lang="en-ID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CV. Madura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Technovation</a:t>
            </a:r>
            <a:endParaRPr lang="id-ID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5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AA45-2F8B-489D-837D-CEC5685E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server?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94B7-2636-4D94-852F-9253AD42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/>
              <a:t>Server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suatu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</a:t>
            </a:r>
            <a:r>
              <a:rPr lang="en-ID" sz="2400" dirty="0" err="1"/>
              <a:t>terintegrasi</a:t>
            </a:r>
            <a:r>
              <a:rPr lang="en-ID" sz="2400" dirty="0"/>
              <a:t> pada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yang </a:t>
            </a:r>
            <a:r>
              <a:rPr lang="en-ID" sz="2400" dirty="0" err="1"/>
              <a:t>diberikan</a:t>
            </a:r>
            <a:r>
              <a:rPr lang="en-ID" sz="2400" dirty="0"/>
              <a:t> oleh </a:t>
            </a: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operasi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keperluan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.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yang </a:t>
            </a:r>
            <a:r>
              <a:rPr lang="en-ID" sz="2400" dirty="0" err="1"/>
              <a:t>berkaitan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, </a:t>
            </a:r>
            <a:r>
              <a:rPr lang="en-ID" sz="2400" dirty="0" err="1"/>
              <a:t>layanannya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disediakan</a:t>
            </a:r>
            <a:r>
              <a:rPr lang="en-ID" sz="2400" dirty="0"/>
              <a:t> oleh server, </a:t>
            </a:r>
            <a:r>
              <a:rPr lang="en-ID" sz="2400" dirty="0" err="1"/>
              <a:t>baik</a:t>
            </a:r>
            <a:r>
              <a:rPr lang="en-ID" sz="2400" dirty="0"/>
              <a:t> yang </a:t>
            </a:r>
            <a:r>
              <a:rPr lang="en-ID" sz="2400" dirty="0" err="1"/>
              <a:t>menyangkut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</a:t>
            </a:r>
            <a:r>
              <a:rPr lang="en-ID" sz="2400" dirty="0" err="1"/>
              <a:t>maupun</a:t>
            </a:r>
            <a:r>
              <a:rPr lang="en-ID" sz="2400" dirty="0"/>
              <a:t> </a:t>
            </a:r>
            <a:r>
              <a:rPr lang="en-ID" sz="2400" dirty="0" err="1"/>
              <a:t>lalulintas</a:t>
            </a:r>
            <a:r>
              <a:rPr lang="en-ID" sz="2400" dirty="0"/>
              <a:t> (traffic)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, </a:t>
            </a:r>
            <a:r>
              <a:rPr lang="en-ID" sz="2400" dirty="0" err="1"/>
              <a:t>baik</a:t>
            </a:r>
            <a:r>
              <a:rPr lang="en-ID" sz="2400" dirty="0"/>
              <a:t> pada </a:t>
            </a:r>
            <a:r>
              <a:rPr lang="en-ID" sz="2400" dirty="0" err="1"/>
              <a:t>Lokal</a:t>
            </a:r>
            <a:r>
              <a:rPr lang="en-ID" sz="2400" dirty="0"/>
              <a:t> Area Network (LAN) </a:t>
            </a:r>
            <a:r>
              <a:rPr lang="en-ID" sz="2400" dirty="0" err="1"/>
              <a:t>maupun</a:t>
            </a:r>
            <a:r>
              <a:rPr lang="en-ID" sz="2400" dirty="0"/>
              <a:t> Wide Area Network (WAN). </a:t>
            </a:r>
            <a:r>
              <a:rPr lang="en-ID" sz="2400" dirty="0" err="1"/>
              <a:t>Tugas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server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melayani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client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merespon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request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client. </a:t>
            </a:r>
          </a:p>
        </p:txBody>
      </p:sp>
    </p:spTree>
    <p:extLst>
      <p:ext uri="{BB962C8B-B14F-4D97-AF65-F5344CB8AC3E}">
        <p14:creationId xmlns:p14="http://schemas.microsoft.com/office/powerpoint/2010/main" val="272645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E5BD-7C22-45A1-B0C2-195F53E5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Server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2135-7C9B-46A9-8044-D0ADCDD1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Aplikasi</a:t>
            </a:r>
            <a:endParaRPr lang="en-US" dirty="0"/>
          </a:p>
          <a:p>
            <a:r>
              <a:rPr lang="en-US" dirty="0"/>
              <a:t>Server Data</a:t>
            </a:r>
          </a:p>
          <a:p>
            <a:r>
              <a:rPr lang="en-US" dirty="0"/>
              <a:t>Server Proxy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673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88E-4A92-4369-8639-66F543D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APLIKASI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83-FA73-4089-9BDE-509023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/>
              <a:t>Server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dan </a:t>
            </a:r>
            <a:r>
              <a:rPr lang="en-ID" sz="2400" dirty="0" err="1"/>
              <a:t>menjalankan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macam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oleh client.</a:t>
            </a:r>
          </a:p>
        </p:txBody>
      </p:sp>
    </p:spTree>
    <p:extLst>
      <p:ext uri="{BB962C8B-B14F-4D97-AF65-F5344CB8AC3E}">
        <p14:creationId xmlns:p14="http://schemas.microsoft.com/office/powerpoint/2010/main" val="125695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88E-4A92-4369-8639-66F543D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PROXY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83-FA73-4089-9BDE-509023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/>
              <a:t>Server proxy </a:t>
            </a:r>
            <a:r>
              <a:rPr lang="en-ID" sz="2400" dirty="0" err="1"/>
              <a:t>berfungsi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mengatur</a:t>
            </a:r>
            <a:r>
              <a:rPr lang="en-ID" sz="2400" dirty="0"/>
              <a:t> </a:t>
            </a:r>
            <a:r>
              <a:rPr lang="en-ID" sz="2400" dirty="0" err="1"/>
              <a:t>lalu</a:t>
            </a:r>
            <a:r>
              <a:rPr lang="en-ID" sz="2400" dirty="0"/>
              <a:t> </a:t>
            </a:r>
            <a:r>
              <a:rPr lang="en-ID" sz="2400" dirty="0" err="1"/>
              <a:t>lintas</a:t>
            </a:r>
            <a:r>
              <a:rPr lang="en-ID" sz="2400" dirty="0"/>
              <a:t> di </a:t>
            </a:r>
            <a:r>
              <a:rPr lang="en-ID" sz="2400" dirty="0" err="1"/>
              <a:t>jaringan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pengaturan</a:t>
            </a:r>
            <a:r>
              <a:rPr lang="en-ID" sz="2400" dirty="0"/>
              <a:t> proxy. Orang </a:t>
            </a:r>
            <a:r>
              <a:rPr lang="en-ID" sz="2400" dirty="0" err="1"/>
              <a:t>awam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mengenal</a:t>
            </a:r>
            <a:r>
              <a:rPr lang="en-ID" sz="2400" dirty="0"/>
              <a:t> proxy server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mengkoneksikan</a:t>
            </a:r>
            <a:r>
              <a:rPr lang="en-ID" sz="2400" dirty="0"/>
              <a:t> </a:t>
            </a:r>
            <a:r>
              <a:rPr lang="en-ID" sz="2400" dirty="0" err="1"/>
              <a:t>komputer</a:t>
            </a:r>
            <a:r>
              <a:rPr lang="en-ID" sz="2400" dirty="0"/>
              <a:t> client </a:t>
            </a:r>
            <a:r>
              <a:rPr lang="en-ID" sz="2400" dirty="0" err="1"/>
              <a:t>ke</a:t>
            </a:r>
            <a:r>
              <a:rPr lang="en-ID" sz="240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660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B88E-4A92-4369-8639-66F543D2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PROXY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9E83-FA73-4089-9BDE-5090239F1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/>
              <a:t>Server yang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dan </a:t>
            </a:r>
            <a:r>
              <a:rPr lang="en-ID" sz="2400" dirty="0" err="1"/>
              <a:t>menjalankan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macam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diakses</a:t>
            </a:r>
            <a:r>
              <a:rPr lang="en-ID" sz="2400" dirty="0"/>
              <a:t> oleh client.</a:t>
            </a:r>
          </a:p>
        </p:txBody>
      </p:sp>
    </p:spTree>
    <p:extLst>
      <p:ext uri="{BB962C8B-B14F-4D97-AF65-F5344CB8AC3E}">
        <p14:creationId xmlns:p14="http://schemas.microsoft.com/office/powerpoint/2010/main" val="3954454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159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Tahoma</vt:lpstr>
      <vt:lpstr>Wingdings 3</vt:lpstr>
      <vt:lpstr>Ion Boardroom</vt:lpstr>
      <vt:lpstr>ADMINISTRASI SERVER</vt:lpstr>
      <vt:lpstr>Apa itu server?</vt:lpstr>
      <vt:lpstr>Jenis Server</vt:lpstr>
      <vt:lpstr>SERVER APLIKASI</vt:lpstr>
      <vt:lpstr>SERVER PROXY</vt:lpstr>
      <vt:lpstr>SERVER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CODEIGNITER DARI 0</dc:title>
  <dc:creator>MADURA</dc:creator>
  <cp:lastModifiedBy>Nuke Sephiana</cp:lastModifiedBy>
  <cp:revision>16</cp:revision>
  <dcterms:created xsi:type="dcterms:W3CDTF">2022-06-29T14:26:18Z</dcterms:created>
  <dcterms:modified xsi:type="dcterms:W3CDTF">2022-07-14T05:49:57Z</dcterms:modified>
</cp:coreProperties>
</file>