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56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4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22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0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80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29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4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2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5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19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cast-omatic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109-D2B8-4FE1-8136-BAE9985A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34" y="2560789"/>
            <a:ext cx="10446327" cy="1029999"/>
          </a:xfrm>
        </p:spPr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Presentasi</a:t>
            </a:r>
            <a:r>
              <a:rPr lang="en-US" b="1" dirty="0"/>
              <a:t> Video</a:t>
            </a:r>
            <a:endParaRPr lang="id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2BCB-4706-4FF0-B44A-D687281F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3659333"/>
            <a:ext cx="9144000" cy="1711036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Syamsul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Muarib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CV. Madura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Technovation</a:t>
            </a:r>
            <a:endParaRPr lang="id-ID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A45-2F8B-489D-837D-CEC5685E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Screen recording?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4B7-2636-4D94-852F-9253AD42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kamera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juga </a:t>
            </a:r>
            <a:r>
              <a:rPr lang="en-ID" dirty="0" err="1"/>
              <a:t>direkam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Screen recording (</a:t>
            </a:r>
            <a:r>
              <a:rPr lang="en-ID" dirty="0" err="1"/>
              <a:t>merekam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). Screen recording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merekam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yang </a:t>
            </a:r>
            <a:r>
              <a:rPr lang="en-ID" dirty="0" err="1"/>
              <a:t>tampak</a:t>
            </a:r>
            <a:r>
              <a:rPr lang="en-ID" dirty="0"/>
              <a:t> di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piranti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 visual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digital yang </a:t>
            </a:r>
            <a:r>
              <a:rPr lang="en-ID" dirty="0" err="1"/>
              <a:t>ditangkap</a:t>
            </a:r>
            <a:r>
              <a:rPr lang="en-ID" dirty="0"/>
              <a:t> oleh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perekam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pula </a:t>
            </a:r>
            <a:r>
              <a:rPr lang="en-ID" dirty="0" err="1"/>
              <a:t>dihasilkan</a:t>
            </a:r>
            <a:r>
              <a:rPr lang="en-ID" dirty="0"/>
              <a:t> oleh </a:t>
            </a:r>
            <a:r>
              <a:rPr lang="en-ID" dirty="0" err="1"/>
              <a:t>kamera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piranti</a:t>
            </a:r>
            <a:r>
              <a:rPr lang="en-ID" dirty="0"/>
              <a:t> yang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 video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7264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5BD-7C22-45A1-B0C2-195F53E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Screencast O 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2135-7C9B-46A9-8044-D0ADCDD1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Screencast O Matic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Java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screencasts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Windows, Mac, dan Linux. Screencast O Matic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software gratis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merekam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dan </a:t>
            </a:r>
            <a:r>
              <a:rPr lang="en-ID" dirty="0" err="1"/>
              <a:t>gerakan</a:t>
            </a:r>
            <a:r>
              <a:rPr lang="en-ID" dirty="0"/>
              <a:t> pada </a:t>
            </a:r>
            <a:r>
              <a:rPr lang="en-ID" dirty="0" err="1"/>
              <a:t>layar</a:t>
            </a:r>
            <a:r>
              <a:rPr lang="en-ID" dirty="0"/>
              <a:t> monitor.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krusor</a:t>
            </a:r>
            <a:r>
              <a:rPr lang="en-ID" dirty="0"/>
              <a:t> dan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,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7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88E-4A92-4369-8639-66F543D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ID" dirty="0"/>
              <a:t>Screencast O 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83-FA73-4089-9BDE-509023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diunduh</a:t>
            </a:r>
            <a:r>
              <a:rPr lang="en-ID" dirty="0"/>
              <a:t> (download) di </a:t>
            </a:r>
            <a:r>
              <a:rPr lang="en-ID" dirty="0" err="1"/>
              <a:t>alamat</a:t>
            </a:r>
            <a:r>
              <a:rPr lang="en-ID" dirty="0"/>
              <a:t>: </a:t>
            </a:r>
            <a:r>
              <a:rPr lang="en-ID" dirty="0">
                <a:hlinkClick r:id="rId2"/>
              </a:rPr>
              <a:t>http://www.screencast-omatic.com/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merekam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 di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record dan </a:t>
            </a:r>
            <a:r>
              <a:rPr lang="en-ID" dirty="0" err="1"/>
              <a:t>mengikuti</a:t>
            </a:r>
            <a:r>
              <a:rPr lang="en-ID" dirty="0"/>
              <a:t> proses </a:t>
            </a:r>
            <a:r>
              <a:rPr lang="en-ID" dirty="0" err="1"/>
              <a:t>berikutnya</a:t>
            </a:r>
            <a:r>
              <a:rPr lang="en-ID" dirty="0"/>
              <a:t> yang </a:t>
            </a:r>
            <a:r>
              <a:rPr lang="en-ID" dirty="0" err="1"/>
              <a:t>diminta</a:t>
            </a:r>
            <a:r>
              <a:rPr lang="en-ID" dirty="0"/>
              <a:t>, built in camera (webcam)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operator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/presenter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569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88E-4A92-4369-8639-66F543D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83-FA73-4089-9BDE-509023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file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captioning dan </a:t>
            </a:r>
            <a:r>
              <a:rPr lang="en-ID" dirty="0" err="1"/>
              <a:t>berbagi</a:t>
            </a:r>
            <a:r>
              <a:rPr lang="en-ID" dirty="0"/>
              <a:t> video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audiens</a:t>
            </a:r>
            <a:r>
              <a:rPr lang="en-ID" dirty="0"/>
              <a:t>. Video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MP4, AVI, FLV, </a:t>
            </a:r>
            <a:r>
              <a:rPr lang="en-ID" dirty="0" err="1"/>
              <a:t>atau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diunggah</a:t>
            </a:r>
            <a:r>
              <a:rPr lang="en-ID" dirty="0"/>
              <a:t> (upload) </a:t>
            </a:r>
            <a:r>
              <a:rPr lang="en-ID" dirty="0" err="1"/>
              <a:t>ke</a:t>
            </a:r>
            <a:r>
              <a:rPr lang="en-ID" dirty="0"/>
              <a:t> Screencast O Matic, web space </a:t>
            </a:r>
            <a:r>
              <a:rPr lang="en-ID" dirty="0" err="1"/>
              <a:t>atau</a:t>
            </a:r>
            <a:r>
              <a:rPr lang="en-ID" dirty="0"/>
              <a:t> YouTube.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601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245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Tahoma</vt:lpstr>
      <vt:lpstr>Organic</vt:lpstr>
      <vt:lpstr>Materi Presentasi Video</vt:lpstr>
      <vt:lpstr>Apa itu Screen recording?</vt:lpstr>
      <vt:lpstr>Screencast O Matic</vt:lpstr>
      <vt:lpstr>Penggunaan Screencast O Matic</vt:lpstr>
      <vt:lpstr>Kegunaan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CODEIGNITER DARI 0</dc:title>
  <dc:creator>MADURA</dc:creator>
  <cp:lastModifiedBy>Nuke Sephiana</cp:lastModifiedBy>
  <cp:revision>17</cp:revision>
  <dcterms:created xsi:type="dcterms:W3CDTF">2022-06-29T14:26:18Z</dcterms:created>
  <dcterms:modified xsi:type="dcterms:W3CDTF">2022-07-14T06:18:01Z</dcterms:modified>
</cp:coreProperties>
</file>