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4"/>
  </p:notesMasterIdLst>
  <p:sldIdLst>
    <p:sldId id="256" r:id="rId2"/>
    <p:sldId id="258" r:id="rId3"/>
    <p:sldId id="279" r:id="rId4"/>
    <p:sldId id="285" r:id="rId5"/>
    <p:sldId id="288" r:id="rId6"/>
    <p:sldId id="280" r:id="rId7"/>
    <p:sldId id="286" r:id="rId8"/>
    <p:sldId id="281" r:id="rId9"/>
    <p:sldId id="287" r:id="rId10"/>
    <p:sldId id="289" r:id="rId11"/>
    <p:sldId id="290" r:id="rId12"/>
    <p:sldId id="284" r:id="rId13"/>
  </p:sldIdLst>
  <p:sldSz cx="9144000" cy="5143500" type="screen16x9"/>
  <p:notesSz cx="6858000" cy="9144000"/>
  <p:embeddedFontLst>
    <p:embeddedFont>
      <p:font typeface="B612 Mono" panose="020B0604020202020204" charset="0"/>
      <p:regular r:id="rId15"/>
      <p:bold r:id="rId16"/>
      <p:italic r:id="rId17"/>
      <p:boldItalic r:id="rId18"/>
    </p:embeddedFont>
    <p:embeddedFont>
      <p:font typeface="DM Serif Display" panose="020B0604020202020204" charset="0"/>
      <p:regular r:id="rId19"/>
      <p:italic r:id="rId20"/>
    </p:embeddedFont>
    <p:embeddedFont>
      <p:font typeface="Cambria Math" panose="02040503050406030204" pitchFamily="18" charset="0"/>
      <p:regular r:id="rId21"/>
    </p:embeddedFont>
    <p:embeddedFont>
      <p:font typeface="Bebas Neue" panose="020B0606020202050201" pitchFamily="34"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BF67EE-D983-4B6E-98CF-F4BE719864CD}" v="133" dt="2023-05-04T17:58:46.901"/>
    <p1510:client id="{574093C4-E601-4B85-9C3D-7AF7B063FEEF}" v="459" dt="2023-05-05T08:19:13.601"/>
    <p1510:client id="{6B7E160D-5C26-4A57-9F08-A42F0D4C071B}" v="54" dt="2023-05-07T09:25:44.577"/>
    <p1510:client id="{AD5DC888-3454-4A9C-BCA3-C5B43BCD92F0}" v="8" dt="2023-05-08T08:09:20.108"/>
  </p1510:revLst>
</p1510:revInfo>
</file>

<file path=ppt/tableStyles.xml><?xml version="1.0" encoding="utf-8"?>
<a:tblStyleLst xmlns:a="http://schemas.openxmlformats.org/drawingml/2006/main" def="{F3D4FAD6-3738-4469-8BC3-12114675D085}">
  <a:tblStyle styleId="{F3D4FAD6-3738-4469-8BC3-12114675D08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8" d="100"/>
          <a:sy n="128" d="100"/>
        </p:scale>
        <p:origin x="69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ura Alam Naim" userId="8ee7f4a50ab9980d" providerId="Windows Live" clId="Web-{574093C4-E601-4B85-9C3D-7AF7B063FEEF}"/>
    <pc:docChg chg="modSld modMainMaster">
      <pc:chgData name="Nura Alam Naim" userId="8ee7f4a50ab9980d" providerId="Windows Live" clId="Web-{574093C4-E601-4B85-9C3D-7AF7B063FEEF}" dt="2023-05-05T08:19:07.164" v="322"/>
      <pc:docMkLst>
        <pc:docMk/>
      </pc:docMkLst>
      <pc:sldChg chg="modTransition">
        <pc:chgData name="Nura Alam Naim" userId="8ee7f4a50ab9980d" providerId="Windows Live" clId="Web-{574093C4-E601-4B85-9C3D-7AF7B063FEEF}" dt="2023-05-05T06:33:05.896" v="75"/>
        <pc:sldMkLst>
          <pc:docMk/>
          <pc:sldMk cId="0" sldId="256"/>
        </pc:sldMkLst>
      </pc:sldChg>
      <pc:sldChg chg="modSp modTransition">
        <pc:chgData name="Nura Alam Naim" userId="8ee7f4a50ab9980d" providerId="Windows Live" clId="Web-{574093C4-E601-4B85-9C3D-7AF7B063FEEF}" dt="2023-05-05T08:19:07.164" v="322"/>
        <pc:sldMkLst>
          <pc:docMk/>
          <pc:sldMk cId="0" sldId="257"/>
        </pc:sldMkLst>
        <pc:graphicFrameChg chg="mod modGraphic">
          <ac:chgData name="Nura Alam Naim" userId="8ee7f4a50ab9980d" providerId="Windows Live" clId="Web-{574093C4-E601-4B85-9C3D-7AF7B063FEEF}" dt="2023-05-05T08:19:07.164" v="322"/>
          <ac:graphicFrameMkLst>
            <pc:docMk/>
            <pc:sldMk cId="0" sldId="257"/>
            <ac:graphicFrameMk id="269" creationId="{00000000-0000-0000-0000-000000000000}"/>
          </ac:graphicFrameMkLst>
        </pc:graphicFrameChg>
      </pc:sldChg>
      <pc:sldChg chg="addSp delSp modSp modTransition">
        <pc:chgData name="Nura Alam Naim" userId="8ee7f4a50ab9980d" providerId="Windows Live" clId="Web-{574093C4-E601-4B85-9C3D-7AF7B063FEEF}" dt="2023-05-05T06:59:09.158" v="278" actId="20577"/>
        <pc:sldMkLst>
          <pc:docMk/>
          <pc:sldMk cId="0" sldId="258"/>
        </pc:sldMkLst>
        <pc:spChg chg="add del">
          <ac:chgData name="Nura Alam Naim" userId="8ee7f4a50ab9980d" providerId="Windows Live" clId="Web-{574093C4-E601-4B85-9C3D-7AF7B063FEEF}" dt="2023-05-04T18:01:39.774" v="19"/>
          <ac:spMkLst>
            <pc:docMk/>
            <pc:sldMk cId="0" sldId="258"/>
            <ac:spMk id="3" creationId="{77F65C5B-C72A-BF57-D8AF-A01C16834246}"/>
          </ac:spMkLst>
        </pc:spChg>
        <pc:spChg chg="add del">
          <ac:chgData name="Nura Alam Naim" userId="8ee7f4a50ab9980d" providerId="Windows Live" clId="Web-{574093C4-E601-4B85-9C3D-7AF7B063FEEF}" dt="2023-05-04T18:02:12.118" v="30"/>
          <ac:spMkLst>
            <pc:docMk/>
            <pc:sldMk cId="0" sldId="258"/>
            <ac:spMk id="4" creationId="{5E5283A1-5C3E-FBE6-7262-2B70D193EC9D}"/>
          </ac:spMkLst>
        </pc:spChg>
        <pc:spChg chg="add mod">
          <ac:chgData name="Nura Alam Naim" userId="8ee7f4a50ab9980d" providerId="Windows Live" clId="Web-{574093C4-E601-4B85-9C3D-7AF7B063FEEF}" dt="2023-05-05T06:59:09.158" v="278" actId="20577"/>
          <ac:spMkLst>
            <pc:docMk/>
            <pc:sldMk cId="0" sldId="258"/>
            <ac:spMk id="4" creationId="{BB645702-F462-EB91-0B69-8DCF19709731}"/>
          </ac:spMkLst>
        </pc:spChg>
        <pc:spChg chg="add mod ord">
          <ac:chgData name="Nura Alam Naim" userId="8ee7f4a50ab9980d" providerId="Windows Live" clId="Web-{574093C4-E601-4B85-9C3D-7AF7B063FEEF}" dt="2023-05-05T06:41:59.483" v="87" actId="14100"/>
          <ac:spMkLst>
            <pc:docMk/>
            <pc:sldMk cId="0" sldId="258"/>
            <ac:spMk id="6" creationId="{6751AAB4-D602-FA39-8835-94071E9A6AF7}"/>
          </ac:spMkLst>
        </pc:spChg>
        <pc:spChg chg="add del mod ord">
          <ac:chgData name="Nura Alam Naim" userId="8ee7f4a50ab9980d" providerId="Windows Live" clId="Web-{574093C4-E601-4B85-9C3D-7AF7B063FEEF}" dt="2023-05-05T06:37:18.338" v="76"/>
          <ac:spMkLst>
            <pc:docMk/>
            <pc:sldMk cId="0" sldId="258"/>
            <ac:spMk id="8" creationId="{273E9A7E-7DB0-6846-5B8B-DD4E4A95A505}"/>
          </ac:spMkLst>
        </pc:spChg>
        <pc:spChg chg="del">
          <ac:chgData name="Nura Alam Naim" userId="8ee7f4a50ab9980d" providerId="Windows Live" clId="Web-{574093C4-E601-4B85-9C3D-7AF7B063FEEF}" dt="2023-05-04T18:04:10.371" v="52"/>
          <ac:spMkLst>
            <pc:docMk/>
            <pc:sldMk cId="0" sldId="258"/>
            <ac:spMk id="274" creationId="{00000000-0000-0000-0000-000000000000}"/>
          </ac:spMkLst>
        </pc:spChg>
        <pc:spChg chg="mod ord">
          <ac:chgData name="Nura Alam Naim" userId="8ee7f4a50ab9980d" providerId="Windows Live" clId="Web-{574093C4-E601-4B85-9C3D-7AF7B063FEEF}" dt="2023-05-05T06:41:42.999" v="84" actId="1076"/>
          <ac:spMkLst>
            <pc:docMk/>
            <pc:sldMk cId="0" sldId="258"/>
            <ac:spMk id="275" creationId="{00000000-0000-0000-0000-000000000000}"/>
          </ac:spMkLst>
        </pc:spChg>
        <pc:spChg chg="add del mod">
          <ac:chgData name="Nura Alam Naim" userId="8ee7f4a50ab9980d" providerId="Windows Live" clId="Web-{574093C4-E601-4B85-9C3D-7AF7B063FEEF}" dt="2023-05-04T18:02:28.931" v="33"/>
          <ac:spMkLst>
            <pc:docMk/>
            <pc:sldMk cId="0" sldId="258"/>
            <ac:spMk id="276" creationId="{00000000-0000-0000-0000-000000000000}"/>
          </ac:spMkLst>
        </pc:spChg>
        <pc:picChg chg="mod">
          <ac:chgData name="Nura Alam Naim" userId="8ee7f4a50ab9980d" providerId="Windows Live" clId="Web-{574093C4-E601-4B85-9C3D-7AF7B063FEEF}" dt="2023-05-05T06:41:50.389" v="85" actId="1076"/>
          <ac:picMkLst>
            <pc:docMk/>
            <pc:sldMk cId="0" sldId="258"/>
            <ac:picMk id="2" creationId="{D6BDBF9A-9109-AAAE-8320-CD1B85FFB563}"/>
          </ac:picMkLst>
        </pc:picChg>
        <pc:picChg chg="add mod">
          <ac:chgData name="Nura Alam Naim" userId="8ee7f4a50ab9980d" providerId="Windows Live" clId="Web-{574093C4-E601-4B85-9C3D-7AF7B063FEEF}" dt="2023-05-05T06:52:02.213" v="244" actId="1076"/>
          <ac:picMkLst>
            <pc:docMk/>
            <pc:sldMk cId="0" sldId="258"/>
            <ac:picMk id="3" creationId="{48B8D2BD-7CE4-850E-82AF-9F3EBECD4A61}"/>
          </ac:picMkLst>
        </pc:picChg>
        <pc:picChg chg="add del mod">
          <ac:chgData name="Nura Alam Naim" userId="8ee7f4a50ab9980d" providerId="Windows Live" clId="Web-{574093C4-E601-4B85-9C3D-7AF7B063FEEF}" dt="2023-05-04T18:02:09.274" v="29"/>
          <ac:picMkLst>
            <pc:docMk/>
            <pc:sldMk cId="0" sldId="258"/>
            <ac:picMk id="5" creationId="{2959F44D-0DD2-B7AA-2F1B-4CF84F7ED4EF}"/>
          </ac:picMkLst>
        </pc:picChg>
      </pc:sldChg>
      <pc:sldChg chg="delSp modSp modTransition">
        <pc:chgData name="Nura Alam Naim" userId="8ee7f4a50ab9980d" providerId="Windows Live" clId="Web-{574093C4-E601-4B85-9C3D-7AF7B063FEEF}" dt="2023-05-05T06:55:50.842" v="276" actId="20577"/>
        <pc:sldMkLst>
          <pc:docMk/>
          <pc:sldMk cId="0" sldId="279"/>
        </pc:sldMkLst>
        <pc:spChg chg="mod">
          <ac:chgData name="Nura Alam Naim" userId="8ee7f4a50ab9980d" providerId="Windows Live" clId="Web-{574093C4-E601-4B85-9C3D-7AF7B063FEEF}" dt="2023-05-05T06:55:50.842" v="276" actId="20577"/>
          <ac:spMkLst>
            <pc:docMk/>
            <pc:sldMk cId="0" sldId="279"/>
            <ac:spMk id="627" creationId="{00000000-0000-0000-0000-000000000000}"/>
          </ac:spMkLst>
        </pc:spChg>
        <pc:spChg chg="del">
          <ac:chgData name="Nura Alam Naim" userId="8ee7f4a50ab9980d" providerId="Windows Live" clId="Web-{574093C4-E601-4B85-9C3D-7AF7B063FEEF}" dt="2023-05-05T06:54:36.403" v="251"/>
          <ac:spMkLst>
            <pc:docMk/>
            <pc:sldMk cId="0" sldId="279"/>
            <ac:spMk id="649" creationId="{00000000-0000-0000-0000-000000000000}"/>
          </ac:spMkLst>
        </pc:spChg>
        <pc:spChg chg="del">
          <ac:chgData name="Nura Alam Naim" userId="8ee7f4a50ab9980d" providerId="Windows Live" clId="Web-{574093C4-E601-4B85-9C3D-7AF7B063FEEF}" dt="2023-05-05T06:54:41.559" v="255"/>
          <ac:spMkLst>
            <pc:docMk/>
            <pc:sldMk cId="0" sldId="279"/>
            <ac:spMk id="652" creationId="{00000000-0000-0000-0000-000000000000}"/>
          </ac:spMkLst>
        </pc:spChg>
        <pc:spChg chg="del">
          <ac:chgData name="Nura Alam Naim" userId="8ee7f4a50ab9980d" providerId="Windows Live" clId="Web-{574093C4-E601-4B85-9C3D-7AF7B063FEEF}" dt="2023-05-05T06:54:51.685" v="258"/>
          <ac:spMkLst>
            <pc:docMk/>
            <pc:sldMk cId="0" sldId="279"/>
            <ac:spMk id="653" creationId="{00000000-0000-0000-0000-000000000000}"/>
          </ac:spMkLst>
        </pc:spChg>
        <pc:spChg chg="del">
          <ac:chgData name="Nura Alam Naim" userId="8ee7f4a50ab9980d" providerId="Windows Live" clId="Web-{574093C4-E601-4B85-9C3D-7AF7B063FEEF}" dt="2023-05-05T06:54:51.716" v="259"/>
          <ac:spMkLst>
            <pc:docMk/>
            <pc:sldMk cId="0" sldId="279"/>
            <ac:spMk id="654" creationId="{00000000-0000-0000-0000-000000000000}"/>
          </ac:spMkLst>
        </pc:spChg>
        <pc:spChg chg="del">
          <ac:chgData name="Nura Alam Naim" userId="8ee7f4a50ab9980d" providerId="Windows Live" clId="Web-{574093C4-E601-4B85-9C3D-7AF7B063FEEF}" dt="2023-05-05T06:55:13.263" v="266"/>
          <ac:spMkLst>
            <pc:docMk/>
            <pc:sldMk cId="0" sldId="279"/>
            <ac:spMk id="655" creationId="{00000000-0000-0000-0000-000000000000}"/>
          </ac:spMkLst>
        </pc:spChg>
        <pc:spChg chg="del">
          <ac:chgData name="Nura Alam Naim" userId="8ee7f4a50ab9980d" providerId="Windows Live" clId="Web-{574093C4-E601-4B85-9C3D-7AF7B063FEEF}" dt="2023-05-05T06:55:14.263" v="267"/>
          <ac:spMkLst>
            <pc:docMk/>
            <pc:sldMk cId="0" sldId="279"/>
            <ac:spMk id="656" creationId="{00000000-0000-0000-0000-000000000000}"/>
          </ac:spMkLst>
        </pc:spChg>
        <pc:spChg chg="del mod">
          <ac:chgData name="Nura Alam Naim" userId="8ee7f4a50ab9980d" providerId="Windows Live" clId="Web-{574093C4-E601-4B85-9C3D-7AF7B063FEEF}" dt="2023-05-05T06:54:39.262" v="254"/>
          <ac:spMkLst>
            <pc:docMk/>
            <pc:sldMk cId="0" sldId="279"/>
            <ac:spMk id="657" creationId="{00000000-0000-0000-0000-000000000000}"/>
          </ac:spMkLst>
        </pc:spChg>
        <pc:spChg chg="del">
          <ac:chgData name="Nura Alam Naim" userId="8ee7f4a50ab9980d" providerId="Windows Live" clId="Web-{574093C4-E601-4B85-9C3D-7AF7B063FEEF}" dt="2023-05-05T06:54:59.982" v="262"/>
          <ac:spMkLst>
            <pc:docMk/>
            <pc:sldMk cId="0" sldId="279"/>
            <ac:spMk id="658" creationId="{00000000-0000-0000-0000-000000000000}"/>
          </ac:spMkLst>
        </pc:spChg>
        <pc:spChg chg="del">
          <ac:chgData name="Nura Alam Naim" userId="8ee7f4a50ab9980d" providerId="Windows Live" clId="Web-{574093C4-E601-4B85-9C3D-7AF7B063FEEF}" dt="2023-05-05T06:55:02.669" v="263"/>
          <ac:spMkLst>
            <pc:docMk/>
            <pc:sldMk cId="0" sldId="279"/>
            <ac:spMk id="659" creationId="{00000000-0000-0000-0000-000000000000}"/>
          </ac:spMkLst>
        </pc:spChg>
        <pc:spChg chg="del">
          <ac:chgData name="Nura Alam Naim" userId="8ee7f4a50ab9980d" providerId="Windows Live" clId="Web-{574093C4-E601-4B85-9C3D-7AF7B063FEEF}" dt="2023-05-05T06:55:07.622" v="264"/>
          <ac:spMkLst>
            <pc:docMk/>
            <pc:sldMk cId="0" sldId="279"/>
            <ac:spMk id="660" creationId="{00000000-0000-0000-0000-000000000000}"/>
          </ac:spMkLst>
        </pc:spChg>
        <pc:spChg chg="del">
          <ac:chgData name="Nura Alam Naim" userId="8ee7f4a50ab9980d" providerId="Windows Live" clId="Web-{574093C4-E601-4B85-9C3D-7AF7B063FEEF}" dt="2023-05-05T06:54:57.372" v="260"/>
          <ac:spMkLst>
            <pc:docMk/>
            <pc:sldMk cId="0" sldId="279"/>
            <ac:spMk id="661" creationId="{00000000-0000-0000-0000-000000000000}"/>
          </ac:spMkLst>
        </pc:spChg>
        <pc:spChg chg="del">
          <ac:chgData name="Nura Alam Naim" userId="8ee7f4a50ab9980d" providerId="Windows Live" clId="Web-{574093C4-E601-4B85-9C3D-7AF7B063FEEF}" dt="2023-05-05T06:54:32.200" v="250"/>
          <ac:spMkLst>
            <pc:docMk/>
            <pc:sldMk cId="0" sldId="279"/>
            <ac:spMk id="662" creationId="{00000000-0000-0000-0000-000000000000}"/>
          </ac:spMkLst>
        </pc:spChg>
        <pc:spChg chg="del">
          <ac:chgData name="Nura Alam Naim" userId="8ee7f4a50ab9980d" providerId="Windows Live" clId="Web-{574093C4-E601-4B85-9C3D-7AF7B063FEEF}" dt="2023-05-05T06:54:47.122" v="256"/>
          <ac:spMkLst>
            <pc:docMk/>
            <pc:sldMk cId="0" sldId="279"/>
            <ac:spMk id="663" creationId="{00000000-0000-0000-0000-000000000000}"/>
          </ac:spMkLst>
        </pc:spChg>
        <pc:grpChg chg="del">
          <ac:chgData name="Nura Alam Naim" userId="8ee7f4a50ab9980d" providerId="Windows Live" clId="Web-{574093C4-E601-4B85-9C3D-7AF7B063FEEF}" dt="2023-05-05T06:54:51.653" v="257"/>
          <ac:grpSpMkLst>
            <pc:docMk/>
            <pc:sldMk cId="0" sldId="279"/>
            <ac:grpSpMk id="628" creationId="{00000000-0000-0000-0000-000000000000}"/>
          </ac:grpSpMkLst>
        </pc:grpChg>
        <pc:grpChg chg="del">
          <ac:chgData name="Nura Alam Naim" userId="8ee7f4a50ab9980d" providerId="Windows Live" clId="Web-{574093C4-E601-4B85-9C3D-7AF7B063FEEF}" dt="2023-05-05T06:55:10.622" v="265"/>
          <ac:grpSpMkLst>
            <pc:docMk/>
            <pc:sldMk cId="0" sldId="279"/>
            <ac:grpSpMk id="634" creationId="{00000000-0000-0000-0000-000000000000}"/>
          </ac:grpSpMkLst>
        </pc:grpChg>
        <pc:grpChg chg="del">
          <ac:chgData name="Nura Alam Naim" userId="8ee7f4a50ab9980d" providerId="Windows Live" clId="Web-{574093C4-E601-4B85-9C3D-7AF7B063FEEF}" dt="2023-05-05T06:54:58.075" v="261"/>
          <ac:grpSpMkLst>
            <pc:docMk/>
            <pc:sldMk cId="0" sldId="279"/>
            <ac:grpSpMk id="640" creationId="{00000000-0000-0000-0000-000000000000}"/>
          </ac:grpSpMkLst>
        </pc:grpChg>
        <pc:grpChg chg="del">
          <ac:chgData name="Nura Alam Naim" userId="8ee7f4a50ab9980d" providerId="Windows Live" clId="Web-{574093C4-E601-4B85-9C3D-7AF7B063FEEF}" dt="2023-05-05T06:54:37.091" v="252"/>
          <ac:grpSpMkLst>
            <pc:docMk/>
            <pc:sldMk cId="0" sldId="279"/>
            <ac:grpSpMk id="646" creationId="{00000000-0000-0000-0000-000000000000}"/>
          </ac:grpSpMkLst>
        </pc:grpChg>
      </pc:sldChg>
      <pc:sldChg chg="modTransition">
        <pc:chgData name="Nura Alam Naim" userId="8ee7f4a50ab9980d" providerId="Windows Live" clId="Web-{574093C4-E601-4B85-9C3D-7AF7B063FEEF}" dt="2023-05-05T06:33:05.896" v="75"/>
        <pc:sldMkLst>
          <pc:docMk/>
          <pc:sldMk cId="0" sldId="280"/>
        </pc:sldMkLst>
      </pc:sldChg>
      <pc:sldChg chg="modTransition">
        <pc:chgData name="Nura Alam Naim" userId="8ee7f4a50ab9980d" providerId="Windows Live" clId="Web-{574093C4-E601-4B85-9C3D-7AF7B063FEEF}" dt="2023-05-05T06:33:05.896" v="75"/>
        <pc:sldMkLst>
          <pc:docMk/>
          <pc:sldMk cId="0" sldId="281"/>
        </pc:sldMkLst>
      </pc:sldChg>
      <pc:sldChg chg="modTransition">
        <pc:chgData name="Nura Alam Naim" userId="8ee7f4a50ab9980d" providerId="Windows Live" clId="Web-{574093C4-E601-4B85-9C3D-7AF7B063FEEF}" dt="2023-05-05T06:33:05.896" v="75"/>
        <pc:sldMkLst>
          <pc:docMk/>
          <pc:sldMk cId="0" sldId="282"/>
        </pc:sldMkLst>
      </pc:sldChg>
      <pc:sldChg chg="modTransition">
        <pc:chgData name="Nura Alam Naim" userId="8ee7f4a50ab9980d" providerId="Windows Live" clId="Web-{574093C4-E601-4B85-9C3D-7AF7B063FEEF}" dt="2023-05-05T06:33:05.896" v="75"/>
        <pc:sldMkLst>
          <pc:docMk/>
          <pc:sldMk cId="0" sldId="284"/>
        </pc:sldMkLst>
      </pc:sldChg>
      <pc:sldMasterChg chg="modTransition modSldLayout">
        <pc:chgData name="Nura Alam Naim" userId="8ee7f4a50ab9980d" providerId="Windows Live" clId="Web-{574093C4-E601-4B85-9C3D-7AF7B063FEEF}" dt="2023-05-05T06:33:05.896" v="75"/>
        <pc:sldMasterMkLst>
          <pc:docMk/>
          <pc:sldMasterMk cId="0" sldId="2147483676"/>
        </pc:sldMasterMkLst>
        <pc:sldLayoutChg chg="modTransition">
          <pc:chgData name="Nura Alam Naim" userId="8ee7f4a50ab9980d" providerId="Windows Live" clId="Web-{574093C4-E601-4B85-9C3D-7AF7B063FEEF}" dt="2023-05-05T06:33:05.896" v="75"/>
          <pc:sldLayoutMkLst>
            <pc:docMk/>
            <pc:sldMasterMk cId="0" sldId="2147483676"/>
            <pc:sldLayoutMk cId="0" sldId="2147483648"/>
          </pc:sldLayoutMkLst>
        </pc:sldLayoutChg>
        <pc:sldLayoutChg chg="modTransition">
          <pc:chgData name="Nura Alam Naim" userId="8ee7f4a50ab9980d" providerId="Windows Live" clId="Web-{574093C4-E601-4B85-9C3D-7AF7B063FEEF}" dt="2023-05-05T06:33:05.896" v="75"/>
          <pc:sldLayoutMkLst>
            <pc:docMk/>
            <pc:sldMasterMk cId="0" sldId="2147483676"/>
            <pc:sldLayoutMk cId="0" sldId="2147483651"/>
          </pc:sldLayoutMkLst>
        </pc:sldLayoutChg>
        <pc:sldLayoutChg chg="modTransition">
          <pc:chgData name="Nura Alam Naim" userId="8ee7f4a50ab9980d" providerId="Windows Live" clId="Web-{574093C4-E601-4B85-9C3D-7AF7B063FEEF}" dt="2023-05-05T06:33:05.896" v="75"/>
          <pc:sldLayoutMkLst>
            <pc:docMk/>
            <pc:sldMasterMk cId="0" sldId="2147483676"/>
            <pc:sldLayoutMk cId="0" sldId="2147483652"/>
          </pc:sldLayoutMkLst>
        </pc:sldLayoutChg>
        <pc:sldLayoutChg chg="modTransition">
          <pc:chgData name="Nura Alam Naim" userId="8ee7f4a50ab9980d" providerId="Windows Live" clId="Web-{574093C4-E601-4B85-9C3D-7AF7B063FEEF}" dt="2023-05-05T06:33:05.896" v="75"/>
          <pc:sldLayoutMkLst>
            <pc:docMk/>
            <pc:sldMasterMk cId="0" sldId="2147483676"/>
            <pc:sldLayoutMk cId="0" sldId="2147483658"/>
          </pc:sldLayoutMkLst>
        </pc:sldLayoutChg>
        <pc:sldLayoutChg chg="modTransition">
          <pc:chgData name="Nura Alam Naim" userId="8ee7f4a50ab9980d" providerId="Windows Live" clId="Web-{574093C4-E601-4B85-9C3D-7AF7B063FEEF}" dt="2023-05-05T06:33:05.896" v="75"/>
          <pc:sldLayoutMkLst>
            <pc:docMk/>
            <pc:sldMasterMk cId="0" sldId="2147483676"/>
            <pc:sldLayoutMk cId="0" sldId="2147483664"/>
          </pc:sldLayoutMkLst>
        </pc:sldLayoutChg>
        <pc:sldLayoutChg chg="modTransition">
          <pc:chgData name="Nura Alam Naim" userId="8ee7f4a50ab9980d" providerId="Windows Live" clId="Web-{574093C4-E601-4B85-9C3D-7AF7B063FEEF}" dt="2023-05-05T06:33:05.896" v="75"/>
          <pc:sldLayoutMkLst>
            <pc:docMk/>
            <pc:sldMasterMk cId="0" sldId="2147483676"/>
            <pc:sldLayoutMk cId="0" sldId="2147483671"/>
          </pc:sldLayoutMkLst>
        </pc:sldLayoutChg>
        <pc:sldLayoutChg chg="modTransition">
          <pc:chgData name="Nura Alam Naim" userId="8ee7f4a50ab9980d" providerId="Windows Live" clId="Web-{574093C4-E601-4B85-9C3D-7AF7B063FEEF}" dt="2023-05-05T06:33:05.896" v="75"/>
          <pc:sldLayoutMkLst>
            <pc:docMk/>
            <pc:sldMasterMk cId="0" sldId="2147483676"/>
            <pc:sldLayoutMk cId="0" sldId="2147483672"/>
          </pc:sldLayoutMkLst>
        </pc:sldLayoutChg>
        <pc:sldLayoutChg chg="modTransition">
          <pc:chgData name="Nura Alam Naim" userId="8ee7f4a50ab9980d" providerId="Windows Live" clId="Web-{574093C4-E601-4B85-9C3D-7AF7B063FEEF}" dt="2023-05-05T06:33:05.896" v="75"/>
          <pc:sldLayoutMkLst>
            <pc:docMk/>
            <pc:sldMasterMk cId="0" sldId="2147483676"/>
            <pc:sldLayoutMk cId="0" sldId="2147483673"/>
          </pc:sldLayoutMkLst>
        </pc:sldLayoutChg>
      </pc:sldMasterChg>
    </pc:docChg>
  </pc:docChgLst>
  <pc:docChgLst>
    <pc:chgData name="Nura Alam Naim" userId="8ee7f4a50ab9980d" providerId="Windows Live" clId="Web-{AD5DC888-3454-4A9C-BCA3-C5B43BCD92F0}"/>
    <pc:docChg chg="modSld">
      <pc:chgData name="Nura Alam Naim" userId="8ee7f4a50ab9980d" providerId="Windows Live" clId="Web-{AD5DC888-3454-4A9C-BCA3-C5B43BCD92F0}" dt="2023-05-08T08:09:20.108" v="4" actId="20577"/>
      <pc:docMkLst>
        <pc:docMk/>
      </pc:docMkLst>
      <pc:sldChg chg="modSp">
        <pc:chgData name="Nura Alam Naim" userId="8ee7f4a50ab9980d" providerId="Windows Live" clId="Web-{AD5DC888-3454-4A9C-BCA3-C5B43BCD92F0}" dt="2023-05-08T08:09:20.108" v="4" actId="20577"/>
        <pc:sldMkLst>
          <pc:docMk/>
          <pc:sldMk cId="0" sldId="279"/>
        </pc:sldMkLst>
        <pc:spChg chg="mod">
          <ac:chgData name="Nura Alam Naim" userId="8ee7f4a50ab9980d" providerId="Windows Live" clId="Web-{AD5DC888-3454-4A9C-BCA3-C5B43BCD92F0}" dt="2023-05-08T08:09:20.108" v="4" actId="20577"/>
          <ac:spMkLst>
            <pc:docMk/>
            <pc:sldMk cId="0" sldId="279"/>
            <ac:spMk id="2" creationId="{A57C627F-4B85-0402-D169-E4EE671ACF50}"/>
          </ac:spMkLst>
        </pc:spChg>
      </pc:sldChg>
    </pc:docChg>
  </pc:docChgLst>
  <pc:docChgLst>
    <pc:chgData name="Nura Alam Naim" userId="8ee7f4a50ab9980d" providerId="Windows Live" clId="Web-{6B7E160D-5C26-4A57-9F08-A42F0D4C071B}"/>
    <pc:docChg chg="modSld">
      <pc:chgData name="Nura Alam Naim" userId="8ee7f4a50ab9980d" providerId="Windows Live" clId="Web-{6B7E160D-5C26-4A57-9F08-A42F0D4C071B}" dt="2023-05-07T09:25:44.562" v="33" actId="20577"/>
      <pc:docMkLst>
        <pc:docMk/>
      </pc:docMkLst>
      <pc:sldChg chg="modSp">
        <pc:chgData name="Nura Alam Naim" userId="8ee7f4a50ab9980d" providerId="Windows Live" clId="Web-{6B7E160D-5C26-4A57-9F08-A42F0D4C071B}" dt="2023-05-07T07:16:55.567" v="2"/>
        <pc:sldMkLst>
          <pc:docMk/>
          <pc:sldMk cId="0" sldId="258"/>
        </pc:sldMkLst>
        <pc:spChg chg="mod">
          <ac:chgData name="Nura Alam Naim" userId="8ee7f4a50ab9980d" providerId="Windows Live" clId="Web-{6B7E160D-5C26-4A57-9F08-A42F0D4C071B}" dt="2023-05-07T06:08:20.426" v="1" actId="20577"/>
          <ac:spMkLst>
            <pc:docMk/>
            <pc:sldMk cId="0" sldId="258"/>
            <ac:spMk id="6" creationId="{6751AAB4-D602-FA39-8835-94071E9A6AF7}"/>
          </ac:spMkLst>
        </pc:spChg>
        <pc:picChg chg="mod">
          <ac:chgData name="Nura Alam Naim" userId="8ee7f4a50ab9980d" providerId="Windows Live" clId="Web-{6B7E160D-5C26-4A57-9F08-A42F0D4C071B}" dt="2023-05-07T07:16:55.567" v="2"/>
          <ac:picMkLst>
            <pc:docMk/>
            <pc:sldMk cId="0" sldId="258"/>
            <ac:picMk id="2" creationId="{D6BDBF9A-9109-AAAE-8320-CD1B85FFB563}"/>
          </ac:picMkLst>
        </pc:picChg>
      </pc:sldChg>
      <pc:sldChg chg="addSp modSp">
        <pc:chgData name="Nura Alam Naim" userId="8ee7f4a50ab9980d" providerId="Windows Live" clId="Web-{6B7E160D-5C26-4A57-9F08-A42F0D4C071B}" dt="2023-05-07T09:25:44.562" v="33" actId="20577"/>
        <pc:sldMkLst>
          <pc:docMk/>
          <pc:sldMk cId="0" sldId="279"/>
        </pc:sldMkLst>
        <pc:spChg chg="add mod">
          <ac:chgData name="Nura Alam Naim" userId="8ee7f4a50ab9980d" providerId="Windows Live" clId="Web-{6B7E160D-5C26-4A57-9F08-A42F0D4C071B}" dt="2023-05-07T09:25:44.562" v="33" actId="20577"/>
          <ac:spMkLst>
            <pc:docMk/>
            <pc:sldMk cId="0" sldId="279"/>
            <ac:spMk id="2" creationId="{A57C627F-4B85-0402-D169-E4EE671ACF50}"/>
          </ac:spMkLst>
        </pc:spChg>
        <pc:spChg chg="mod">
          <ac:chgData name="Nura Alam Naim" userId="8ee7f4a50ab9980d" providerId="Windows Live" clId="Web-{6B7E160D-5C26-4A57-9F08-A42F0D4C071B}" dt="2023-05-07T09:23:30.496" v="8" actId="20577"/>
          <ac:spMkLst>
            <pc:docMk/>
            <pc:sldMk cId="0" sldId="279"/>
            <ac:spMk id="627" creationId="{00000000-0000-0000-0000-000000000000}"/>
          </ac:spMkLst>
        </pc:spChg>
      </pc:sldChg>
    </pc:docChg>
  </pc:docChgLst>
  <pc:docChgLst>
    <pc:chgData name="Nura Alam Naim" userId="8ee7f4a50ab9980d" providerId="Windows Live" clId="Web-{45BF67EE-D983-4B6E-98CF-F4BE719864CD}"/>
    <pc:docChg chg="modSld">
      <pc:chgData name="Nura Alam Naim" userId="8ee7f4a50ab9980d" providerId="Windows Live" clId="Web-{45BF67EE-D983-4B6E-98CF-F4BE719864CD}" dt="2023-05-04T17:58:46.901" v="131"/>
      <pc:docMkLst>
        <pc:docMk/>
      </pc:docMkLst>
      <pc:sldChg chg="addSp modSp">
        <pc:chgData name="Nura Alam Naim" userId="8ee7f4a50ab9980d" providerId="Windows Live" clId="Web-{45BF67EE-D983-4B6E-98CF-F4BE719864CD}" dt="2023-05-04T17:58:46.901" v="131"/>
        <pc:sldMkLst>
          <pc:docMk/>
          <pc:sldMk cId="0" sldId="258"/>
        </pc:sldMkLst>
        <pc:spChg chg="mod">
          <ac:chgData name="Nura Alam Naim" userId="8ee7f4a50ab9980d" providerId="Windows Live" clId="Web-{45BF67EE-D983-4B6E-98CF-F4BE719864CD}" dt="2023-05-04T17:58:12.259" v="130" actId="20577"/>
          <ac:spMkLst>
            <pc:docMk/>
            <pc:sldMk cId="0" sldId="258"/>
            <ac:spMk id="276" creationId="{00000000-0000-0000-0000-000000000000}"/>
          </ac:spMkLst>
        </pc:spChg>
        <pc:picChg chg="add mod">
          <ac:chgData name="Nura Alam Naim" userId="8ee7f4a50ab9980d" providerId="Windows Live" clId="Web-{45BF67EE-D983-4B6E-98CF-F4BE719864CD}" dt="2023-05-04T17:58:46.901" v="131"/>
          <ac:picMkLst>
            <pc:docMk/>
            <pc:sldMk cId="0" sldId="258"/>
            <ac:picMk id="2" creationId="{D6BDBF9A-9109-AAAE-8320-CD1B85FFB56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9e6ef15a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9e6ef15ac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19e6ef15ac7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19e6ef15ac7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19e6ef15ac7_1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19e6ef15ac7_1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11e151b4c5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11e151b4c5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11e151b4c5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11e151b4c5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1279898"/>
            <a:ext cx="7713900" cy="10101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208375" y="4165144"/>
            <a:ext cx="4727100" cy="40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228450" y="4932163"/>
            <a:ext cx="86871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228450" y="4995313"/>
            <a:ext cx="8687100" cy="0"/>
          </a:xfrm>
          <a:prstGeom prst="straightConnector1">
            <a:avLst/>
          </a:prstGeom>
          <a:noFill/>
          <a:ln w="9525" cap="flat" cmpd="sng">
            <a:solidFill>
              <a:schemeClr val="dk1"/>
            </a:solidFill>
            <a:prstDash val="solid"/>
            <a:round/>
            <a:headEnd type="none" w="med" len="med"/>
            <a:tailEnd type="none" w="med" len="med"/>
          </a:ln>
        </p:spPr>
      </p:cxnSp>
      <p:cxnSp>
        <p:nvCxnSpPr>
          <p:cNvPr id="13" name="Google Shape;13;p2"/>
          <p:cNvCxnSpPr/>
          <p:nvPr/>
        </p:nvCxnSpPr>
        <p:spPr>
          <a:xfrm>
            <a:off x="228450" y="167238"/>
            <a:ext cx="8687100" cy="0"/>
          </a:xfrm>
          <a:prstGeom prst="straightConnector1">
            <a:avLst/>
          </a:prstGeom>
          <a:noFill/>
          <a:ln w="9525" cap="flat" cmpd="sng">
            <a:solidFill>
              <a:schemeClr val="dk1"/>
            </a:solidFill>
            <a:prstDash val="solid"/>
            <a:round/>
            <a:headEnd type="none" w="med" len="med"/>
            <a:tailEnd type="none" w="med" len="med"/>
          </a:ln>
        </p:spPr>
      </p:cxnSp>
      <p:cxnSp>
        <p:nvCxnSpPr>
          <p:cNvPr id="14" name="Google Shape;14;p2"/>
          <p:cNvCxnSpPr/>
          <p:nvPr/>
        </p:nvCxnSpPr>
        <p:spPr>
          <a:xfrm>
            <a:off x="228450" y="230388"/>
            <a:ext cx="8687100" cy="0"/>
          </a:xfrm>
          <a:prstGeom prst="straightConnector1">
            <a:avLst/>
          </a:prstGeom>
          <a:noFill/>
          <a:ln w="9525" cap="flat" cmpd="sng">
            <a:solidFill>
              <a:schemeClr val="dk1"/>
            </a:solidFill>
            <a:prstDash val="solid"/>
            <a:round/>
            <a:headEnd type="none" w="med" len="med"/>
            <a:tailEnd type="none" w="med" len="med"/>
          </a:ln>
        </p:spPr>
      </p:cxnSp>
      <p:cxnSp>
        <p:nvCxnSpPr>
          <p:cNvPr id="15" name="Google Shape;15;p2"/>
          <p:cNvCxnSpPr/>
          <p:nvPr/>
        </p:nvCxnSpPr>
        <p:spPr>
          <a:xfrm>
            <a:off x="228450" y="557125"/>
            <a:ext cx="86871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1250">
        <p:wipe/>
      </p:transition>
    </mc:Choice>
    <mc:Fallback xmlns="">
      <p:transition spd="slow">
        <p:wip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5"/>
          <p:cNvSpPr txBox="1">
            <a:spLocks noGrp="1"/>
          </p:cNvSpPr>
          <p:nvPr>
            <p:ph type="subTitle" idx="1"/>
          </p:nvPr>
        </p:nvSpPr>
        <p:spPr>
          <a:xfrm>
            <a:off x="1461463" y="2480775"/>
            <a:ext cx="2566200" cy="38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34" name="Google Shape;34;p5"/>
          <p:cNvSpPr txBox="1">
            <a:spLocks noGrp="1"/>
          </p:cNvSpPr>
          <p:nvPr>
            <p:ph type="subTitle" idx="2"/>
          </p:nvPr>
        </p:nvSpPr>
        <p:spPr>
          <a:xfrm>
            <a:off x="5116338" y="2480775"/>
            <a:ext cx="2566200" cy="38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35" name="Google Shape;35;p5"/>
          <p:cNvSpPr txBox="1">
            <a:spLocks noGrp="1"/>
          </p:cNvSpPr>
          <p:nvPr>
            <p:ph type="subTitle" idx="3"/>
          </p:nvPr>
        </p:nvSpPr>
        <p:spPr>
          <a:xfrm>
            <a:off x="1461463" y="2841625"/>
            <a:ext cx="2566200" cy="11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 name="Google Shape;36;p5"/>
          <p:cNvSpPr txBox="1">
            <a:spLocks noGrp="1"/>
          </p:cNvSpPr>
          <p:nvPr>
            <p:ph type="subTitle" idx="4"/>
          </p:nvPr>
        </p:nvSpPr>
        <p:spPr>
          <a:xfrm>
            <a:off x="5116338" y="2841625"/>
            <a:ext cx="2566200" cy="11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7" name="Google Shape;37;p5"/>
          <p:cNvSpPr txBox="1">
            <a:spLocks noGrp="1"/>
          </p:cNvSpPr>
          <p:nvPr>
            <p:ph type="title"/>
          </p:nvPr>
        </p:nvSpPr>
        <p:spPr>
          <a:xfrm>
            <a:off x="720000" y="539496"/>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38" name="Google Shape;38;p5"/>
          <p:cNvCxnSpPr/>
          <p:nvPr/>
        </p:nvCxnSpPr>
        <p:spPr>
          <a:xfrm>
            <a:off x="228450" y="167238"/>
            <a:ext cx="8687100" cy="0"/>
          </a:xfrm>
          <a:prstGeom prst="straightConnector1">
            <a:avLst/>
          </a:prstGeom>
          <a:noFill/>
          <a:ln w="9525" cap="flat" cmpd="sng">
            <a:solidFill>
              <a:schemeClr val="dk1"/>
            </a:solidFill>
            <a:prstDash val="solid"/>
            <a:round/>
            <a:headEnd type="none" w="med" len="med"/>
            <a:tailEnd type="none" w="med" len="med"/>
          </a:ln>
        </p:spPr>
      </p:cxnSp>
      <p:cxnSp>
        <p:nvCxnSpPr>
          <p:cNvPr id="39" name="Google Shape;39;p5"/>
          <p:cNvCxnSpPr/>
          <p:nvPr/>
        </p:nvCxnSpPr>
        <p:spPr>
          <a:xfrm>
            <a:off x="228450" y="230388"/>
            <a:ext cx="8687100" cy="0"/>
          </a:xfrm>
          <a:prstGeom prst="straightConnector1">
            <a:avLst/>
          </a:prstGeom>
          <a:noFill/>
          <a:ln w="9525" cap="flat" cmpd="sng">
            <a:solidFill>
              <a:schemeClr val="dk1"/>
            </a:solidFill>
            <a:prstDash val="solid"/>
            <a:round/>
            <a:headEnd type="none" w="med" len="med"/>
            <a:tailEnd type="none" w="med" len="med"/>
          </a:ln>
        </p:spPr>
      </p:cxnSp>
      <p:cxnSp>
        <p:nvCxnSpPr>
          <p:cNvPr id="40" name="Google Shape;40;p5"/>
          <p:cNvCxnSpPr/>
          <p:nvPr/>
        </p:nvCxnSpPr>
        <p:spPr>
          <a:xfrm>
            <a:off x="228450" y="4932163"/>
            <a:ext cx="8687100" cy="0"/>
          </a:xfrm>
          <a:prstGeom prst="straightConnector1">
            <a:avLst/>
          </a:prstGeom>
          <a:noFill/>
          <a:ln w="9525" cap="flat" cmpd="sng">
            <a:solidFill>
              <a:schemeClr val="dk1"/>
            </a:solidFill>
            <a:prstDash val="solid"/>
            <a:round/>
            <a:headEnd type="none" w="med" len="med"/>
            <a:tailEnd type="none" w="med" len="med"/>
          </a:ln>
        </p:spPr>
      </p:cxnSp>
      <p:cxnSp>
        <p:nvCxnSpPr>
          <p:cNvPr id="41" name="Google Shape;41;p5"/>
          <p:cNvCxnSpPr/>
          <p:nvPr/>
        </p:nvCxnSpPr>
        <p:spPr>
          <a:xfrm>
            <a:off x="228450" y="4995313"/>
            <a:ext cx="86871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1250">
        <p:wipe/>
      </p:transition>
    </mc:Choice>
    <mc:Fallback xmlns="">
      <p:transition spd="slow">
        <p:wip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720000" y="53498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44" name="Google Shape;44;p6"/>
          <p:cNvCxnSpPr/>
          <p:nvPr/>
        </p:nvCxnSpPr>
        <p:spPr>
          <a:xfrm>
            <a:off x="228450" y="167238"/>
            <a:ext cx="8687100" cy="0"/>
          </a:xfrm>
          <a:prstGeom prst="straightConnector1">
            <a:avLst/>
          </a:prstGeom>
          <a:noFill/>
          <a:ln w="9525" cap="flat" cmpd="sng">
            <a:solidFill>
              <a:schemeClr val="dk1"/>
            </a:solidFill>
            <a:prstDash val="solid"/>
            <a:round/>
            <a:headEnd type="none" w="med" len="med"/>
            <a:tailEnd type="none" w="med" len="med"/>
          </a:ln>
        </p:spPr>
      </p:cxnSp>
      <p:cxnSp>
        <p:nvCxnSpPr>
          <p:cNvPr id="45" name="Google Shape;45;p6"/>
          <p:cNvCxnSpPr/>
          <p:nvPr/>
        </p:nvCxnSpPr>
        <p:spPr>
          <a:xfrm>
            <a:off x="228450" y="230388"/>
            <a:ext cx="8687100" cy="0"/>
          </a:xfrm>
          <a:prstGeom prst="straightConnector1">
            <a:avLst/>
          </a:prstGeom>
          <a:noFill/>
          <a:ln w="9525" cap="flat" cmpd="sng">
            <a:solidFill>
              <a:schemeClr val="dk1"/>
            </a:solidFill>
            <a:prstDash val="solid"/>
            <a:round/>
            <a:headEnd type="none" w="med" len="med"/>
            <a:tailEnd type="none" w="med" len="med"/>
          </a:ln>
        </p:spPr>
      </p:cxnSp>
      <p:cxnSp>
        <p:nvCxnSpPr>
          <p:cNvPr id="46" name="Google Shape;46;p6"/>
          <p:cNvCxnSpPr/>
          <p:nvPr/>
        </p:nvCxnSpPr>
        <p:spPr>
          <a:xfrm>
            <a:off x="228450" y="4932163"/>
            <a:ext cx="8687100" cy="0"/>
          </a:xfrm>
          <a:prstGeom prst="straightConnector1">
            <a:avLst/>
          </a:prstGeom>
          <a:noFill/>
          <a:ln w="9525" cap="flat" cmpd="sng">
            <a:solidFill>
              <a:schemeClr val="dk1"/>
            </a:solidFill>
            <a:prstDash val="solid"/>
            <a:round/>
            <a:headEnd type="none" w="med" len="med"/>
            <a:tailEnd type="none" w="med" len="med"/>
          </a:ln>
        </p:spPr>
      </p:cxnSp>
      <p:cxnSp>
        <p:nvCxnSpPr>
          <p:cNvPr id="47" name="Google Shape;47;p6"/>
          <p:cNvCxnSpPr/>
          <p:nvPr/>
        </p:nvCxnSpPr>
        <p:spPr>
          <a:xfrm>
            <a:off x="228450" y="4995313"/>
            <a:ext cx="8687100" cy="0"/>
          </a:xfrm>
          <a:prstGeom prst="straightConnector1">
            <a:avLst/>
          </a:prstGeom>
          <a:noFill/>
          <a:ln w="9525" cap="flat" cmpd="sng">
            <a:solidFill>
              <a:schemeClr val="dk1"/>
            </a:solidFill>
            <a:prstDash val="solid"/>
            <a:round/>
            <a:headEnd type="none" w="med" len="med"/>
            <a:tailEnd type="none" w="med" len="med"/>
          </a:ln>
        </p:spPr>
      </p:cxnSp>
      <p:cxnSp>
        <p:nvCxnSpPr>
          <p:cNvPr id="48" name="Google Shape;48;p6"/>
          <p:cNvCxnSpPr/>
          <p:nvPr/>
        </p:nvCxnSpPr>
        <p:spPr>
          <a:xfrm>
            <a:off x="228450" y="167238"/>
            <a:ext cx="8687100" cy="0"/>
          </a:xfrm>
          <a:prstGeom prst="straightConnector1">
            <a:avLst/>
          </a:prstGeom>
          <a:noFill/>
          <a:ln w="9525" cap="flat" cmpd="sng">
            <a:solidFill>
              <a:schemeClr val="dk1"/>
            </a:solidFill>
            <a:prstDash val="solid"/>
            <a:round/>
            <a:headEnd type="none" w="med" len="med"/>
            <a:tailEnd type="none" w="med" len="med"/>
          </a:ln>
        </p:spPr>
      </p:cxnSp>
      <p:cxnSp>
        <p:nvCxnSpPr>
          <p:cNvPr id="49" name="Google Shape;49;p6"/>
          <p:cNvCxnSpPr/>
          <p:nvPr/>
        </p:nvCxnSpPr>
        <p:spPr>
          <a:xfrm>
            <a:off x="228450" y="230388"/>
            <a:ext cx="8687100" cy="0"/>
          </a:xfrm>
          <a:prstGeom prst="straightConnector1">
            <a:avLst/>
          </a:prstGeom>
          <a:noFill/>
          <a:ln w="9525" cap="flat" cmpd="sng">
            <a:solidFill>
              <a:schemeClr val="dk1"/>
            </a:solidFill>
            <a:prstDash val="solid"/>
            <a:round/>
            <a:headEnd type="none" w="med" len="med"/>
            <a:tailEnd type="none" w="med" len="med"/>
          </a:ln>
        </p:spPr>
      </p:cxnSp>
      <p:cxnSp>
        <p:nvCxnSpPr>
          <p:cNvPr id="50" name="Google Shape;50;p6"/>
          <p:cNvCxnSpPr/>
          <p:nvPr/>
        </p:nvCxnSpPr>
        <p:spPr>
          <a:xfrm>
            <a:off x="228450" y="4932163"/>
            <a:ext cx="8687100" cy="0"/>
          </a:xfrm>
          <a:prstGeom prst="straightConnector1">
            <a:avLst/>
          </a:prstGeom>
          <a:noFill/>
          <a:ln w="9525" cap="flat" cmpd="sng">
            <a:solidFill>
              <a:schemeClr val="dk1"/>
            </a:solidFill>
            <a:prstDash val="solid"/>
            <a:round/>
            <a:headEnd type="none" w="med" len="med"/>
            <a:tailEnd type="none" w="med" len="med"/>
          </a:ln>
        </p:spPr>
      </p:cxnSp>
      <p:cxnSp>
        <p:nvCxnSpPr>
          <p:cNvPr id="51" name="Google Shape;51;p6"/>
          <p:cNvCxnSpPr/>
          <p:nvPr/>
        </p:nvCxnSpPr>
        <p:spPr>
          <a:xfrm>
            <a:off x="228450" y="4995313"/>
            <a:ext cx="86871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1250">
        <p:wipe/>
      </p:transition>
    </mc:Choice>
    <mc:Fallback xmlns="">
      <p:transition spd="slow">
        <p:wip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9"/>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p:wipe/>
      </p:transition>
    </mc:Choice>
    <mc:Fallback xmlns="">
      <p:transition spd="slow">
        <p:wip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4">
  <p:cSld name="CUSTOM_4">
    <p:spTree>
      <p:nvGrpSpPr>
        <p:cNvPr id="1" name="Shape 140"/>
        <p:cNvGrpSpPr/>
        <p:nvPr/>
      </p:nvGrpSpPr>
      <p:grpSpPr>
        <a:xfrm>
          <a:off x="0" y="0"/>
          <a:ext cx="0" cy="0"/>
          <a:chOff x="0" y="0"/>
          <a:chExt cx="0" cy="0"/>
        </a:xfrm>
      </p:grpSpPr>
      <p:sp>
        <p:nvSpPr>
          <p:cNvPr id="141" name="Google Shape;141;p18"/>
          <p:cNvSpPr txBox="1">
            <a:spLocks noGrp="1"/>
          </p:cNvSpPr>
          <p:nvPr>
            <p:ph type="title"/>
          </p:nvPr>
        </p:nvSpPr>
        <p:spPr>
          <a:xfrm>
            <a:off x="722376" y="539496"/>
            <a:ext cx="7708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18"/>
          <p:cNvSpPr txBox="1">
            <a:spLocks noGrp="1"/>
          </p:cNvSpPr>
          <p:nvPr>
            <p:ph type="body" idx="1"/>
          </p:nvPr>
        </p:nvSpPr>
        <p:spPr>
          <a:xfrm>
            <a:off x="715112" y="2062694"/>
            <a:ext cx="5102700" cy="2317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Char char="●"/>
              <a:defRPr>
                <a:solidFill>
                  <a:srgbClr val="434343"/>
                </a:solidFill>
              </a:defRPr>
            </a:lvl1pPr>
            <a:lvl2pPr marL="914400" lvl="1" indent="-304800" rtl="0">
              <a:lnSpc>
                <a:spcPct val="100000"/>
              </a:lnSpc>
              <a:spcBef>
                <a:spcPts val="0"/>
              </a:spcBef>
              <a:spcAft>
                <a:spcPts val="0"/>
              </a:spcAft>
              <a:buClr>
                <a:srgbClr val="434343"/>
              </a:buClr>
              <a:buSzPts val="1200"/>
              <a:buChar char="○"/>
              <a:defRPr>
                <a:solidFill>
                  <a:srgbClr val="434343"/>
                </a:solidFill>
              </a:defRPr>
            </a:lvl2pPr>
            <a:lvl3pPr marL="1371600" lvl="2" indent="-304800" rtl="0">
              <a:lnSpc>
                <a:spcPct val="100000"/>
              </a:lnSpc>
              <a:spcBef>
                <a:spcPts val="0"/>
              </a:spcBef>
              <a:spcAft>
                <a:spcPts val="0"/>
              </a:spcAft>
              <a:buClr>
                <a:srgbClr val="434343"/>
              </a:buClr>
              <a:buSzPts val="1200"/>
              <a:buChar char="■"/>
              <a:defRPr>
                <a:solidFill>
                  <a:srgbClr val="434343"/>
                </a:solidFill>
              </a:defRPr>
            </a:lvl3pPr>
            <a:lvl4pPr marL="1828800" lvl="3" indent="-304800" rtl="0">
              <a:lnSpc>
                <a:spcPct val="100000"/>
              </a:lnSpc>
              <a:spcBef>
                <a:spcPts val="0"/>
              </a:spcBef>
              <a:spcAft>
                <a:spcPts val="0"/>
              </a:spcAft>
              <a:buClr>
                <a:srgbClr val="434343"/>
              </a:buClr>
              <a:buSzPts val="1200"/>
              <a:buChar char="●"/>
              <a:defRPr>
                <a:solidFill>
                  <a:srgbClr val="434343"/>
                </a:solidFill>
              </a:defRPr>
            </a:lvl4pPr>
            <a:lvl5pPr marL="2286000" lvl="4" indent="-304800" rtl="0">
              <a:lnSpc>
                <a:spcPct val="100000"/>
              </a:lnSpc>
              <a:spcBef>
                <a:spcPts val="0"/>
              </a:spcBef>
              <a:spcAft>
                <a:spcPts val="0"/>
              </a:spcAft>
              <a:buClr>
                <a:srgbClr val="434343"/>
              </a:buClr>
              <a:buSzPts val="1200"/>
              <a:buChar char="○"/>
              <a:defRPr>
                <a:solidFill>
                  <a:srgbClr val="434343"/>
                </a:solidFill>
              </a:defRPr>
            </a:lvl5pPr>
            <a:lvl6pPr marL="2743200" lvl="5" indent="-304800" rtl="0">
              <a:lnSpc>
                <a:spcPct val="100000"/>
              </a:lnSpc>
              <a:spcBef>
                <a:spcPts val="0"/>
              </a:spcBef>
              <a:spcAft>
                <a:spcPts val="0"/>
              </a:spcAft>
              <a:buClr>
                <a:srgbClr val="434343"/>
              </a:buClr>
              <a:buSzPts val="1200"/>
              <a:buChar char="■"/>
              <a:defRPr>
                <a:solidFill>
                  <a:srgbClr val="434343"/>
                </a:solidFill>
              </a:defRPr>
            </a:lvl6pPr>
            <a:lvl7pPr marL="3200400" lvl="6" indent="-304800" rtl="0">
              <a:lnSpc>
                <a:spcPct val="100000"/>
              </a:lnSpc>
              <a:spcBef>
                <a:spcPts val="0"/>
              </a:spcBef>
              <a:spcAft>
                <a:spcPts val="0"/>
              </a:spcAft>
              <a:buClr>
                <a:srgbClr val="434343"/>
              </a:buClr>
              <a:buSzPts val="1200"/>
              <a:buChar char="●"/>
              <a:defRPr>
                <a:solidFill>
                  <a:srgbClr val="434343"/>
                </a:solidFill>
              </a:defRPr>
            </a:lvl7pPr>
            <a:lvl8pPr marL="3657600" lvl="7" indent="-304800" rtl="0">
              <a:lnSpc>
                <a:spcPct val="100000"/>
              </a:lnSpc>
              <a:spcBef>
                <a:spcPts val="0"/>
              </a:spcBef>
              <a:spcAft>
                <a:spcPts val="0"/>
              </a:spcAft>
              <a:buClr>
                <a:srgbClr val="434343"/>
              </a:buClr>
              <a:buSzPts val="1200"/>
              <a:buChar char="○"/>
              <a:defRPr>
                <a:solidFill>
                  <a:srgbClr val="434343"/>
                </a:solidFill>
              </a:defRPr>
            </a:lvl8pPr>
            <a:lvl9pPr marL="4114800" lvl="8" indent="-304800" rtl="0">
              <a:lnSpc>
                <a:spcPct val="100000"/>
              </a:lnSpc>
              <a:spcBef>
                <a:spcPts val="0"/>
              </a:spcBef>
              <a:spcAft>
                <a:spcPts val="0"/>
              </a:spcAft>
              <a:buClr>
                <a:srgbClr val="434343"/>
              </a:buClr>
              <a:buSzPts val="1200"/>
              <a:buChar char="■"/>
              <a:defRPr>
                <a:solidFill>
                  <a:srgbClr val="434343"/>
                </a:solidFill>
              </a:defRPr>
            </a:lvl9pPr>
          </a:lstStyle>
          <a:p>
            <a:endParaRPr/>
          </a:p>
        </p:txBody>
      </p:sp>
      <p:cxnSp>
        <p:nvCxnSpPr>
          <p:cNvPr id="143" name="Google Shape;143;p18"/>
          <p:cNvCxnSpPr/>
          <p:nvPr/>
        </p:nvCxnSpPr>
        <p:spPr>
          <a:xfrm>
            <a:off x="228450" y="167238"/>
            <a:ext cx="8687100" cy="0"/>
          </a:xfrm>
          <a:prstGeom prst="straightConnector1">
            <a:avLst/>
          </a:prstGeom>
          <a:noFill/>
          <a:ln w="9525" cap="flat" cmpd="sng">
            <a:solidFill>
              <a:schemeClr val="dk1"/>
            </a:solidFill>
            <a:prstDash val="solid"/>
            <a:round/>
            <a:headEnd type="none" w="med" len="med"/>
            <a:tailEnd type="none" w="med" len="med"/>
          </a:ln>
        </p:spPr>
      </p:cxnSp>
      <p:cxnSp>
        <p:nvCxnSpPr>
          <p:cNvPr id="144" name="Google Shape;144;p18"/>
          <p:cNvCxnSpPr/>
          <p:nvPr/>
        </p:nvCxnSpPr>
        <p:spPr>
          <a:xfrm>
            <a:off x="228450" y="230388"/>
            <a:ext cx="8687100" cy="0"/>
          </a:xfrm>
          <a:prstGeom prst="straightConnector1">
            <a:avLst/>
          </a:prstGeom>
          <a:noFill/>
          <a:ln w="9525" cap="flat" cmpd="sng">
            <a:solidFill>
              <a:schemeClr val="dk1"/>
            </a:solidFill>
            <a:prstDash val="solid"/>
            <a:round/>
            <a:headEnd type="none" w="med" len="med"/>
            <a:tailEnd type="none" w="med" len="med"/>
          </a:ln>
        </p:spPr>
      </p:cxnSp>
      <p:cxnSp>
        <p:nvCxnSpPr>
          <p:cNvPr id="145" name="Google Shape;145;p18"/>
          <p:cNvCxnSpPr/>
          <p:nvPr/>
        </p:nvCxnSpPr>
        <p:spPr>
          <a:xfrm>
            <a:off x="228450" y="4932163"/>
            <a:ext cx="8687100" cy="0"/>
          </a:xfrm>
          <a:prstGeom prst="straightConnector1">
            <a:avLst/>
          </a:prstGeom>
          <a:noFill/>
          <a:ln w="9525" cap="flat" cmpd="sng">
            <a:solidFill>
              <a:schemeClr val="dk1"/>
            </a:solidFill>
            <a:prstDash val="solid"/>
            <a:round/>
            <a:headEnd type="none" w="med" len="med"/>
            <a:tailEnd type="none" w="med" len="med"/>
          </a:ln>
        </p:spPr>
      </p:cxnSp>
      <p:cxnSp>
        <p:nvCxnSpPr>
          <p:cNvPr id="146" name="Google Shape;146;p18"/>
          <p:cNvCxnSpPr/>
          <p:nvPr/>
        </p:nvCxnSpPr>
        <p:spPr>
          <a:xfrm>
            <a:off x="228450" y="4995313"/>
            <a:ext cx="86871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1250">
        <p:wipe/>
      </p:transition>
    </mc:Choice>
    <mc:Fallback xmlns="">
      <p:transition spd="slow">
        <p:wip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226"/>
        <p:cNvGrpSpPr/>
        <p:nvPr/>
      </p:nvGrpSpPr>
      <p:grpSpPr>
        <a:xfrm>
          <a:off x="0" y="0"/>
          <a:ext cx="0" cy="0"/>
          <a:chOff x="0" y="0"/>
          <a:chExt cx="0" cy="0"/>
        </a:xfrm>
      </p:grpSpPr>
      <p:sp>
        <p:nvSpPr>
          <p:cNvPr id="227" name="Google Shape;227;p25"/>
          <p:cNvSpPr txBox="1">
            <a:spLocks noGrp="1"/>
          </p:cNvSpPr>
          <p:nvPr>
            <p:ph type="ctrTitle"/>
          </p:nvPr>
        </p:nvSpPr>
        <p:spPr>
          <a:xfrm>
            <a:off x="2429925" y="611200"/>
            <a:ext cx="4284000" cy="950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28" name="Google Shape;228;p25"/>
          <p:cNvSpPr txBox="1">
            <a:spLocks noGrp="1"/>
          </p:cNvSpPr>
          <p:nvPr>
            <p:ph type="subTitle" idx="1"/>
          </p:nvPr>
        </p:nvSpPr>
        <p:spPr>
          <a:xfrm>
            <a:off x="2425050" y="2280800"/>
            <a:ext cx="4293900" cy="123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9" name="Google Shape;229;p25"/>
          <p:cNvSpPr txBox="1"/>
          <p:nvPr/>
        </p:nvSpPr>
        <p:spPr>
          <a:xfrm>
            <a:off x="2146750" y="3514700"/>
            <a:ext cx="4850400" cy="700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b="1">
                <a:solidFill>
                  <a:srgbClr val="000000"/>
                </a:solidFill>
                <a:latin typeface="B612 Mono"/>
                <a:ea typeface="B612 Mono"/>
                <a:cs typeface="B612 Mono"/>
                <a:sym typeface="B612 Mono"/>
              </a:rPr>
              <a:t>CREDITS:</a:t>
            </a:r>
            <a:r>
              <a:rPr lang="en" sz="1000">
                <a:solidFill>
                  <a:srgbClr val="000000"/>
                </a:solidFill>
                <a:latin typeface="B612 Mono"/>
                <a:ea typeface="B612 Mono"/>
                <a:cs typeface="B612 Mono"/>
                <a:sym typeface="B612 Mono"/>
              </a:rPr>
              <a:t> This presentation template was created by </a:t>
            </a:r>
            <a:r>
              <a:rPr lang="en" sz="1000" b="1">
                <a:solidFill>
                  <a:srgbClr val="000000"/>
                </a:solidFill>
                <a:uFill>
                  <a:noFill/>
                </a:uFill>
                <a:latin typeface="B612 Mono"/>
                <a:ea typeface="B612 Mono"/>
                <a:cs typeface="B612 Mono"/>
                <a:sym typeface="B612 Mono"/>
                <a:hlinkClick r:id="rId2">
                  <a:extLst>
                    <a:ext uri="{A12FA001-AC4F-418D-AE19-62706E023703}">
                      <ahyp:hlinkClr xmlns="" xmlns:ahyp="http://schemas.microsoft.com/office/drawing/2018/hyperlinkcolor" val="tx"/>
                    </a:ext>
                  </a:extLst>
                </a:hlinkClick>
              </a:rPr>
              <a:t>Slidesgo</a:t>
            </a:r>
            <a:r>
              <a:rPr lang="en" sz="1000" b="1">
                <a:solidFill>
                  <a:srgbClr val="000000"/>
                </a:solidFill>
                <a:latin typeface="B612 Mono"/>
                <a:ea typeface="B612 Mono"/>
                <a:cs typeface="B612 Mono"/>
                <a:sym typeface="B612 Mono"/>
              </a:rPr>
              <a:t>,</a:t>
            </a:r>
            <a:r>
              <a:rPr lang="en" sz="1000">
                <a:solidFill>
                  <a:srgbClr val="000000"/>
                </a:solidFill>
                <a:latin typeface="B612 Mono"/>
                <a:ea typeface="B612 Mono"/>
                <a:cs typeface="B612 Mono"/>
                <a:sym typeface="B612 Mono"/>
              </a:rPr>
              <a:t> including icons by </a:t>
            </a:r>
            <a:r>
              <a:rPr lang="en" sz="1000" b="1">
                <a:solidFill>
                  <a:srgbClr val="000000"/>
                </a:solidFill>
                <a:uFill>
                  <a:noFill/>
                </a:uFill>
                <a:latin typeface="B612 Mono"/>
                <a:ea typeface="B612 Mono"/>
                <a:cs typeface="B612 Mono"/>
                <a:sym typeface="B612 Mono"/>
                <a:hlinkClick r:id="rId3">
                  <a:extLst>
                    <a:ext uri="{A12FA001-AC4F-418D-AE19-62706E023703}">
                      <ahyp:hlinkClr xmlns="" xmlns:ahyp="http://schemas.microsoft.com/office/drawing/2018/hyperlinkcolor" val="tx"/>
                    </a:ext>
                  </a:extLst>
                </a:hlinkClick>
              </a:rPr>
              <a:t>Flaticon</a:t>
            </a:r>
            <a:r>
              <a:rPr lang="en" sz="1000" b="1">
                <a:solidFill>
                  <a:srgbClr val="000000"/>
                </a:solidFill>
                <a:latin typeface="B612 Mono"/>
                <a:ea typeface="B612 Mono"/>
                <a:cs typeface="B612 Mono"/>
                <a:sym typeface="B612 Mono"/>
              </a:rPr>
              <a:t>,</a:t>
            </a:r>
            <a:r>
              <a:rPr lang="en" sz="1000">
                <a:solidFill>
                  <a:srgbClr val="000000"/>
                </a:solidFill>
                <a:latin typeface="B612 Mono"/>
                <a:ea typeface="B612 Mono"/>
                <a:cs typeface="B612 Mono"/>
                <a:sym typeface="B612 Mono"/>
              </a:rPr>
              <a:t> and infographics &amp; images by </a:t>
            </a:r>
            <a:r>
              <a:rPr lang="en" sz="1000" b="1">
                <a:solidFill>
                  <a:srgbClr val="000000"/>
                </a:solidFill>
                <a:uFill>
                  <a:noFill/>
                </a:uFill>
                <a:latin typeface="B612 Mono"/>
                <a:ea typeface="B612 Mono"/>
                <a:cs typeface="B612 Mono"/>
                <a:sym typeface="B612 Mono"/>
                <a:hlinkClick r:id="rId4">
                  <a:extLst>
                    <a:ext uri="{A12FA001-AC4F-418D-AE19-62706E023703}">
                      <ahyp:hlinkClr xmlns="" xmlns:ahyp="http://schemas.microsoft.com/office/drawing/2018/hyperlinkcolor" val="tx"/>
                    </a:ext>
                  </a:extLst>
                </a:hlinkClick>
              </a:rPr>
              <a:t>Freepik</a:t>
            </a:r>
            <a:endParaRPr sz="1000" b="1">
              <a:solidFill>
                <a:srgbClr val="000000"/>
              </a:solidFill>
              <a:latin typeface="B612 Mono"/>
              <a:ea typeface="B612 Mono"/>
              <a:cs typeface="B612 Mono"/>
              <a:sym typeface="B612 Mono"/>
            </a:endParaRPr>
          </a:p>
        </p:txBody>
      </p:sp>
      <p:cxnSp>
        <p:nvCxnSpPr>
          <p:cNvPr id="230" name="Google Shape;230;p25"/>
          <p:cNvCxnSpPr/>
          <p:nvPr/>
        </p:nvCxnSpPr>
        <p:spPr>
          <a:xfrm>
            <a:off x="228450" y="167238"/>
            <a:ext cx="8687100" cy="0"/>
          </a:xfrm>
          <a:prstGeom prst="straightConnector1">
            <a:avLst/>
          </a:prstGeom>
          <a:noFill/>
          <a:ln w="9525" cap="flat" cmpd="sng">
            <a:solidFill>
              <a:schemeClr val="dk1"/>
            </a:solidFill>
            <a:prstDash val="solid"/>
            <a:round/>
            <a:headEnd type="none" w="med" len="med"/>
            <a:tailEnd type="none" w="med" len="med"/>
          </a:ln>
        </p:spPr>
      </p:cxnSp>
      <p:cxnSp>
        <p:nvCxnSpPr>
          <p:cNvPr id="231" name="Google Shape;231;p25"/>
          <p:cNvCxnSpPr/>
          <p:nvPr/>
        </p:nvCxnSpPr>
        <p:spPr>
          <a:xfrm>
            <a:off x="228450" y="230388"/>
            <a:ext cx="8687100" cy="0"/>
          </a:xfrm>
          <a:prstGeom prst="straightConnector1">
            <a:avLst/>
          </a:prstGeom>
          <a:noFill/>
          <a:ln w="9525" cap="flat" cmpd="sng">
            <a:solidFill>
              <a:schemeClr val="dk1"/>
            </a:solidFill>
            <a:prstDash val="solid"/>
            <a:round/>
            <a:headEnd type="none" w="med" len="med"/>
            <a:tailEnd type="none" w="med" len="med"/>
          </a:ln>
        </p:spPr>
      </p:cxnSp>
      <p:cxnSp>
        <p:nvCxnSpPr>
          <p:cNvPr id="232" name="Google Shape;232;p25"/>
          <p:cNvCxnSpPr/>
          <p:nvPr/>
        </p:nvCxnSpPr>
        <p:spPr>
          <a:xfrm>
            <a:off x="228450" y="557125"/>
            <a:ext cx="8687100" cy="0"/>
          </a:xfrm>
          <a:prstGeom prst="straightConnector1">
            <a:avLst/>
          </a:prstGeom>
          <a:noFill/>
          <a:ln w="9525" cap="flat" cmpd="sng">
            <a:solidFill>
              <a:schemeClr val="dk1"/>
            </a:solidFill>
            <a:prstDash val="solid"/>
            <a:round/>
            <a:headEnd type="none" w="med" len="med"/>
            <a:tailEnd type="none" w="med" len="med"/>
          </a:ln>
        </p:spPr>
      </p:cxnSp>
      <p:cxnSp>
        <p:nvCxnSpPr>
          <p:cNvPr id="233" name="Google Shape;233;p25"/>
          <p:cNvCxnSpPr/>
          <p:nvPr/>
        </p:nvCxnSpPr>
        <p:spPr>
          <a:xfrm>
            <a:off x="228450" y="4932163"/>
            <a:ext cx="8687100" cy="0"/>
          </a:xfrm>
          <a:prstGeom prst="straightConnector1">
            <a:avLst/>
          </a:prstGeom>
          <a:noFill/>
          <a:ln w="9525" cap="flat" cmpd="sng">
            <a:solidFill>
              <a:schemeClr val="dk1"/>
            </a:solidFill>
            <a:prstDash val="solid"/>
            <a:round/>
            <a:headEnd type="none" w="med" len="med"/>
            <a:tailEnd type="none" w="med" len="med"/>
          </a:ln>
        </p:spPr>
      </p:cxnSp>
      <p:cxnSp>
        <p:nvCxnSpPr>
          <p:cNvPr id="234" name="Google Shape;234;p25"/>
          <p:cNvCxnSpPr/>
          <p:nvPr/>
        </p:nvCxnSpPr>
        <p:spPr>
          <a:xfrm>
            <a:off x="228450" y="4995313"/>
            <a:ext cx="86871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1250">
        <p:wipe/>
      </p:transition>
    </mc:Choice>
    <mc:Fallback xmlns="">
      <p:transition spd="slow">
        <p:wip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35"/>
        <p:cNvGrpSpPr/>
        <p:nvPr/>
      </p:nvGrpSpPr>
      <p:grpSpPr>
        <a:xfrm>
          <a:off x="0" y="0"/>
          <a:ext cx="0" cy="0"/>
          <a:chOff x="0" y="0"/>
          <a:chExt cx="0" cy="0"/>
        </a:xfrm>
      </p:grpSpPr>
      <p:cxnSp>
        <p:nvCxnSpPr>
          <p:cNvPr id="236" name="Google Shape;236;p26"/>
          <p:cNvCxnSpPr/>
          <p:nvPr/>
        </p:nvCxnSpPr>
        <p:spPr>
          <a:xfrm>
            <a:off x="228450" y="4932163"/>
            <a:ext cx="86871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26"/>
          <p:cNvCxnSpPr/>
          <p:nvPr/>
        </p:nvCxnSpPr>
        <p:spPr>
          <a:xfrm>
            <a:off x="228450" y="167238"/>
            <a:ext cx="8687100" cy="0"/>
          </a:xfrm>
          <a:prstGeom prst="straightConnector1">
            <a:avLst/>
          </a:prstGeom>
          <a:noFill/>
          <a:ln w="9525" cap="flat" cmpd="sng">
            <a:solidFill>
              <a:schemeClr val="dk1"/>
            </a:solidFill>
            <a:prstDash val="solid"/>
            <a:round/>
            <a:headEnd type="none" w="med" len="med"/>
            <a:tailEnd type="none" w="med" len="med"/>
          </a:ln>
        </p:spPr>
      </p:cxnSp>
      <p:cxnSp>
        <p:nvCxnSpPr>
          <p:cNvPr id="238" name="Google Shape;238;p26"/>
          <p:cNvCxnSpPr/>
          <p:nvPr/>
        </p:nvCxnSpPr>
        <p:spPr>
          <a:xfrm>
            <a:off x="228450" y="230388"/>
            <a:ext cx="8687100" cy="0"/>
          </a:xfrm>
          <a:prstGeom prst="straightConnector1">
            <a:avLst/>
          </a:prstGeom>
          <a:noFill/>
          <a:ln w="9525" cap="flat" cmpd="sng">
            <a:solidFill>
              <a:schemeClr val="dk1"/>
            </a:solidFill>
            <a:prstDash val="solid"/>
            <a:round/>
            <a:headEnd type="none" w="med" len="med"/>
            <a:tailEnd type="none" w="med" len="med"/>
          </a:ln>
        </p:spPr>
      </p:cxnSp>
      <p:cxnSp>
        <p:nvCxnSpPr>
          <p:cNvPr id="239" name="Google Shape;239;p26"/>
          <p:cNvCxnSpPr/>
          <p:nvPr/>
        </p:nvCxnSpPr>
        <p:spPr>
          <a:xfrm>
            <a:off x="228450" y="557125"/>
            <a:ext cx="86871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1250">
        <p:wipe/>
      </p:transition>
    </mc:Choice>
    <mc:Fallback xmlns="">
      <p:transition spd="slow">
        <p:wip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40"/>
        <p:cNvGrpSpPr/>
        <p:nvPr/>
      </p:nvGrpSpPr>
      <p:grpSpPr>
        <a:xfrm>
          <a:off x="0" y="0"/>
          <a:ext cx="0" cy="0"/>
          <a:chOff x="0" y="0"/>
          <a:chExt cx="0" cy="0"/>
        </a:xfrm>
      </p:grpSpPr>
      <p:cxnSp>
        <p:nvCxnSpPr>
          <p:cNvPr id="241" name="Google Shape;241;p27"/>
          <p:cNvCxnSpPr/>
          <p:nvPr/>
        </p:nvCxnSpPr>
        <p:spPr>
          <a:xfrm>
            <a:off x="228450" y="4932163"/>
            <a:ext cx="8687100" cy="0"/>
          </a:xfrm>
          <a:prstGeom prst="straightConnector1">
            <a:avLst/>
          </a:prstGeom>
          <a:noFill/>
          <a:ln w="9525" cap="flat" cmpd="sng">
            <a:solidFill>
              <a:schemeClr val="dk1"/>
            </a:solidFill>
            <a:prstDash val="solid"/>
            <a:round/>
            <a:headEnd type="none" w="med" len="med"/>
            <a:tailEnd type="none" w="med" len="med"/>
          </a:ln>
        </p:spPr>
      </p:cxnSp>
      <p:cxnSp>
        <p:nvCxnSpPr>
          <p:cNvPr id="242" name="Google Shape;242;p27"/>
          <p:cNvCxnSpPr/>
          <p:nvPr/>
        </p:nvCxnSpPr>
        <p:spPr>
          <a:xfrm>
            <a:off x="228450" y="167238"/>
            <a:ext cx="8687100" cy="0"/>
          </a:xfrm>
          <a:prstGeom prst="straightConnector1">
            <a:avLst/>
          </a:prstGeom>
          <a:noFill/>
          <a:ln w="9525" cap="flat" cmpd="sng">
            <a:solidFill>
              <a:schemeClr val="dk1"/>
            </a:solidFill>
            <a:prstDash val="solid"/>
            <a:round/>
            <a:headEnd type="none" w="med" len="med"/>
            <a:tailEnd type="none" w="med" len="med"/>
          </a:ln>
        </p:spPr>
      </p:cxnSp>
      <p:cxnSp>
        <p:nvCxnSpPr>
          <p:cNvPr id="243" name="Google Shape;243;p27"/>
          <p:cNvCxnSpPr/>
          <p:nvPr/>
        </p:nvCxnSpPr>
        <p:spPr>
          <a:xfrm>
            <a:off x="228450" y="230388"/>
            <a:ext cx="86871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1250">
        <p:wipe/>
      </p:transition>
    </mc:Choice>
    <mc:Fallback xmlns="">
      <p:transition spd="slow">
        <p:wip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DM Serif Display"/>
              <a:buNone/>
              <a:defRPr sz="3000">
                <a:solidFill>
                  <a:schemeClr val="dk1"/>
                </a:solidFill>
                <a:latin typeface="DM Serif Display"/>
                <a:ea typeface="DM Serif Display"/>
                <a:cs typeface="DM Serif Display"/>
                <a:sym typeface="DM Serif Display"/>
              </a:defRPr>
            </a:lvl1pPr>
            <a:lvl2pPr lvl="1" rtl="0">
              <a:spcBef>
                <a:spcPts val="0"/>
              </a:spcBef>
              <a:spcAft>
                <a:spcPts val="0"/>
              </a:spcAft>
              <a:buClr>
                <a:schemeClr val="dk1"/>
              </a:buClr>
              <a:buSzPts val="3000"/>
              <a:buFont typeface="DM Serif Display"/>
              <a:buNone/>
              <a:defRPr sz="3000">
                <a:solidFill>
                  <a:schemeClr val="dk1"/>
                </a:solidFill>
                <a:latin typeface="DM Serif Display"/>
                <a:ea typeface="DM Serif Display"/>
                <a:cs typeface="DM Serif Display"/>
                <a:sym typeface="DM Serif Display"/>
              </a:defRPr>
            </a:lvl2pPr>
            <a:lvl3pPr lvl="2" rtl="0">
              <a:spcBef>
                <a:spcPts val="0"/>
              </a:spcBef>
              <a:spcAft>
                <a:spcPts val="0"/>
              </a:spcAft>
              <a:buClr>
                <a:schemeClr val="dk1"/>
              </a:buClr>
              <a:buSzPts val="3000"/>
              <a:buFont typeface="DM Serif Display"/>
              <a:buNone/>
              <a:defRPr sz="3000">
                <a:solidFill>
                  <a:schemeClr val="dk1"/>
                </a:solidFill>
                <a:latin typeface="DM Serif Display"/>
                <a:ea typeface="DM Serif Display"/>
                <a:cs typeface="DM Serif Display"/>
                <a:sym typeface="DM Serif Display"/>
              </a:defRPr>
            </a:lvl3pPr>
            <a:lvl4pPr lvl="3" rtl="0">
              <a:spcBef>
                <a:spcPts val="0"/>
              </a:spcBef>
              <a:spcAft>
                <a:spcPts val="0"/>
              </a:spcAft>
              <a:buClr>
                <a:schemeClr val="dk1"/>
              </a:buClr>
              <a:buSzPts val="3000"/>
              <a:buFont typeface="DM Serif Display"/>
              <a:buNone/>
              <a:defRPr sz="3000">
                <a:solidFill>
                  <a:schemeClr val="dk1"/>
                </a:solidFill>
                <a:latin typeface="DM Serif Display"/>
                <a:ea typeface="DM Serif Display"/>
                <a:cs typeface="DM Serif Display"/>
                <a:sym typeface="DM Serif Display"/>
              </a:defRPr>
            </a:lvl4pPr>
            <a:lvl5pPr lvl="4" rtl="0">
              <a:spcBef>
                <a:spcPts val="0"/>
              </a:spcBef>
              <a:spcAft>
                <a:spcPts val="0"/>
              </a:spcAft>
              <a:buClr>
                <a:schemeClr val="dk1"/>
              </a:buClr>
              <a:buSzPts val="3000"/>
              <a:buFont typeface="DM Serif Display"/>
              <a:buNone/>
              <a:defRPr sz="3000">
                <a:solidFill>
                  <a:schemeClr val="dk1"/>
                </a:solidFill>
                <a:latin typeface="DM Serif Display"/>
                <a:ea typeface="DM Serif Display"/>
                <a:cs typeface="DM Serif Display"/>
                <a:sym typeface="DM Serif Display"/>
              </a:defRPr>
            </a:lvl5pPr>
            <a:lvl6pPr lvl="5" rtl="0">
              <a:spcBef>
                <a:spcPts val="0"/>
              </a:spcBef>
              <a:spcAft>
                <a:spcPts val="0"/>
              </a:spcAft>
              <a:buClr>
                <a:schemeClr val="dk1"/>
              </a:buClr>
              <a:buSzPts val="3000"/>
              <a:buFont typeface="DM Serif Display"/>
              <a:buNone/>
              <a:defRPr sz="3000">
                <a:solidFill>
                  <a:schemeClr val="dk1"/>
                </a:solidFill>
                <a:latin typeface="DM Serif Display"/>
                <a:ea typeface="DM Serif Display"/>
                <a:cs typeface="DM Serif Display"/>
                <a:sym typeface="DM Serif Display"/>
              </a:defRPr>
            </a:lvl6pPr>
            <a:lvl7pPr lvl="6" rtl="0">
              <a:spcBef>
                <a:spcPts val="0"/>
              </a:spcBef>
              <a:spcAft>
                <a:spcPts val="0"/>
              </a:spcAft>
              <a:buClr>
                <a:schemeClr val="dk1"/>
              </a:buClr>
              <a:buSzPts val="3000"/>
              <a:buFont typeface="DM Serif Display"/>
              <a:buNone/>
              <a:defRPr sz="3000">
                <a:solidFill>
                  <a:schemeClr val="dk1"/>
                </a:solidFill>
                <a:latin typeface="DM Serif Display"/>
                <a:ea typeface="DM Serif Display"/>
                <a:cs typeface="DM Serif Display"/>
                <a:sym typeface="DM Serif Display"/>
              </a:defRPr>
            </a:lvl7pPr>
            <a:lvl8pPr lvl="7" rtl="0">
              <a:spcBef>
                <a:spcPts val="0"/>
              </a:spcBef>
              <a:spcAft>
                <a:spcPts val="0"/>
              </a:spcAft>
              <a:buClr>
                <a:schemeClr val="dk1"/>
              </a:buClr>
              <a:buSzPts val="3000"/>
              <a:buFont typeface="DM Serif Display"/>
              <a:buNone/>
              <a:defRPr sz="3000">
                <a:solidFill>
                  <a:schemeClr val="dk1"/>
                </a:solidFill>
                <a:latin typeface="DM Serif Display"/>
                <a:ea typeface="DM Serif Display"/>
                <a:cs typeface="DM Serif Display"/>
                <a:sym typeface="DM Serif Display"/>
              </a:defRPr>
            </a:lvl8pPr>
            <a:lvl9pPr lvl="8" rtl="0">
              <a:spcBef>
                <a:spcPts val="0"/>
              </a:spcBef>
              <a:spcAft>
                <a:spcPts val="0"/>
              </a:spcAft>
              <a:buClr>
                <a:schemeClr val="dk1"/>
              </a:buClr>
              <a:buSzPts val="3000"/>
              <a:buFont typeface="DM Serif Display"/>
              <a:buNone/>
              <a:defRPr sz="3000">
                <a:solidFill>
                  <a:schemeClr val="dk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612 Mono"/>
              <a:buChar char="●"/>
              <a:defRPr sz="1200">
                <a:solidFill>
                  <a:schemeClr val="dk1"/>
                </a:solidFill>
                <a:latin typeface="B612 Mono"/>
                <a:ea typeface="B612 Mono"/>
                <a:cs typeface="B612 Mono"/>
                <a:sym typeface="B612 Mono"/>
              </a:defRPr>
            </a:lvl1pPr>
            <a:lvl2pPr marL="914400" lvl="1" indent="-304800">
              <a:lnSpc>
                <a:spcPct val="100000"/>
              </a:lnSpc>
              <a:spcBef>
                <a:spcPts val="0"/>
              </a:spcBef>
              <a:spcAft>
                <a:spcPts val="0"/>
              </a:spcAft>
              <a:buClr>
                <a:schemeClr val="dk1"/>
              </a:buClr>
              <a:buSzPts val="1200"/>
              <a:buFont typeface="B612 Mono"/>
              <a:buChar char="○"/>
              <a:defRPr sz="1200">
                <a:solidFill>
                  <a:schemeClr val="dk1"/>
                </a:solidFill>
                <a:latin typeface="B612 Mono"/>
                <a:ea typeface="B612 Mono"/>
                <a:cs typeface="B612 Mono"/>
                <a:sym typeface="B612 Mono"/>
              </a:defRPr>
            </a:lvl2pPr>
            <a:lvl3pPr marL="1371600" lvl="2" indent="-304800">
              <a:lnSpc>
                <a:spcPct val="100000"/>
              </a:lnSpc>
              <a:spcBef>
                <a:spcPts val="0"/>
              </a:spcBef>
              <a:spcAft>
                <a:spcPts val="0"/>
              </a:spcAft>
              <a:buClr>
                <a:schemeClr val="dk1"/>
              </a:buClr>
              <a:buSzPts val="1200"/>
              <a:buFont typeface="B612 Mono"/>
              <a:buChar char="■"/>
              <a:defRPr sz="1200">
                <a:solidFill>
                  <a:schemeClr val="dk1"/>
                </a:solidFill>
                <a:latin typeface="B612 Mono"/>
                <a:ea typeface="B612 Mono"/>
                <a:cs typeface="B612 Mono"/>
                <a:sym typeface="B612 Mono"/>
              </a:defRPr>
            </a:lvl3pPr>
            <a:lvl4pPr marL="1828800" lvl="3" indent="-304800">
              <a:lnSpc>
                <a:spcPct val="100000"/>
              </a:lnSpc>
              <a:spcBef>
                <a:spcPts val="0"/>
              </a:spcBef>
              <a:spcAft>
                <a:spcPts val="0"/>
              </a:spcAft>
              <a:buClr>
                <a:schemeClr val="dk1"/>
              </a:buClr>
              <a:buSzPts val="1200"/>
              <a:buFont typeface="B612 Mono"/>
              <a:buChar char="●"/>
              <a:defRPr sz="1200">
                <a:solidFill>
                  <a:schemeClr val="dk1"/>
                </a:solidFill>
                <a:latin typeface="B612 Mono"/>
                <a:ea typeface="B612 Mono"/>
                <a:cs typeface="B612 Mono"/>
                <a:sym typeface="B612 Mono"/>
              </a:defRPr>
            </a:lvl4pPr>
            <a:lvl5pPr marL="2286000" lvl="4" indent="-304800">
              <a:lnSpc>
                <a:spcPct val="100000"/>
              </a:lnSpc>
              <a:spcBef>
                <a:spcPts val="0"/>
              </a:spcBef>
              <a:spcAft>
                <a:spcPts val="0"/>
              </a:spcAft>
              <a:buClr>
                <a:schemeClr val="dk1"/>
              </a:buClr>
              <a:buSzPts val="1200"/>
              <a:buFont typeface="B612 Mono"/>
              <a:buChar char="○"/>
              <a:defRPr sz="1200">
                <a:solidFill>
                  <a:schemeClr val="dk1"/>
                </a:solidFill>
                <a:latin typeface="B612 Mono"/>
                <a:ea typeface="B612 Mono"/>
                <a:cs typeface="B612 Mono"/>
                <a:sym typeface="B612 Mono"/>
              </a:defRPr>
            </a:lvl5pPr>
            <a:lvl6pPr marL="2743200" lvl="5" indent="-304800">
              <a:lnSpc>
                <a:spcPct val="100000"/>
              </a:lnSpc>
              <a:spcBef>
                <a:spcPts val="0"/>
              </a:spcBef>
              <a:spcAft>
                <a:spcPts val="0"/>
              </a:spcAft>
              <a:buClr>
                <a:schemeClr val="dk1"/>
              </a:buClr>
              <a:buSzPts val="1200"/>
              <a:buFont typeface="B612 Mono"/>
              <a:buChar char="■"/>
              <a:defRPr sz="1200">
                <a:solidFill>
                  <a:schemeClr val="dk1"/>
                </a:solidFill>
                <a:latin typeface="B612 Mono"/>
                <a:ea typeface="B612 Mono"/>
                <a:cs typeface="B612 Mono"/>
                <a:sym typeface="B612 Mono"/>
              </a:defRPr>
            </a:lvl6pPr>
            <a:lvl7pPr marL="3200400" lvl="6" indent="-304800">
              <a:lnSpc>
                <a:spcPct val="100000"/>
              </a:lnSpc>
              <a:spcBef>
                <a:spcPts val="0"/>
              </a:spcBef>
              <a:spcAft>
                <a:spcPts val="0"/>
              </a:spcAft>
              <a:buClr>
                <a:schemeClr val="dk1"/>
              </a:buClr>
              <a:buSzPts val="1200"/>
              <a:buFont typeface="B612 Mono"/>
              <a:buChar char="●"/>
              <a:defRPr sz="1200">
                <a:solidFill>
                  <a:schemeClr val="dk1"/>
                </a:solidFill>
                <a:latin typeface="B612 Mono"/>
                <a:ea typeface="B612 Mono"/>
                <a:cs typeface="B612 Mono"/>
                <a:sym typeface="B612 Mono"/>
              </a:defRPr>
            </a:lvl7pPr>
            <a:lvl8pPr marL="3657600" lvl="7" indent="-304800">
              <a:lnSpc>
                <a:spcPct val="100000"/>
              </a:lnSpc>
              <a:spcBef>
                <a:spcPts val="0"/>
              </a:spcBef>
              <a:spcAft>
                <a:spcPts val="0"/>
              </a:spcAft>
              <a:buClr>
                <a:schemeClr val="dk1"/>
              </a:buClr>
              <a:buSzPts val="1200"/>
              <a:buFont typeface="B612 Mono"/>
              <a:buChar char="○"/>
              <a:defRPr sz="1200">
                <a:solidFill>
                  <a:schemeClr val="dk1"/>
                </a:solidFill>
                <a:latin typeface="B612 Mono"/>
                <a:ea typeface="B612 Mono"/>
                <a:cs typeface="B612 Mono"/>
                <a:sym typeface="B612 Mono"/>
              </a:defRPr>
            </a:lvl8pPr>
            <a:lvl9pPr marL="4114800" lvl="8" indent="-304800">
              <a:lnSpc>
                <a:spcPct val="100000"/>
              </a:lnSpc>
              <a:spcBef>
                <a:spcPts val="0"/>
              </a:spcBef>
              <a:spcAft>
                <a:spcPts val="0"/>
              </a:spcAft>
              <a:buClr>
                <a:schemeClr val="dk1"/>
              </a:buClr>
              <a:buSzPts val="1200"/>
              <a:buFont typeface="B612 Mono"/>
              <a:buChar char="■"/>
              <a:defRPr sz="1200">
                <a:solidFill>
                  <a:schemeClr val="dk1"/>
                </a:solidFill>
                <a:latin typeface="B612 Mono"/>
                <a:ea typeface="B612 Mono"/>
                <a:cs typeface="B612 Mono"/>
                <a:sym typeface="B612 Mon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8" r:id="rId4"/>
    <p:sldLayoutId id="2147483664" r:id="rId5"/>
    <p:sldLayoutId id="2147483671" r:id="rId6"/>
    <p:sldLayoutId id="2147483672" r:id="rId7"/>
    <p:sldLayoutId id="2147483673" r:id="rId8"/>
  </p:sldLayoutIdLst>
  <mc:AlternateContent xmlns:mc="http://schemas.openxmlformats.org/markup-compatibility/2006" xmlns:p14="http://schemas.microsoft.com/office/powerpoint/2010/main">
    <mc:Choice Requires="p14">
      <p:transition spd="slow" p14:dur="1250">
        <p:wipe/>
      </p:transition>
    </mc:Choice>
    <mc:Fallback xmlns="">
      <p:transition spd="slow">
        <p:wip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gif"/></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1"/>
          <p:cNvSpPr txBox="1">
            <a:spLocks noGrp="1"/>
          </p:cNvSpPr>
          <p:nvPr>
            <p:ph type="ctrTitle"/>
          </p:nvPr>
        </p:nvSpPr>
        <p:spPr>
          <a:xfrm>
            <a:off x="715050" y="474501"/>
            <a:ext cx="7713900" cy="1010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800" dirty="0"/>
              <a:t>Arrhenius </a:t>
            </a:r>
            <a:r>
              <a:rPr lang="en" sz="4800" dirty="0">
                <a:solidFill>
                  <a:srgbClr val="FF0000"/>
                </a:solidFill>
              </a:rPr>
              <a:t>Acids</a:t>
            </a:r>
            <a:r>
              <a:rPr lang="en" sz="4800" dirty="0"/>
              <a:t> and </a:t>
            </a:r>
            <a:r>
              <a:rPr lang="en" sz="4800" dirty="0">
                <a:solidFill>
                  <a:srgbClr val="0070C0"/>
                </a:solidFill>
              </a:rPr>
              <a:t>Bases</a:t>
            </a:r>
            <a:endParaRPr sz="4800" dirty="0">
              <a:solidFill>
                <a:srgbClr val="0070C0"/>
              </a:solidFill>
            </a:endParaRPr>
          </a:p>
        </p:txBody>
      </p:sp>
      <p:sp>
        <p:nvSpPr>
          <p:cNvPr id="255" name="Google Shape;255;p31"/>
          <p:cNvSpPr txBox="1">
            <a:spLocks noGrp="1"/>
          </p:cNvSpPr>
          <p:nvPr>
            <p:ph type="subTitle" idx="1"/>
          </p:nvPr>
        </p:nvSpPr>
        <p:spPr>
          <a:xfrm>
            <a:off x="6550701" y="4072704"/>
            <a:ext cx="2348485" cy="534272"/>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600" dirty="0"/>
              <a:t>M.Nura Alam Naim</a:t>
            </a:r>
          </a:p>
          <a:p>
            <a:pPr marL="0" lvl="0" indent="0" rtl="0">
              <a:spcBef>
                <a:spcPts val="0"/>
              </a:spcBef>
              <a:spcAft>
                <a:spcPts val="0"/>
              </a:spcAft>
              <a:buNone/>
            </a:pPr>
            <a:r>
              <a:rPr lang="en" sz="1600" dirty="0"/>
              <a:t>ID:2022-3-60-123</a:t>
            </a:r>
            <a:endParaRPr sz="1600" dirty="0"/>
          </a:p>
        </p:txBody>
      </p:sp>
      <p:cxnSp>
        <p:nvCxnSpPr>
          <p:cNvPr id="257" name="Google Shape;257;p31"/>
          <p:cNvCxnSpPr/>
          <p:nvPr/>
        </p:nvCxnSpPr>
        <p:spPr>
          <a:xfrm>
            <a:off x="228450" y="3826675"/>
            <a:ext cx="8687100" cy="0"/>
          </a:xfrm>
          <a:prstGeom prst="straightConnector1">
            <a:avLst/>
          </a:prstGeom>
          <a:noFill/>
          <a:ln w="9525" cap="flat" cmpd="sng">
            <a:solidFill>
              <a:schemeClr val="dk1"/>
            </a:solidFill>
            <a:prstDash val="solid"/>
            <a:round/>
            <a:headEnd type="none" w="med" len="med"/>
            <a:tailEnd type="none" w="med" len="med"/>
          </a:ln>
        </p:spPr>
      </p:cxnSp>
      <p:pic>
        <p:nvPicPr>
          <p:cNvPr id="1026" name="Picture 2" descr="ACIDS AND BASES. HA + H 2 O base acid H 3 O + + A - Con. baseCon. acid B +  H 2 O base acid BH + + OH - Con. base Con. acid. - ppt download"/>
          <p:cNvPicPr>
            <a:picLocks noChangeAspect="1" noChangeArrowheads="1"/>
          </p:cNvPicPr>
          <p:nvPr/>
        </p:nvPicPr>
        <p:blipFill rotWithShape="1">
          <a:blip r:embed="rId3">
            <a:extLst>
              <a:ext uri="{28A0092B-C50C-407E-A947-70E740481C1C}">
                <a14:useLocalDpi xmlns:a14="http://schemas.microsoft.com/office/drawing/2010/main" val="0"/>
              </a:ext>
            </a:extLst>
          </a:blip>
          <a:srcRect l="12039" t="22331" r="3194" b="11055"/>
          <a:stretch/>
        </p:blipFill>
        <p:spPr bwMode="auto">
          <a:xfrm flipH="1">
            <a:off x="2642017" y="1484025"/>
            <a:ext cx="3859967" cy="2271227"/>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255;p31"/>
          <p:cNvSpPr txBox="1">
            <a:spLocks/>
          </p:cNvSpPr>
          <p:nvPr/>
        </p:nvSpPr>
        <p:spPr>
          <a:xfrm>
            <a:off x="264824" y="4072704"/>
            <a:ext cx="4094233" cy="5342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B612 Mono"/>
              <a:buNone/>
              <a:defRPr sz="1200" b="0" i="0" u="none" strike="noStrike" cap="none">
                <a:solidFill>
                  <a:schemeClr val="dk1"/>
                </a:solidFill>
                <a:latin typeface="B612 Mono"/>
                <a:ea typeface="B612 Mono"/>
                <a:cs typeface="B612 Mono"/>
                <a:sym typeface="B612 Mono"/>
              </a:defRPr>
            </a:lvl1pPr>
            <a:lvl2pPr marL="914400" marR="0" lvl="1" indent="-304800" algn="ctr" rtl="0">
              <a:lnSpc>
                <a:spcPct val="100000"/>
              </a:lnSpc>
              <a:spcBef>
                <a:spcPts val="0"/>
              </a:spcBef>
              <a:spcAft>
                <a:spcPts val="0"/>
              </a:spcAft>
              <a:buClr>
                <a:schemeClr val="dk1"/>
              </a:buClr>
              <a:buSzPts val="1800"/>
              <a:buFont typeface="B612 Mono"/>
              <a:buNone/>
              <a:defRPr sz="1800" b="0" i="0" u="none" strike="noStrike" cap="none">
                <a:solidFill>
                  <a:schemeClr val="dk1"/>
                </a:solidFill>
                <a:latin typeface="B612 Mono"/>
                <a:ea typeface="B612 Mono"/>
                <a:cs typeface="B612 Mono"/>
                <a:sym typeface="B612 Mono"/>
              </a:defRPr>
            </a:lvl2pPr>
            <a:lvl3pPr marL="1371600" marR="0" lvl="2" indent="-304800" algn="ctr" rtl="0">
              <a:lnSpc>
                <a:spcPct val="100000"/>
              </a:lnSpc>
              <a:spcBef>
                <a:spcPts val="0"/>
              </a:spcBef>
              <a:spcAft>
                <a:spcPts val="0"/>
              </a:spcAft>
              <a:buClr>
                <a:schemeClr val="dk1"/>
              </a:buClr>
              <a:buSzPts val="1800"/>
              <a:buFont typeface="B612 Mono"/>
              <a:buNone/>
              <a:defRPr sz="1800" b="0" i="0" u="none" strike="noStrike" cap="none">
                <a:solidFill>
                  <a:schemeClr val="dk1"/>
                </a:solidFill>
                <a:latin typeface="B612 Mono"/>
                <a:ea typeface="B612 Mono"/>
                <a:cs typeface="B612 Mono"/>
                <a:sym typeface="B612 Mono"/>
              </a:defRPr>
            </a:lvl3pPr>
            <a:lvl4pPr marL="1828800" marR="0" lvl="3" indent="-304800" algn="ctr" rtl="0">
              <a:lnSpc>
                <a:spcPct val="100000"/>
              </a:lnSpc>
              <a:spcBef>
                <a:spcPts val="0"/>
              </a:spcBef>
              <a:spcAft>
                <a:spcPts val="0"/>
              </a:spcAft>
              <a:buClr>
                <a:schemeClr val="dk1"/>
              </a:buClr>
              <a:buSzPts val="1800"/>
              <a:buFont typeface="B612 Mono"/>
              <a:buNone/>
              <a:defRPr sz="1800" b="0" i="0" u="none" strike="noStrike" cap="none">
                <a:solidFill>
                  <a:schemeClr val="dk1"/>
                </a:solidFill>
                <a:latin typeface="B612 Mono"/>
                <a:ea typeface="B612 Mono"/>
                <a:cs typeface="B612 Mono"/>
                <a:sym typeface="B612 Mono"/>
              </a:defRPr>
            </a:lvl4pPr>
            <a:lvl5pPr marL="2286000" marR="0" lvl="4" indent="-304800" algn="ctr" rtl="0">
              <a:lnSpc>
                <a:spcPct val="100000"/>
              </a:lnSpc>
              <a:spcBef>
                <a:spcPts val="0"/>
              </a:spcBef>
              <a:spcAft>
                <a:spcPts val="0"/>
              </a:spcAft>
              <a:buClr>
                <a:schemeClr val="dk1"/>
              </a:buClr>
              <a:buSzPts val="1800"/>
              <a:buFont typeface="B612 Mono"/>
              <a:buNone/>
              <a:defRPr sz="1800" b="0" i="0" u="none" strike="noStrike" cap="none">
                <a:solidFill>
                  <a:schemeClr val="dk1"/>
                </a:solidFill>
                <a:latin typeface="B612 Mono"/>
                <a:ea typeface="B612 Mono"/>
                <a:cs typeface="B612 Mono"/>
                <a:sym typeface="B612 Mono"/>
              </a:defRPr>
            </a:lvl5pPr>
            <a:lvl6pPr marL="2743200" marR="0" lvl="5" indent="-304800" algn="ctr" rtl="0">
              <a:lnSpc>
                <a:spcPct val="100000"/>
              </a:lnSpc>
              <a:spcBef>
                <a:spcPts val="0"/>
              </a:spcBef>
              <a:spcAft>
                <a:spcPts val="0"/>
              </a:spcAft>
              <a:buClr>
                <a:schemeClr val="dk1"/>
              </a:buClr>
              <a:buSzPts val="1800"/>
              <a:buFont typeface="B612 Mono"/>
              <a:buNone/>
              <a:defRPr sz="1800" b="0" i="0" u="none" strike="noStrike" cap="none">
                <a:solidFill>
                  <a:schemeClr val="dk1"/>
                </a:solidFill>
                <a:latin typeface="B612 Mono"/>
                <a:ea typeface="B612 Mono"/>
                <a:cs typeface="B612 Mono"/>
                <a:sym typeface="B612 Mono"/>
              </a:defRPr>
            </a:lvl6pPr>
            <a:lvl7pPr marL="3200400" marR="0" lvl="6" indent="-304800" algn="ctr" rtl="0">
              <a:lnSpc>
                <a:spcPct val="100000"/>
              </a:lnSpc>
              <a:spcBef>
                <a:spcPts val="0"/>
              </a:spcBef>
              <a:spcAft>
                <a:spcPts val="0"/>
              </a:spcAft>
              <a:buClr>
                <a:schemeClr val="dk1"/>
              </a:buClr>
              <a:buSzPts val="1800"/>
              <a:buFont typeface="B612 Mono"/>
              <a:buNone/>
              <a:defRPr sz="1800" b="0" i="0" u="none" strike="noStrike" cap="none">
                <a:solidFill>
                  <a:schemeClr val="dk1"/>
                </a:solidFill>
                <a:latin typeface="B612 Mono"/>
                <a:ea typeface="B612 Mono"/>
                <a:cs typeface="B612 Mono"/>
                <a:sym typeface="B612 Mono"/>
              </a:defRPr>
            </a:lvl7pPr>
            <a:lvl8pPr marL="3657600" marR="0" lvl="7" indent="-304800" algn="ctr" rtl="0">
              <a:lnSpc>
                <a:spcPct val="100000"/>
              </a:lnSpc>
              <a:spcBef>
                <a:spcPts val="0"/>
              </a:spcBef>
              <a:spcAft>
                <a:spcPts val="0"/>
              </a:spcAft>
              <a:buClr>
                <a:schemeClr val="dk1"/>
              </a:buClr>
              <a:buSzPts val="1800"/>
              <a:buFont typeface="B612 Mono"/>
              <a:buNone/>
              <a:defRPr sz="1800" b="0" i="0" u="none" strike="noStrike" cap="none">
                <a:solidFill>
                  <a:schemeClr val="dk1"/>
                </a:solidFill>
                <a:latin typeface="B612 Mono"/>
                <a:ea typeface="B612 Mono"/>
                <a:cs typeface="B612 Mono"/>
                <a:sym typeface="B612 Mono"/>
              </a:defRPr>
            </a:lvl8pPr>
            <a:lvl9pPr marL="4114800" marR="0" lvl="8" indent="-304800" algn="ctr" rtl="0">
              <a:lnSpc>
                <a:spcPct val="100000"/>
              </a:lnSpc>
              <a:spcBef>
                <a:spcPts val="0"/>
              </a:spcBef>
              <a:spcAft>
                <a:spcPts val="0"/>
              </a:spcAft>
              <a:buClr>
                <a:schemeClr val="dk1"/>
              </a:buClr>
              <a:buSzPts val="1800"/>
              <a:buFont typeface="B612 Mono"/>
              <a:buNone/>
              <a:defRPr sz="1800" b="0" i="0" u="none" strike="noStrike" cap="none">
                <a:solidFill>
                  <a:schemeClr val="dk1"/>
                </a:solidFill>
                <a:latin typeface="B612 Mono"/>
                <a:ea typeface="B612 Mono"/>
                <a:cs typeface="B612 Mono"/>
                <a:sym typeface="B612 Mono"/>
              </a:defRPr>
            </a:lvl9pPr>
          </a:lstStyle>
          <a:p>
            <a:pPr marL="0" indent="0"/>
            <a:r>
              <a:rPr lang="en-US" sz="1400" dirty="0"/>
              <a:t>Subject: Engineering Chemistry-I</a:t>
            </a:r>
          </a:p>
          <a:p>
            <a:pPr marL="0" indent="0"/>
            <a:r>
              <a:rPr lang="en-GB" sz="1400" dirty="0"/>
              <a:t>Course Code: CHE109</a:t>
            </a:r>
            <a:endParaRPr 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0000" y="301502"/>
            <a:ext cx="7704000" cy="572700"/>
          </a:xfrm>
        </p:spPr>
        <p:txBody>
          <a:bodyPr/>
          <a:lstStyle/>
          <a:p>
            <a:r>
              <a:rPr lang="en-GB" dirty="0" smtClean="0"/>
              <a:t>Limitations of Arrhenius Theory:</a:t>
            </a:r>
            <a:endParaRPr lang="en-US" dirty="0"/>
          </a:p>
        </p:txBody>
      </p:sp>
      <mc:AlternateContent xmlns:mc="http://schemas.openxmlformats.org/markup-compatibility/2006">
        <mc:Choice xmlns:a14="http://schemas.microsoft.com/office/drawing/2010/main" Requires="a14">
          <p:sp>
            <p:nvSpPr>
              <p:cNvPr id="7" name="TextBox 6"/>
              <p:cNvSpPr txBox="1"/>
              <p:nvPr/>
            </p:nvSpPr>
            <p:spPr>
              <a:xfrm>
                <a:off x="801666" y="989556"/>
                <a:ext cx="7720242" cy="3167983"/>
              </a:xfrm>
              <a:prstGeom prst="rect">
                <a:avLst/>
              </a:prstGeom>
              <a:noFill/>
            </p:spPr>
            <p:txBody>
              <a:bodyPr wrap="square" rtlCol="0">
                <a:spAutoFit/>
              </a:bodyPr>
              <a:lstStyle/>
              <a:p>
                <a:pPr marL="400050" indent="-400050">
                  <a:buFont typeface="+mj-lt"/>
                  <a:buAutoNum type="romanUcPeriod"/>
                </a:pPr>
                <a:r>
                  <a:rPr lang="en-GB" sz="1800" dirty="0" smtClean="0">
                    <a:latin typeface="B612 Mono" panose="020B0604020202020204" charset="0"/>
                  </a:rPr>
                  <a:t>Free </a:t>
                </a:r>
                <a14:m>
                  <m:oMath xmlns:m="http://schemas.openxmlformats.org/officeDocument/2006/math">
                    <m:sSup>
                      <m:sSupPr>
                        <m:ctrlPr>
                          <a:rPr lang="en-GB" sz="1800" i="1" smtClean="0">
                            <a:latin typeface="Cambria Math" panose="02040503050406030204" pitchFamily="18" charset="0"/>
                          </a:rPr>
                        </m:ctrlPr>
                      </m:sSupPr>
                      <m:e>
                        <m:r>
                          <a:rPr lang="en-GB" sz="1800" b="0" i="1" smtClean="0">
                            <a:latin typeface="Cambria Math" panose="02040503050406030204" pitchFamily="18" charset="0"/>
                          </a:rPr>
                          <m:t>𝐻</m:t>
                        </m:r>
                      </m:e>
                      <m:sup>
                        <m:r>
                          <a:rPr lang="en-GB" sz="1800" b="0" i="1" smtClean="0">
                            <a:latin typeface="Cambria Math" panose="02040503050406030204" pitchFamily="18" charset="0"/>
                          </a:rPr>
                          <m:t>+</m:t>
                        </m:r>
                      </m:sup>
                    </m:sSup>
                    <m:r>
                      <a:rPr lang="en-GB" sz="1800" b="0" i="1" smtClean="0">
                        <a:latin typeface="Cambria Math" panose="02040503050406030204" pitchFamily="18" charset="0"/>
                      </a:rPr>
                      <m:t> </m:t>
                    </m:r>
                  </m:oMath>
                </a14:m>
                <a:r>
                  <a:rPr lang="en-US" sz="1800" dirty="0" smtClean="0">
                    <a:latin typeface="B612 Mono" panose="020B0604020202020204" charset="0"/>
                  </a:rPr>
                  <a:t>ions do not exists in water</a:t>
                </a:r>
              </a:p>
              <a:p>
                <a:pPr marL="400050" indent="-400050">
                  <a:buFont typeface="+mj-lt"/>
                  <a:buAutoNum type="romanUcPeriod"/>
                </a:pPr>
                <a:endParaRPr lang="en-GB" sz="1800" dirty="0">
                  <a:latin typeface="B612 Mono" panose="020B0604020202020204" charset="0"/>
                </a:endParaRPr>
              </a:p>
              <a:p>
                <a:pPr marL="400050" indent="-400050">
                  <a:buFont typeface="+mj-lt"/>
                  <a:buAutoNum type="romanUcPeriod"/>
                </a:pPr>
                <a:endParaRPr lang="en-GB" sz="1800" dirty="0" smtClean="0">
                  <a:latin typeface="B612 Mono" panose="020B0604020202020204" charset="0"/>
                </a:endParaRPr>
              </a:p>
              <a:p>
                <a:pPr marL="400050" indent="-400050">
                  <a:buFont typeface="+mj-lt"/>
                  <a:buAutoNum type="romanUcPeriod"/>
                </a:pPr>
                <a:endParaRPr lang="en-US" sz="1800" dirty="0" smtClean="0">
                  <a:latin typeface="B612 Mono" panose="020B0604020202020204" charset="0"/>
                </a:endParaRPr>
              </a:p>
              <a:p>
                <a:pPr marL="400050" indent="-400050">
                  <a:buFont typeface="+mj-lt"/>
                  <a:buAutoNum type="romanUcPeriod"/>
                </a:pPr>
                <a:endParaRPr lang="en-GB" sz="1800" dirty="0">
                  <a:latin typeface="B612 Mono" panose="020B0604020202020204" charset="0"/>
                </a:endParaRPr>
              </a:p>
              <a:p>
                <a:pPr marL="400050" indent="-400050">
                  <a:buFont typeface="+mj-lt"/>
                  <a:buAutoNum type="romanUcPeriod"/>
                </a:pPr>
                <a:endParaRPr lang="en-GB" sz="1800" dirty="0" smtClean="0">
                  <a:latin typeface="B612 Mono" panose="020B0604020202020204" charset="0"/>
                </a:endParaRPr>
              </a:p>
              <a:p>
                <a:pPr marL="400050" indent="-400050">
                  <a:buFont typeface="+mj-lt"/>
                  <a:buAutoNum type="romanUcPeriod"/>
                </a:pPr>
                <a:endParaRPr lang="en-GB" sz="1800" dirty="0" smtClean="0">
                  <a:latin typeface="B612 Mono" panose="020B0604020202020204" charset="0"/>
                </a:endParaRPr>
              </a:p>
              <a:p>
                <a:pPr marL="400050" indent="-400050">
                  <a:buFont typeface="+mj-lt"/>
                  <a:buAutoNum type="romanUcPeriod"/>
                </a:pPr>
                <a:endParaRPr lang="en-GB" sz="1800" dirty="0" smtClean="0">
                  <a:latin typeface="B612 Mono" panose="020B0604020202020204" charset="0"/>
                </a:endParaRPr>
              </a:p>
              <a:p>
                <a:pPr marL="400050" indent="-400050">
                  <a:buFont typeface="+mj-lt"/>
                  <a:buAutoNum type="romanUcPeriod"/>
                </a:pPr>
                <a:r>
                  <a:rPr lang="en-GB" sz="1800" dirty="0" smtClean="0">
                    <a:latin typeface="B612 Mono" panose="020B0604020202020204" charset="0"/>
                  </a:rPr>
                  <a:t>Only limited to water solvent</a:t>
                </a:r>
              </a:p>
              <a:p>
                <a:pPr marL="400050" indent="-400050">
                  <a:buFont typeface="+mj-lt"/>
                  <a:buAutoNum type="romanUcPeriod"/>
                </a:pPr>
                <a:r>
                  <a:rPr lang="en-GB" sz="1800" dirty="0" smtClean="0">
                    <a:latin typeface="B612 Mono" panose="020B0604020202020204" charset="0"/>
                  </a:rPr>
                  <a:t>Other Bases without </a:t>
                </a:r>
                <a14:m>
                  <m:oMath xmlns:m="http://schemas.openxmlformats.org/officeDocument/2006/math">
                    <m:sSup>
                      <m:sSupPr>
                        <m:ctrlPr>
                          <a:rPr lang="en-GB" sz="1800" i="1" smtClean="0">
                            <a:latin typeface="Cambria Math" panose="02040503050406030204" pitchFamily="18" charset="0"/>
                          </a:rPr>
                        </m:ctrlPr>
                      </m:sSupPr>
                      <m:e>
                        <m:r>
                          <a:rPr lang="en-GB" sz="1800" b="0" i="1" smtClean="0">
                            <a:latin typeface="Cambria Math" panose="02040503050406030204" pitchFamily="18" charset="0"/>
                          </a:rPr>
                          <m:t>𝑂𝐻</m:t>
                        </m:r>
                      </m:e>
                      <m:sup>
                        <m:r>
                          <a:rPr lang="en-GB" sz="1800" b="0" i="1" smtClean="0">
                            <a:latin typeface="Cambria Math" panose="02040503050406030204" pitchFamily="18" charset="0"/>
                          </a:rPr>
                          <m:t>−</m:t>
                        </m:r>
                      </m:sup>
                    </m:sSup>
                  </m:oMath>
                </a14:m>
                <a:r>
                  <a:rPr lang="en-US" sz="1800" dirty="0" smtClean="0">
                    <a:latin typeface="B612 Mono" panose="020B0604020202020204" charset="0"/>
                  </a:rPr>
                  <a:t> can </a:t>
                </a:r>
                <a:r>
                  <a:rPr lang="en-US" sz="1800" dirty="0" smtClean="0">
                    <a:latin typeface="B612 Mono" panose="020B0604020202020204" charset="0"/>
                  </a:rPr>
                  <a:t>not be classified</a:t>
                </a:r>
                <a:r>
                  <a:rPr lang="en-US" sz="1600" dirty="0" smtClean="0">
                    <a:latin typeface="B612 Mono" panose="020B0604020202020204" charset="0"/>
                  </a:rPr>
                  <a:t>.</a:t>
                </a:r>
                <a:r>
                  <a:rPr lang="en-GB" sz="1600" dirty="0">
                    <a:latin typeface="B612 Mono" panose="020B0604020202020204" charset="0"/>
                  </a:rPr>
                  <a:t> </a:t>
                </a:r>
                <a:r>
                  <a:rPr lang="en-GB" sz="1600" dirty="0" smtClean="0">
                    <a:latin typeface="B612 Mono" panose="020B0604020202020204" charset="0"/>
                  </a:rPr>
                  <a:t>For examples- </a:t>
                </a:r>
                <a14:m>
                  <m:oMath xmlns:m="http://schemas.openxmlformats.org/officeDocument/2006/math">
                    <m:r>
                      <a:rPr lang="en-GB" sz="2000" b="0" i="1" smtClean="0">
                        <a:latin typeface="Cambria Math" panose="02040503050406030204" pitchFamily="18" charset="0"/>
                      </a:rPr>
                      <m:t>𝐶𝑎𝑂</m:t>
                    </m:r>
                    <m:r>
                      <a:rPr lang="en-GB" sz="2000" b="0" i="1" smtClean="0">
                        <a:latin typeface="Cambria Math" panose="02040503050406030204" pitchFamily="18" charset="0"/>
                      </a:rPr>
                      <m:t>, </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𝑁𝐻</m:t>
                        </m:r>
                      </m:e>
                      <m:sub>
                        <m:r>
                          <a:rPr lang="en-GB" sz="2000" b="0" i="1" smtClean="0">
                            <a:latin typeface="Cambria Math" panose="02040503050406030204" pitchFamily="18" charset="0"/>
                          </a:rPr>
                          <m:t>3</m:t>
                        </m:r>
                      </m:sub>
                    </m:sSub>
                  </m:oMath>
                </a14:m>
                <a:endParaRPr lang="en-US" sz="2000" dirty="0" smtClean="0">
                  <a:latin typeface="B612 Mono" panose="020B0604020202020204" charset="0"/>
                </a:endParaRPr>
              </a:p>
            </p:txBody>
          </p:sp>
        </mc:Choice>
        <mc:Fallback>
          <p:sp>
            <p:nvSpPr>
              <p:cNvPr id="7" name="TextBox 6"/>
              <p:cNvSpPr txBox="1">
                <a:spLocks noRot="1" noChangeAspect="1" noMove="1" noResize="1" noEditPoints="1" noAdjustHandles="1" noChangeArrowheads="1" noChangeShapeType="1" noTextEdit="1"/>
              </p:cNvSpPr>
              <p:nvPr/>
            </p:nvSpPr>
            <p:spPr>
              <a:xfrm>
                <a:off x="801666" y="989556"/>
                <a:ext cx="7720242" cy="3167983"/>
              </a:xfrm>
              <a:prstGeom prst="rect">
                <a:avLst/>
              </a:prstGeom>
              <a:blipFill>
                <a:blip r:embed="rId2"/>
                <a:stretch>
                  <a:fillRect l="-869" t="-1538" b="-1154"/>
                </a:stretch>
              </a:blipFill>
            </p:spPr>
            <p:txBody>
              <a:bodyPr/>
              <a:lstStyle/>
              <a:p>
                <a:r>
                  <a:rPr lang="en-US">
                    <a:noFill/>
                  </a:rPr>
                  <a:t> </a:t>
                </a:r>
              </a:p>
            </p:txBody>
          </p:sp>
        </mc:Fallback>
      </mc:AlternateContent>
      <p:pic>
        <p:nvPicPr>
          <p:cNvPr id="8" name="Picture 7"/>
          <p:cNvPicPr>
            <a:picLocks noChangeAspect="1"/>
          </p:cNvPicPr>
          <p:nvPr/>
        </p:nvPicPr>
        <p:blipFill rotWithShape="1">
          <a:blip r:embed="rId3"/>
          <a:srcRect l="15010" t="9207" r="4912" b="46553"/>
          <a:stretch/>
        </p:blipFill>
        <p:spPr>
          <a:xfrm>
            <a:off x="2555309" y="1397443"/>
            <a:ext cx="3818869" cy="817529"/>
          </a:xfrm>
          <a:prstGeom prst="rect">
            <a:avLst/>
          </a:prstGeom>
        </p:spPr>
      </p:pic>
      <p:pic>
        <p:nvPicPr>
          <p:cNvPr id="9" name="Picture 8"/>
          <p:cNvPicPr>
            <a:picLocks noChangeAspect="1"/>
          </p:cNvPicPr>
          <p:nvPr/>
        </p:nvPicPr>
        <p:blipFill rotWithShape="1">
          <a:blip r:embed="rId4"/>
          <a:srcRect l="12190" b="63255"/>
          <a:stretch/>
        </p:blipFill>
        <p:spPr>
          <a:xfrm>
            <a:off x="2342367" y="2097918"/>
            <a:ext cx="4334006" cy="767774"/>
          </a:xfrm>
          <a:prstGeom prst="rect">
            <a:avLst/>
          </a:prstGeom>
        </p:spPr>
      </p:pic>
    </p:spTree>
    <p:extLst>
      <p:ext uri="{BB962C8B-B14F-4D97-AF65-F5344CB8AC3E}">
        <p14:creationId xmlns:p14="http://schemas.microsoft.com/office/powerpoint/2010/main" val="42280656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Conclusion:</a:t>
            </a:r>
            <a:endParaRPr lang="en-US" dirty="0"/>
          </a:p>
        </p:txBody>
      </p:sp>
      <p:sp>
        <p:nvSpPr>
          <p:cNvPr id="7" name="TextBox 6"/>
          <p:cNvSpPr txBox="1"/>
          <p:nvPr/>
        </p:nvSpPr>
        <p:spPr>
          <a:xfrm>
            <a:off x="676406" y="1453019"/>
            <a:ext cx="7791188" cy="2336537"/>
          </a:xfrm>
          <a:prstGeom prst="rect">
            <a:avLst/>
          </a:prstGeom>
          <a:noFill/>
        </p:spPr>
        <p:txBody>
          <a:bodyPr wrap="square" rtlCol="0">
            <a:spAutoFit/>
          </a:bodyPr>
          <a:lstStyle/>
          <a:p>
            <a:pPr>
              <a:lnSpc>
                <a:spcPts val="2500"/>
              </a:lnSpc>
              <a:spcAft>
                <a:spcPts val="600"/>
              </a:spcAft>
            </a:pPr>
            <a:r>
              <a:rPr lang="en-GB" sz="1800" dirty="0">
                <a:latin typeface="B612 Mono" panose="020B0604020202020204" charset="0"/>
              </a:rPr>
              <a:t>It can be concluded that The Arrhenius Theory of Acids and Bases played an important role in physical chemistry. Though this theory is not sufficient enough to discuss all the acids and bases, this theory introduced so many properties of acids and </a:t>
            </a:r>
            <a:r>
              <a:rPr lang="en-GB" sz="1800" dirty="0" smtClean="0">
                <a:latin typeface="B612 Mono" panose="020B0604020202020204" charset="0"/>
              </a:rPr>
              <a:t>bases which </a:t>
            </a:r>
            <a:r>
              <a:rPr lang="en-GB" sz="1800" dirty="0">
                <a:latin typeface="B612 Mono" panose="020B0604020202020204" charset="0"/>
              </a:rPr>
              <a:t>opened the way to discovering more about chemical compounds. </a:t>
            </a:r>
            <a:endParaRPr lang="en-US" sz="1800" dirty="0">
              <a:latin typeface="B612 Mono" panose="020B0604020202020204" charset="0"/>
            </a:endParaRPr>
          </a:p>
        </p:txBody>
      </p:sp>
    </p:spTree>
    <p:extLst>
      <p:ext uri="{BB962C8B-B14F-4D97-AF65-F5344CB8AC3E}">
        <p14:creationId xmlns:p14="http://schemas.microsoft.com/office/powerpoint/2010/main" val="366866462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59"/>
          <p:cNvSpPr txBox="1">
            <a:spLocks noGrp="1"/>
          </p:cNvSpPr>
          <p:nvPr>
            <p:ph type="ctrTitle"/>
          </p:nvPr>
        </p:nvSpPr>
        <p:spPr>
          <a:xfrm>
            <a:off x="2565286" y="1099715"/>
            <a:ext cx="4284000" cy="95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
        <p:nvSpPr>
          <p:cNvPr id="2" name="Rectangle 1"/>
          <p:cNvSpPr/>
          <p:nvPr/>
        </p:nvSpPr>
        <p:spPr>
          <a:xfrm>
            <a:off x="2192055" y="3469710"/>
            <a:ext cx="5123145" cy="10897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5" name="Google Shape;835;p59"/>
          <p:cNvSpPr txBox="1">
            <a:spLocks noGrp="1"/>
          </p:cNvSpPr>
          <p:nvPr>
            <p:ph type="subTitle" idx="1"/>
          </p:nvPr>
        </p:nvSpPr>
        <p:spPr>
          <a:xfrm>
            <a:off x="1911482" y="3282881"/>
            <a:ext cx="5591609" cy="11262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latin typeface="DM Serif Display"/>
                <a:ea typeface="DM Serif Display"/>
                <a:cs typeface="DM Serif Display"/>
                <a:sym typeface="DM Serif Display"/>
              </a:rPr>
              <a:t>Does anyone have any questions</a:t>
            </a:r>
            <a:r>
              <a:rPr lang="en" sz="2800" dirty="0" smtClean="0">
                <a:latin typeface="DM Serif Display"/>
                <a:ea typeface="DM Serif Display"/>
                <a:cs typeface="DM Serif Display"/>
                <a:sym typeface="DM Serif Display"/>
              </a:rPr>
              <a:t>?</a:t>
            </a:r>
            <a:endParaRPr sz="2800" dirty="0">
              <a:latin typeface="DM Serif Display"/>
              <a:ea typeface="DM Serif Display"/>
              <a:cs typeface="DM Serif Display"/>
              <a:sym typeface="DM Serif Display"/>
            </a:endParaRPr>
          </a:p>
        </p:txBody>
      </p: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6" name="TextBox 5">
            <a:extLst>
              <a:ext uri="{FF2B5EF4-FFF2-40B4-BE49-F238E27FC236}">
                <a16:creationId xmlns:a16="http://schemas.microsoft.com/office/drawing/2014/main" id="{6751AAB4-D602-FA39-8835-94071E9A6AF7}"/>
              </a:ext>
            </a:extLst>
          </p:cNvPr>
          <p:cNvSpPr txBox="1"/>
          <p:nvPr/>
        </p:nvSpPr>
        <p:spPr>
          <a:xfrm>
            <a:off x="259025" y="904532"/>
            <a:ext cx="694104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chemeClr val="tx1"/>
                </a:solidFill>
                <a:latin typeface="B612 Mono"/>
              </a:rPr>
              <a:t>First proposed by </a:t>
            </a:r>
            <a:r>
              <a:rPr lang="en-US" sz="1600" dirty="0">
                <a:latin typeface="B612 Mono"/>
              </a:rPr>
              <a:t>Swedish chemist Svante Arrhenius in 1884.</a:t>
            </a:r>
            <a:endParaRPr lang="en-US" dirty="0">
              <a:latin typeface="B612 Mono"/>
            </a:endParaRPr>
          </a:p>
        </p:txBody>
      </p:sp>
      <p:pic>
        <p:nvPicPr>
          <p:cNvPr id="2" name="Picture 2">
            <a:extLst>
              <a:ext uri="{FF2B5EF4-FFF2-40B4-BE49-F238E27FC236}">
                <a16:creationId xmlns:a16="http://schemas.microsoft.com/office/drawing/2014/main" id="{D6BDBF9A-9109-AAAE-8320-CD1B85FFB563}"/>
              </a:ext>
            </a:extLst>
          </p:cNvPr>
          <p:cNvPicPr>
            <a:picLocks noChangeAspect="1"/>
          </p:cNvPicPr>
          <p:nvPr/>
        </p:nvPicPr>
        <p:blipFill>
          <a:blip r:embed="rId3"/>
          <a:stretch>
            <a:fillRect/>
          </a:stretch>
        </p:blipFill>
        <p:spPr>
          <a:xfrm>
            <a:off x="6999436" y="852880"/>
            <a:ext cx="1707100" cy="1982267"/>
          </a:xfrm>
          <a:prstGeom prst="rect">
            <a:avLst/>
          </a:prstGeom>
          <a:ln>
            <a:noFill/>
          </a:ln>
          <a:effectLst>
            <a:softEdge rad="112500"/>
          </a:effectLst>
        </p:spPr>
      </p:pic>
      <p:sp>
        <p:nvSpPr>
          <p:cNvPr id="275" name="Google Shape;275;p33"/>
          <p:cNvSpPr txBox="1">
            <a:spLocks noGrp="1"/>
          </p:cNvSpPr>
          <p:nvPr>
            <p:ph type="title"/>
          </p:nvPr>
        </p:nvSpPr>
        <p:spPr>
          <a:xfrm>
            <a:off x="261887" y="239696"/>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pic>
        <p:nvPicPr>
          <p:cNvPr id="3" name="Picture 3">
            <a:extLst>
              <a:ext uri="{FF2B5EF4-FFF2-40B4-BE49-F238E27FC236}">
                <a16:creationId xmlns:a16="http://schemas.microsoft.com/office/drawing/2014/main" id="{48B8D2BD-7CE4-850E-82AF-9F3EBECD4A61}"/>
              </a:ext>
            </a:extLst>
          </p:cNvPr>
          <p:cNvPicPr>
            <a:picLocks noChangeAspect="1"/>
          </p:cNvPicPr>
          <p:nvPr/>
        </p:nvPicPr>
        <p:blipFill>
          <a:blip r:embed="rId4"/>
          <a:stretch>
            <a:fillRect/>
          </a:stretch>
        </p:blipFill>
        <p:spPr>
          <a:xfrm>
            <a:off x="1455475" y="1275606"/>
            <a:ext cx="4174004" cy="2205805"/>
          </a:xfrm>
          <a:prstGeom prst="rect">
            <a:avLst/>
          </a:prstGeom>
        </p:spPr>
      </p:pic>
      <p:sp>
        <p:nvSpPr>
          <p:cNvPr id="4" name="TextBox 3">
            <a:extLst>
              <a:ext uri="{FF2B5EF4-FFF2-40B4-BE49-F238E27FC236}">
                <a16:creationId xmlns:a16="http://schemas.microsoft.com/office/drawing/2014/main" id="{BB645702-F462-EB91-0B69-8DCF19709731}"/>
              </a:ext>
            </a:extLst>
          </p:cNvPr>
          <p:cNvSpPr txBox="1"/>
          <p:nvPr/>
        </p:nvSpPr>
        <p:spPr>
          <a:xfrm>
            <a:off x="266520" y="3817329"/>
            <a:ext cx="6986277" cy="6258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Aft>
                <a:spcPts val="800"/>
              </a:spcAft>
              <a:buFont typeface="Wingdings"/>
              <a:buChar char="Ø"/>
            </a:pPr>
            <a:r>
              <a:rPr lang="en-US" dirty="0">
                <a:solidFill>
                  <a:srgbClr val="FF0000"/>
                </a:solidFill>
                <a:latin typeface="B612 Mono"/>
              </a:rPr>
              <a:t>Acids</a:t>
            </a:r>
            <a:r>
              <a:rPr lang="en-US" dirty="0">
                <a:latin typeface="B612 Mono"/>
              </a:rPr>
              <a:t> </a:t>
            </a:r>
            <a:r>
              <a:rPr lang="en-US" dirty="0" smtClean="0">
                <a:latin typeface="B612 Mono"/>
              </a:rPr>
              <a:t>produce </a:t>
            </a:r>
            <a:r>
              <a:rPr lang="en-US" dirty="0" smtClean="0">
                <a:latin typeface="B612 Mono"/>
              </a:rPr>
              <a:t>H+ ions </a:t>
            </a:r>
            <a:r>
              <a:rPr lang="en-US" dirty="0">
                <a:latin typeface="B612 Mono"/>
              </a:rPr>
              <a:t>in aqueous solution .</a:t>
            </a:r>
            <a:endParaRPr lang="en-US" dirty="0"/>
          </a:p>
          <a:p>
            <a:pPr marL="285750" indent="-285750">
              <a:buFont typeface="Wingdings"/>
              <a:buChar char="Ø"/>
            </a:pPr>
            <a:r>
              <a:rPr lang="en-US" dirty="0">
                <a:solidFill>
                  <a:srgbClr val="0070C0"/>
                </a:solidFill>
                <a:latin typeface="B612 Mono"/>
              </a:rPr>
              <a:t>Bases</a:t>
            </a:r>
            <a:r>
              <a:rPr lang="en-US" dirty="0">
                <a:latin typeface="B612 Mono"/>
              </a:rPr>
              <a:t>  produce OH- ions in aqueous solution.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2" name="TextBox 1">
            <a:extLst>
              <a:ext uri="{FF2B5EF4-FFF2-40B4-BE49-F238E27FC236}">
                <a16:creationId xmlns:a16="http://schemas.microsoft.com/office/drawing/2014/main" id="{A57C627F-4B85-0402-D169-E4EE671ACF50}"/>
              </a:ext>
            </a:extLst>
          </p:cNvPr>
          <p:cNvSpPr txBox="1"/>
          <p:nvPr/>
        </p:nvSpPr>
        <p:spPr>
          <a:xfrm>
            <a:off x="324835" y="431175"/>
            <a:ext cx="8214798" cy="15850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1600" b="1" u="sng" dirty="0">
                <a:solidFill>
                  <a:srgbClr val="FF0000"/>
                </a:solidFill>
                <a:latin typeface="B612 Mono"/>
              </a:rPr>
              <a:t>Arrhenius Acid:</a:t>
            </a:r>
          </a:p>
          <a:p>
            <a:pPr algn="just"/>
            <a:r>
              <a:rPr lang="en-US" sz="1600" dirty="0">
                <a:latin typeface="B612 Mono"/>
                <a:cs typeface="Times New Roman"/>
              </a:rPr>
              <a:t>Acids are defined as a compound or element that releases hydrogen (H</a:t>
            </a:r>
            <a:r>
              <a:rPr lang="en-US" baseline="30000" dirty="0">
                <a:latin typeface="B612 Mono"/>
                <a:cs typeface="Times New Roman"/>
              </a:rPr>
              <a:t>+</a:t>
            </a:r>
            <a:r>
              <a:rPr lang="en-US" sz="1600" dirty="0">
                <a:latin typeface="B612 Mono"/>
                <a:cs typeface="Times New Roman"/>
              </a:rPr>
              <a:t>) ions into the solution which increases the concentration of H+ or proton in an aqueous solution.</a:t>
            </a:r>
            <a:endParaRPr lang="en-US" sz="1600" dirty="0">
              <a:latin typeface="B612 Mono"/>
            </a:endParaRPr>
          </a:p>
          <a:p>
            <a:pPr algn="just"/>
            <a:endParaRPr lang="en-US" dirty="0">
              <a:latin typeface="B612 Mono"/>
              <a:cs typeface="Times New Roman"/>
            </a:endParaRPr>
          </a:p>
          <a:p>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51572"/>
          <a:stretch/>
        </p:blipFill>
        <p:spPr>
          <a:xfrm>
            <a:off x="402671" y="1632858"/>
            <a:ext cx="2627126" cy="3216192"/>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3362260" y="1839476"/>
                <a:ext cx="5246557" cy="2728824"/>
              </a:xfrm>
              <a:prstGeom prst="rect">
                <a:avLst/>
              </a:prstGeom>
              <a:noFill/>
            </p:spPr>
            <p:txBody>
              <a:bodyPr wrap="square" rtlCol="0">
                <a:spAutoFit/>
              </a:bodyPr>
              <a:lstStyle/>
              <a:p>
                <a:pPr>
                  <a:spcAft>
                    <a:spcPts val="600"/>
                  </a:spcAft>
                </a:pPr>
                <a:r>
                  <a:rPr lang="en-GB" sz="1800" dirty="0" smtClean="0">
                    <a:latin typeface="B612 Mono" panose="020B0604020202020204" charset="0"/>
                  </a:rPr>
                  <a:t>Examples:</a:t>
                </a:r>
              </a:p>
              <a:p>
                <a:pPr marL="285750" indent="-285750">
                  <a:spcAft>
                    <a:spcPts val="600"/>
                  </a:spcAft>
                  <a:buFont typeface="Arial" panose="020B0604020202020204" pitchFamily="34" charset="0"/>
                  <a:buChar char="•"/>
                </a:pPr>
                <a14:m>
                  <m:oMath xmlns:m="http://schemas.openxmlformats.org/officeDocument/2006/math">
                    <m:sSub>
                      <m:sSubPr>
                        <m:ctrlPr>
                          <a:rPr lang="en-GB" sz="1800" i="1">
                            <a:latin typeface="Cambria Math" panose="02040503050406030204" pitchFamily="18" charset="0"/>
                          </a:rPr>
                        </m:ctrlPr>
                      </m:sSubPr>
                      <m:e>
                        <m:r>
                          <m:rPr>
                            <m:sty m:val="p"/>
                          </m:rPr>
                          <a:rPr lang="en-GB" sz="1800">
                            <a:latin typeface="Cambria Math" panose="02040503050406030204" pitchFamily="18" charset="0"/>
                          </a:rPr>
                          <m:t>H</m:t>
                        </m:r>
                      </m:e>
                      <m:sub>
                        <m:r>
                          <a:rPr lang="en-GB" sz="1800">
                            <a:latin typeface="Cambria Math" panose="02040503050406030204" pitchFamily="18" charset="0"/>
                          </a:rPr>
                          <m:t>2</m:t>
                        </m:r>
                      </m:sub>
                    </m:sSub>
                    <m:r>
                      <m:rPr>
                        <m:sty m:val="p"/>
                      </m:rPr>
                      <a:rPr lang="en-GB" sz="1800">
                        <a:latin typeface="Cambria Math" panose="02040503050406030204" pitchFamily="18" charset="0"/>
                      </a:rPr>
                      <m:t>S</m:t>
                    </m:r>
                    <m:sSub>
                      <m:sSubPr>
                        <m:ctrlPr>
                          <a:rPr lang="en-GB" sz="1800" i="1">
                            <a:latin typeface="Cambria Math" panose="02040503050406030204" pitchFamily="18" charset="0"/>
                          </a:rPr>
                        </m:ctrlPr>
                      </m:sSubPr>
                      <m:e>
                        <m:r>
                          <a:rPr lang="en-GB" sz="1800" i="1">
                            <a:latin typeface="Cambria Math" panose="02040503050406030204" pitchFamily="18" charset="0"/>
                          </a:rPr>
                          <m:t>𝑂</m:t>
                        </m:r>
                      </m:e>
                      <m:sub>
                        <m:r>
                          <a:rPr lang="en-GB" sz="1800" i="1">
                            <a:latin typeface="Cambria Math" panose="02040503050406030204" pitchFamily="18" charset="0"/>
                          </a:rPr>
                          <m:t>4</m:t>
                        </m:r>
                      </m:sub>
                    </m:sSub>
                  </m:oMath>
                </a14:m>
                <a:endParaRPr lang="en-GB" sz="1800" dirty="0" smtClean="0">
                  <a:latin typeface="B612 Mono" panose="020B0604020202020204" charset="0"/>
                </a:endParaRPr>
              </a:p>
              <a:p>
                <a:pPr algn="ctr">
                  <a:spcAft>
                    <a:spcPts val="1200"/>
                  </a:spcAft>
                </a:pPr>
                <a14:m>
                  <m:oMathPara xmlns:m="http://schemas.openxmlformats.org/officeDocument/2006/math">
                    <m:oMathParaPr>
                      <m:jc m:val="center"/>
                    </m:oMathParaPr>
                    <m:oMath xmlns:m="http://schemas.openxmlformats.org/officeDocument/2006/math">
                      <m:sSub>
                        <m:sSubPr>
                          <m:ctrlPr>
                            <a:rPr lang="en-GB" sz="1800" i="1">
                              <a:latin typeface="Cambria Math" panose="02040503050406030204" pitchFamily="18" charset="0"/>
                            </a:rPr>
                          </m:ctrlPr>
                        </m:sSubPr>
                        <m:e>
                          <m:r>
                            <m:rPr>
                              <m:sty m:val="p"/>
                            </m:rPr>
                            <a:rPr lang="en-GB" sz="1800">
                              <a:latin typeface="Cambria Math" panose="02040503050406030204" pitchFamily="18" charset="0"/>
                            </a:rPr>
                            <m:t>H</m:t>
                          </m:r>
                        </m:e>
                        <m:sub>
                          <m:r>
                            <a:rPr lang="en-GB" sz="1800">
                              <a:latin typeface="Cambria Math" panose="02040503050406030204" pitchFamily="18" charset="0"/>
                            </a:rPr>
                            <m:t>2</m:t>
                          </m:r>
                        </m:sub>
                      </m:sSub>
                      <m:r>
                        <m:rPr>
                          <m:sty m:val="p"/>
                        </m:rPr>
                        <a:rPr lang="en-GB" sz="1800">
                          <a:latin typeface="Cambria Math" panose="02040503050406030204" pitchFamily="18" charset="0"/>
                        </a:rPr>
                        <m:t>S</m:t>
                      </m:r>
                      <m:sSub>
                        <m:sSubPr>
                          <m:ctrlPr>
                            <a:rPr lang="en-GB" sz="1800" i="1">
                              <a:latin typeface="Cambria Math" panose="02040503050406030204" pitchFamily="18" charset="0"/>
                            </a:rPr>
                          </m:ctrlPr>
                        </m:sSubPr>
                        <m:e>
                          <m:r>
                            <a:rPr lang="en-GB" sz="1800" i="1">
                              <a:latin typeface="Cambria Math" panose="02040503050406030204" pitchFamily="18" charset="0"/>
                            </a:rPr>
                            <m:t>𝑂</m:t>
                          </m:r>
                        </m:e>
                        <m:sub>
                          <m:r>
                            <a:rPr lang="en-GB" sz="1800" i="1">
                              <a:latin typeface="Cambria Math" panose="02040503050406030204" pitchFamily="18" charset="0"/>
                            </a:rPr>
                            <m:t>4</m:t>
                          </m:r>
                        </m:sub>
                      </m:sSub>
                      <m:r>
                        <a:rPr lang="en-GB" sz="1800" i="1">
                          <a:latin typeface="Cambria Math" panose="02040503050406030204" pitchFamily="18" charset="0"/>
                        </a:rPr>
                        <m:t>+</m:t>
                      </m:r>
                      <m:sSub>
                        <m:sSubPr>
                          <m:ctrlPr>
                            <a:rPr lang="en-GB" sz="1800" i="1">
                              <a:latin typeface="Cambria Math" panose="02040503050406030204" pitchFamily="18" charset="0"/>
                            </a:rPr>
                          </m:ctrlPr>
                        </m:sSubPr>
                        <m:e>
                          <m:r>
                            <a:rPr lang="en-GB" sz="1800" i="1">
                              <a:latin typeface="Cambria Math" panose="02040503050406030204" pitchFamily="18" charset="0"/>
                            </a:rPr>
                            <m:t>𝐻</m:t>
                          </m:r>
                        </m:e>
                        <m:sub>
                          <m:r>
                            <a:rPr lang="en-GB" sz="1800" i="1">
                              <a:latin typeface="Cambria Math" panose="02040503050406030204" pitchFamily="18" charset="0"/>
                            </a:rPr>
                            <m:t>2</m:t>
                          </m:r>
                        </m:sub>
                      </m:sSub>
                      <m:r>
                        <a:rPr lang="en-GB" sz="1800" i="1">
                          <a:latin typeface="Cambria Math" panose="02040503050406030204" pitchFamily="18" charset="0"/>
                        </a:rPr>
                        <m:t>𝑂</m:t>
                      </m:r>
                      <m:r>
                        <a:rPr lang="en-GB" sz="1800" i="1">
                          <a:latin typeface="Cambria Math" panose="02040503050406030204" pitchFamily="18" charset="0"/>
                          <a:ea typeface="Cambria Math" panose="02040503050406030204" pitchFamily="18" charset="0"/>
                        </a:rPr>
                        <m:t>→</m:t>
                      </m:r>
                      <m:sSup>
                        <m:sSupPr>
                          <m:ctrlPr>
                            <a:rPr lang="en-GB" sz="1800" i="1">
                              <a:latin typeface="Cambria Math" panose="02040503050406030204" pitchFamily="18" charset="0"/>
                              <a:ea typeface="Cambria Math" panose="02040503050406030204" pitchFamily="18" charset="0"/>
                            </a:rPr>
                          </m:ctrlPr>
                        </m:sSupPr>
                        <m:e>
                          <m:r>
                            <a:rPr lang="en-GB" sz="1800" i="1">
                              <a:latin typeface="Cambria Math" panose="02040503050406030204" pitchFamily="18" charset="0"/>
                              <a:ea typeface="Cambria Math" panose="02040503050406030204" pitchFamily="18" charset="0"/>
                            </a:rPr>
                            <m:t>𝐻</m:t>
                          </m:r>
                        </m:e>
                        <m:sup>
                          <m:r>
                            <a:rPr lang="en-GB" sz="1800" i="1">
                              <a:latin typeface="Cambria Math" panose="02040503050406030204" pitchFamily="18" charset="0"/>
                              <a:ea typeface="Cambria Math" panose="02040503050406030204" pitchFamily="18" charset="0"/>
                            </a:rPr>
                            <m:t>+</m:t>
                          </m:r>
                        </m:sup>
                      </m:sSup>
                      <m:r>
                        <a:rPr lang="en-GB" sz="1800" i="1">
                          <a:latin typeface="Cambria Math" panose="02040503050406030204" pitchFamily="18" charset="0"/>
                          <a:ea typeface="Cambria Math" panose="02040503050406030204" pitchFamily="18" charset="0"/>
                        </a:rPr>
                        <m:t>+</m:t>
                      </m:r>
                      <m:r>
                        <a:rPr lang="en-GB" sz="1800" i="1">
                          <a:latin typeface="Cambria Math" panose="02040503050406030204" pitchFamily="18" charset="0"/>
                          <a:ea typeface="Cambria Math" panose="02040503050406030204" pitchFamily="18" charset="0"/>
                        </a:rPr>
                        <m:t>𝐻𝑆</m:t>
                      </m:r>
                      <m:sSup>
                        <m:sSupPr>
                          <m:ctrlPr>
                            <a:rPr lang="en-GB" sz="1800" i="1" smtClean="0">
                              <a:latin typeface="Cambria Math" panose="02040503050406030204" pitchFamily="18" charset="0"/>
                              <a:ea typeface="Cambria Math" panose="02040503050406030204" pitchFamily="18" charset="0"/>
                            </a:rPr>
                          </m:ctrlPr>
                        </m:sSupPr>
                        <m:e>
                          <m:sSub>
                            <m:sSubPr>
                              <m:ctrlPr>
                                <a:rPr lang="en-GB" sz="1800" i="1" smtClean="0">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𝑂</m:t>
                              </m:r>
                            </m:e>
                            <m:sub>
                              <m:r>
                                <a:rPr lang="en-GB" sz="1800" b="0" i="1" smtClean="0">
                                  <a:latin typeface="Cambria Math" panose="02040503050406030204" pitchFamily="18" charset="0"/>
                                  <a:ea typeface="Cambria Math" panose="02040503050406030204" pitchFamily="18" charset="0"/>
                                </a:rPr>
                                <m:t>4</m:t>
                              </m:r>
                            </m:sub>
                          </m:sSub>
                        </m:e>
                        <m:sup>
                          <m:r>
                            <a:rPr lang="en-GB" sz="1800" b="0" i="1" smtClean="0">
                              <a:latin typeface="Cambria Math" panose="02040503050406030204" pitchFamily="18" charset="0"/>
                              <a:ea typeface="Cambria Math" panose="02040503050406030204" pitchFamily="18" charset="0"/>
                            </a:rPr>
                            <m:t>−</m:t>
                          </m:r>
                        </m:sup>
                      </m:sSup>
                    </m:oMath>
                  </m:oMathPara>
                </a14:m>
                <a:endParaRPr lang="en-GB" sz="1800" dirty="0" smtClean="0">
                  <a:latin typeface="B612 Mono" panose="020B0604020202020204" charset="0"/>
                </a:endParaRPr>
              </a:p>
              <a:p>
                <a:pPr marL="285750" indent="-285750">
                  <a:spcAft>
                    <a:spcPts val="600"/>
                  </a:spcAft>
                  <a:buFont typeface="Arial" panose="020B0604020202020204" pitchFamily="34" charset="0"/>
                  <a:buChar char="•"/>
                </a:pPr>
                <a14:m>
                  <m:oMath xmlns:m="http://schemas.openxmlformats.org/officeDocument/2006/math">
                    <m:r>
                      <m:rPr>
                        <m:sty m:val="p"/>
                      </m:rPr>
                      <a:rPr lang="en-GB" sz="1800" b="0" i="0" smtClean="0">
                        <a:latin typeface="Cambria Math" panose="02040503050406030204" pitchFamily="18" charset="0"/>
                      </a:rPr>
                      <m:t>HCl</m:t>
                    </m:r>
                    <m:sSub>
                      <m:sSubPr>
                        <m:ctrlPr>
                          <a:rPr lang="en-GB" sz="1800" b="0" i="1" smtClean="0">
                            <a:latin typeface="Cambria Math" panose="02040503050406030204" pitchFamily="18" charset="0"/>
                          </a:rPr>
                        </m:ctrlPr>
                      </m:sSubPr>
                      <m:e>
                        <m:r>
                          <m:rPr>
                            <m:sty m:val="p"/>
                          </m:rPr>
                          <a:rPr lang="en-GB" sz="1800" b="0" i="0" smtClean="0">
                            <a:latin typeface="Cambria Math" panose="02040503050406030204" pitchFamily="18" charset="0"/>
                          </a:rPr>
                          <m:t>O</m:t>
                        </m:r>
                      </m:e>
                      <m:sub>
                        <m:r>
                          <a:rPr lang="en-GB" sz="1800" b="0" i="0" smtClean="0">
                            <a:latin typeface="Cambria Math" panose="02040503050406030204" pitchFamily="18" charset="0"/>
                          </a:rPr>
                          <m:t>4</m:t>
                        </m:r>
                      </m:sub>
                    </m:sSub>
                  </m:oMath>
                </a14:m>
                <a:endParaRPr lang="en-GB" sz="1800" dirty="0" smtClean="0">
                  <a:latin typeface="B612 Mono" panose="020B0604020202020204" charset="0"/>
                </a:endParaRPr>
              </a:p>
              <a:p>
                <a:pPr algn="ctr">
                  <a:spcAft>
                    <a:spcPts val="1200"/>
                  </a:spcAft>
                </a:pPr>
                <a14:m>
                  <m:oMathPara xmlns:m="http://schemas.openxmlformats.org/officeDocument/2006/math">
                    <m:oMathParaPr>
                      <m:jc m:val="centerGroup"/>
                    </m:oMathParaPr>
                    <m:oMath xmlns:m="http://schemas.openxmlformats.org/officeDocument/2006/math">
                      <m:r>
                        <a:rPr lang="en-GB" sz="1800" i="1">
                          <a:latin typeface="Cambria Math" panose="02040503050406030204" pitchFamily="18" charset="0"/>
                        </a:rPr>
                        <m:t>𝐻𝐶𝑙</m:t>
                      </m:r>
                      <m:sSub>
                        <m:sSubPr>
                          <m:ctrlPr>
                            <a:rPr lang="en-GB" sz="1800" i="1">
                              <a:latin typeface="Cambria Math" panose="02040503050406030204" pitchFamily="18" charset="0"/>
                            </a:rPr>
                          </m:ctrlPr>
                        </m:sSubPr>
                        <m:e>
                          <m:r>
                            <a:rPr lang="en-GB" sz="1800" i="1">
                              <a:latin typeface="Cambria Math" panose="02040503050406030204" pitchFamily="18" charset="0"/>
                            </a:rPr>
                            <m:t>𝑂</m:t>
                          </m:r>
                        </m:e>
                        <m:sub>
                          <m:r>
                            <a:rPr lang="en-GB" sz="1800" i="1">
                              <a:latin typeface="Cambria Math" panose="02040503050406030204" pitchFamily="18" charset="0"/>
                            </a:rPr>
                            <m:t>4</m:t>
                          </m:r>
                        </m:sub>
                      </m:sSub>
                      <m:r>
                        <a:rPr lang="en-GB" sz="1800" b="0" i="1" smtClean="0">
                          <a:latin typeface="Cambria Math" panose="02040503050406030204" pitchFamily="18" charset="0"/>
                        </a:rPr>
                        <m:t>+</m:t>
                      </m:r>
                      <m:sSub>
                        <m:sSubPr>
                          <m:ctrlPr>
                            <a:rPr lang="en-GB" sz="1800" i="1">
                              <a:latin typeface="Cambria Math" panose="02040503050406030204" pitchFamily="18" charset="0"/>
                            </a:rPr>
                          </m:ctrlPr>
                        </m:sSubPr>
                        <m:e>
                          <m:r>
                            <a:rPr lang="en-GB" sz="1800" i="1">
                              <a:latin typeface="Cambria Math" panose="02040503050406030204" pitchFamily="18" charset="0"/>
                            </a:rPr>
                            <m:t>𝐻</m:t>
                          </m:r>
                        </m:e>
                        <m:sub>
                          <m:r>
                            <a:rPr lang="en-GB" sz="1800" i="1">
                              <a:latin typeface="Cambria Math" panose="02040503050406030204" pitchFamily="18" charset="0"/>
                            </a:rPr>
                            <m:t>2</m:t>
                          </m:r>
                        </m:sub>
                      </m:sSub>
                      <m:r>
                        <a:rPr lang="en-GB" sz="1800" i="1">
                          <a:latin typeface="Cambria Math" panose="02040503050406030204" pitchFamily="18" charset="0"/>
                        </a:rPr>
                        <m:t>𝑂</m:t>
                      </m:r>
                      <m:r>
                        <a:rPr lang="en-GB" sz="1800" b="0" i="1" smtClean="0">
                          <a:latin typeface="Cambria Math" panose="02040503050406030204" pitchFamily="18" charset="0"/>
                          <a:ea typeface="Cambria Math" panose="02040503050406030204" pitchFamily="18" charset="0"/>
                        </a:rPr>
                        <m:t>→</m:t>
                      </m:r>
                      <m:sSup>
                        <m:sSupPr>
                          <m:ctrlPr>
                            <a:rPr lang="en-GB" sz="1800" i="1">
                              <a:latin typeface="Cambria Math" panose="02040503050406030204" pitchFamily="18" charset="0"/>
                              <a:ea typeface="Cambria Math" panose="02040503050406030204" pitchFamily="18" charset="0"/>
                            </a:rPr>
                          </m:ctrlPr>
                        </m:sSupPr>
                        <m:e>
                          <m:r>
                            <a:rPr lang="en-GB" sz="1800" i="1">
                              <a:latin typeface="Cambria Math" panose="02040503050406030204" pitchFamily="18" charset="0"/>
                              <a:ea typeface="Cambria Math" panose="02040503050406030204" pitchFamily="18" charset="0"/>
                            </a:rPr>
                            <m:t>𝐻</m:t>
                          </m:r>
                        </m:e>
                        <m:sup>
                          <m:r>
                            <a:rPr lang="en-GB" sz="1800" i="1">
                              <a:latin typeface="Cambria Math" panose="02040503050406030204" pitchFamily="18" charset="0"/>
                              <a:ea typeface="Cambria Math" panose="02040503050406030204" pitchFamily="18" charset="0"/>
                            </a:rPr>
                            <m:t>+</m:t>
                          </m:r>
                        </m:sup>
                      </m:sSup>
                      <m:r>
                        <a:rPr lang="en-GB" sz="1800" i="1">
                          <a:latin typeface="Cambria Math" panose="02040503050406030204" pitchFamily="18" charset="0"/>
                          <a:ea typeface="Cambria Math" panose="02040503050406030204" pitchFamily="18" charset="0"/>
                        </a:rPr>
                        <m:t>+</m:t>
                      </m:r>
                      <m:sSup>
                        <m:sSupPr>
                          <m:ctrlPr>
                            <a:rPr lang="en-GB" sz="1800" b="0" i="1" smtClean="0">
                              <a:latin typeface="Cambria Math" panose="02040503050406030204" pitchFamily="18" charset="0"/>
                              <a:ea typeface="Cambria Math" panose="02040503050406030204" pitchFamily="18" charset="0"/>
                            </a:rPr>
                          </m:ctrlPr>
                        </m:sSupPr>
                        <m:e>
                          <m:r>
                            <a:rPr lang="en-GB" sz="1800" i="1">
                              <a:latin typeface="Cambria Math" panose="02040503050406030204" pitchFamily="18" charset="0"/>
                            </a:rPr>
                            <m:t>𝐶𝑙</m:t>
                          </m:r>
                          <m:sSub>
                            <m:sSubPr>
                              <m:ctrlPr>
                                <a:rPr lang="en-GB" sz="1800" i="1">
                                  <a:latin typeface="Cambria Math" panose="02040503050406030204" pitchFamily="18" charset="0"/>
                                </a:rPr>
                              </m:ctrlPr>
                            </m:sSubPr>
                            <m:e>
                              <m:r>
                                <a:rPr lang="en-GB" sz="1800" i="1">
                                  <a:latin typeface="Cambria Math" panose="02040503050406030204" pitchFamily="18" charset="0"/>
                                </a:rPr>
                                <m:t>𝑂</m:t>
                              </m:r>
                            </m:e>
                            <m:sub>
                              <m:r>
                                <a:rPr lang="en-GB" sz="1800" i="1">
                                  <a:latin typeface="Cambria Math" panose="02040503050406030204" pitchFamily="18" charset="0"/>
                                </a:rPr>
                                <m:t>4</m:t>
                              </m:r>
                            </m:sub>
                          </m:sSub>
                        </m:e>
                        <m:sup>
                          <m:r>
                            <a:rPr lang="en-GB" sz="1800" b="0" i="1" smtClean="0">
                              <a:latin typeface="Cambria Math" panose="02040503050406030204" pitchFamily="18" charset="0"/>
                              <a:ea typeface="Cambria Math" panose="02040503050406030204" pitchFamily="18" charset="0"/>
                            </a:rPr>
                            <m:t>−</m:t>
                          </m:r>
                        </m:sup>
                      </m:sSup>
                    </m:oMath>
                  </m:oMathPara>
                </a14:m>
                <a:endParaRPr lang="en-GB" sz="1800" i="1" dirty="0" smtClean="0">
                  <a:latin typeface="B612 Mono" panose="020B0604020202020204" charset="0"/>
                </a:endParaRPr>
              </a:p>
              <a:p>
                <a:pPr marL="285750" indent="-285750">
                  <a:spcAft>
                    <a:spcPts val="600"/>
                  </a:spcAft>
                  <a:buFont typeface="Arial" panose="020B0604020202020204" pitchFamily="34" charset="0"/>
                  <a:buChar char="•"/>
                </a:pPr>
                <a14:m>
                  <m:oMath xmlns:m="http://schemas.openxmlformats.org/officeDocument/2006/math">
                    <m:r>
                      <m:rPr>
                        <m:sty m:val="p"/>
                      </m:rPr>
                      <a:rPr lang="en-GB" sz="1800" b="0" i="0" smtClean="0">
                        <a:latin typeface="Cambria Math" panose="02040503050406030204" pitchFamily="18" charset="0"/>
                      </a:rPr>
                      <m:t>C</m:t>
                    </m:r>
                    <m:sSub>
                      <m:sSubPr>
                        <m:ctrlPr>
                          <a:rPr lang="en-GB" sz="1800" b="0" i="1" smtClean="0">
                            <a:latin typeface="Cambria Math" panose="02040503050406030204" pitchFamily="18" charset="0"/>
                          </a:rPr>
                        </m:ctrlPr>
                      </m:sSubPr>
                      <m:e>
                        <m:r>
                          <m:rPr>
                            <m:sty m:val="p"/>
                          </m:rPr>
                          <a:rPr lang="en-GB" sz="1800" b="0" i="0" smtClean="0">
                            <a:latin typeface="Cambria Math" panose="02040503050406030204" pitchFamily="18" charset="0"/>
                          </a:rPr>
                          <m:t>H</m:t>
                        </m:r>
                      </m:e>
                      <m:sub>
                        <m:r>
                          <a:rPr lang="en-GB" sz="1800" b="0" i="0" smtClean="0">
                            <a:latin typeface="Cambria Math" panose="02040503050406030204" pitchFamily="18" charset="0"/>
                          </a:rPr>
                          <m:t>3</m:t>
                        </m:r>
                      </m:sub>
                    </m:sSub>
                    <m:r>
                      <m:rPr>
                        <m:sty m:val="p"/>
                      </m:rPr>
                      <a:rPr lang="en-GB" sz="1800" b="0" i="0" smtClean="0">
                        <a:latin typeface="Cambria Math" panose="02040503050406030204" pitchFamily="18" charset="0"/>
                      </a:rPr>
                      <m:t>COOH</m:t>
                    </m:r>
                  </m:oMath>
                </a14:m>
                <a:r>
                  <a:rPr lang="en-GB" sz="1800" dirty="0" smtClean="0">
                    <a:latin typeface="B612 Mono" panose="020B0604020202020204" charset="0"/>
                  </a:rPr>
                  <a:t> </a:t>
                </a:r>
                <a:endParaRPr lang="en-GB" sz="1800" dirty="0">
                  <a:latin typeface="B612 Mono" panose="020B0604020202020204" charset="0"/>
                </a:endParaRPr>
              </a:p>
              <a:p>
                <a:pPr algn="ctr"/>
                <a14:m>
                  <m:oMathPara xmlns:m="http://schemas.openxmlformats.org/officeDocument/2006/math">
                    <m:oMathParaPr>
                      <m:jc m:val="centerGroup"/>
                    </m:oMathParaPr>
                    <m:oMath xmlns:m="http://schemas.openxmlformats.org/officeDocument/2006/math">
                      <m:r>
                        <m:rPr>
                          <m:sty m:val="p"/>
                        </m:rPr>
                        <a:rPr lang="en-GB" sz="1800">
                          <a:latin typeface="Cambria Math" panose="02040503050406030204" pitchFamily="18" charset="0"/>
                        </a:rPr>
                        <m:t>C</m:t>
                      </m:r>
                      <m:sSub>
                        <m:sSubPr>
                          <m:ctrlPr>
                            <a:rPr lang="en-GB" sz="1800" i="1">
                              <a:latin typeface="Cambria Math" panose="02040503050406030204" pitchFamily="18" charset="0"/>
                            </a:rPr>
                          </m:ctrlPr>
                        </m:sSubPr>
                        <m:e>
                          <m:r>
                            <m:rPr>
                              <m:sty m:val="p"/>
                            </m:rPr>
                            <a:rPr lang="en-GB" sz="1800">
                              <a:latin typeface="Cambria Math" panose="02040503050406030204" pitchFamily="18" charset="0"/>
                            </a:rPr>
                            <m:t>H</m:t>
                          </m:r>
                        </m:e>
                        <m:sub>
                          <m:r>
                            <a:rPr lang="en-GB" sz="1800">
                              <a:latin typeface="Cambria Math" panose="02040503050406030204" pitchFamily="18" charset="0"/>
                            </a:rPr>
                            <m:t>3</m:t>
                          </m:r>
                        </m:sub>
                      </m:sSub>
                      <m:r>
                        <m:rPr>
                          <m:sty m:val="p"/>
                        </m:rPr>
                        <a:rPr lang="en-GB" sz="1800">
                          <a:latin typeface="Cambria Math" panose="02040503050406030204" pitchFamily="18" charset="0"/>
                        </a:rPr>
                        <m:t>COOH</m:t>
                      </m:r>
                      <m:r>
                        <a:rPr lang="en-GB" sz="1800" b="1" i="1" smtClean="0">
                          <a:latin typeface="Cambria Math" panose="02040503050406030204" pitchFamily="18" charset="0"/>
                        </a:rPr>
                        <m:t>+</m:t>
                      </m:r>
                      <m:sSub>
                        <m:sSubPr>
                          <m:ctrlPr>
                            <a:rPr lang="en-GB" sz="1800" i="1">
                              <a:latin typeface="Cambria Math" panose="02040503050406030204" pitchFamily="18" charset="0"/>
                            </a:rPr>
                          </m:ctrlPr>
                        </m:sSubPr>
                        <m:e>
                          <m:r>
                            <a:rPr lang="en-GB" sz="1800" i="1">
                              <a:latin typeface="Cambria Math" panose="02040503050406030204" pitchFamily="18" charset="0"/>
                            </a:rPr>
                            <m:t>𝐻</m:t>
                          </m:r>
                        </m:e>
                        <m:sub>
                          <m:r>
                            <a:rPr lang="en-GB" sz="1800" i="1">
                              <a:latin typeface="Cambria Math" panose="02040503050406030204" pitchFamily="18" charset="0"/>
                            </a:rPr>
                            <m:t>2</m:t>
                          </m:r>
                        </m:sub>
                      </m:sSub>
                      <m:r>
                        <a:rPr lang="en-GB" sz="1800" i="1">
                          <a:latin typeface="Cambria Math" panose="02040503050406030204" pitchFamily="18" charset="0"/>
                        </a:rPr>
                        <m:t>𝑂</m:t>
                      </m:r>
                      <m:r>
                        <a:rPr lang="en-GB" sz="1800" i="1">
                          <a:latin typeface="Cambria Math" panose="02040503050406030204" pitchFamily="18" charset="0"/>
                          <a:ea typeface="Cambria Math" panose="02040503050406030204" pitchFamily="18" charset="0"/>
                        </a:rPr>
                        <m:t>→</m:t>
                      </m:r>
                      <m:sSup>
                        <m:sSupPr>
                          <m:ctrlPr>
                            <a:rPr lang="en-GB" sz="1800" i="1">
                              <a:latin typeface="Cambria Math" panose="02040503050406030204" pitchFamily="18" charset="0"/>
                              <a:ea typeface="Cambria Math" panose="02040503050406030204" pitchFamily="18" charset="0"/>
                            </a:rPr>
                          </m:ctrlPr>
                        </m:sSupPr>
                        <m:e>
                          <m:r>
                            <a:rPr lang="en-GB" sz="1800" i="1">
                              <a:latin typeface="Cambria Math" panose="02040503050406030204" pitchFamily="18" charset="0"/>
                              <a:ea typeface="Cambria Math" panose="02040503050406030204" pitchFamily="18" charset="0"/>
                            </a:rPr>
                            <m:t>𝐻</m:t>
                          </m:r>
                        </m:e>
                        <m:sup>
                          <m:r>
                            <a:rPr lang="en-GB" sz="1800" i="1">
                              <a:latin typeface="Cambria Math" panose="02040503050406030204" pitchFamily="18" charset="0"/>
                              <a:ea typeface="Cambria Math" panose="02040503050406030204" pitchFamily="18" charset="0"/>
                            </a:rPr>
                            <m:t>+</m:t>
                          </m:r>
                        </m:sup>
                      </m:sSup>
                      <m:r>
                        <a:rPr lang="en-GB" sz="1800" i="1">
                          <a:latin typeface="Cambria Math" panose="02040503050406030204" pitchFamily="18" charset="0"/>
                          <a:ea typeface="Cambria Math" panose="02040503050406030204" pitchFamily="18" charset="0"/>
                        </a:rPr>
                        <m:t>+</m:t>
                      </m:r>
                      <m:sSup>
                        <m:sSupPr>
                          <m:ctrlPr>
                            <a:rPr lang="en-GB" sz="1800" i="1" smtClean="0">
                              <a:latin typeface="Cambria Math" panose="02040503050406030204" pitchFamily="18" charset="0"/>
                              <a:ea typeface="Cambria Math" panose="02040503050406030204" pitchFamily="18" charset="0"/>
                            </a:rPr>
                          </m:ctrlPr>
                        </m:sSupPr>
                        <m:e>
                          <m:r>
                            <m:rPr>
                              <m:sty m:val="p"/>
                            </m:rPr>
                            <a:rPr lang="en-GB" sz="1800">
                              <a:latin typeface="Cambria Math" panose="02040503050406030204" pitchFamily="18" charset="0"/>
                            </a:rPr>
                            <m:t>C</m:t>
                          </m:r>
                          <m:sSub>
                            <m:sSubPr>
                              <m:ctrlPr>
                                <a:rPr lang="en-GB" sz="1800" i="1">
                                  <a:latin typeface="Cambria Math" panose="02040503050406030204" pitchFamily="18" charset="0"/>
                                </a:rPr>
                              </m:ctrlPr>
                            </m:sSubPr>
                            <m:e>
                              <m:r>
                                <m:rPr>
                                  <m:sty m:val="p"/>
                                </m:rPr>
                                <a:rPr lang="en-GB" sz="1800">
                                  <a:latin typeface="Cambria Math" panose="02040503050406030204" pitchFamily="18" charset="0"/>
                                </a:rPr>
                                <m:t>H</m:t>
                              </m:r>
                            </m:e>
                            <m:sub>
                              <m:r>
                                <a:rPr lang="en-GB" sz="1800">
                                  <a:latin typeface="Cambria Math" panose="02040503050406030204" pitchFamily="18" charset="0"/>
                                </a:rPr>
                                <m:t>3</m:t>
                              </m:r>
                            </m:sub>
                          </m:sSub>
                          <m:r>
                            <m:rPr>
                              <m:sty m:val="p"/>
                            </m:rPr>
                            <a:rPr lang="en-GB" sz="1800">
                              <a:latin typeface="Cambria Math" panose="02040503050406030204" pitchFamily="18" charset="0"/>
                            </a:rPr>
                            <m:t>COO</m:t>
                          </m:r>
                        </m:e>
                        <m:sup>
                          <m:r>
                            <a:rPr lang="en-GB" sz="1800" b="0" i="1" smtClean="0">
                              <a:latin typeface="Cambria Math" panose="02040503050406030204" pitchFamily="18" charset="0"/>
                              <a:ea typeface="Cambria Math" panose="02040503050406030204" pitchFamily="18" charset="0"/>
                            </a:rPr>
                            <m:t>−</m:t>
                          </m:r>
                        </m:sup>
                      </m:sSup>
                    </m:oMath>
                  </m:oMathPara>
                </a14:m>
                <a:endParaRPr lang="en-US" sz="1600" b="1" dirty="0">
                  <a:latin typeface="B612 Mono" panose="020B060402020202020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362260" y="1839476"/>
                <a:ext cx="5246557" cy="2728824"/>
              </a:xfrm>
              <a:prstGeom prst="rect">
                <a:avLst/>
              </a:prstGeom>
              <a:blipFill>
                <a:blip r:embed="rId4"/>
                <a:stretch>
                  <a:fillRect l="-1047" t="-1119"/>
                </a:stretch>
              </a:blipFill>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7C627F-4B85-0402-D169-E4EE671ACF50}"/>
              </a:ext>
            </a:extLst>
          </p:cNvPr>
          <p:cNvSpPr txBox="1"/>
          <p:nvPr/>
        </p:nvSpPr>
        <p:spPr>
          <a:xfrm>
            <a:off x="427125" y="418387"/>
            <a:ext cx="8214798" cy="15850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1600" b="1" u="sng" dirty="0">
                <a:solidFill>
                  <a:srgbClr val="0070C0"/>
                </a:solidFill>
                <a:latin typeface="B612 Mono"/>
              </a:rPr>
              <a:t>Arrhenius </a:t>
            </a:r>
            <a:r>
              <a:rPr lang="en-US" sz="1600" b="1" u="sng" dirty="0" smtClean="0">
                <a:solidFill>
                  <a:srgbClr val="0070C0"/>
                </a:solidFill>
                <a:latin typeface="B612 Mono"/>
              </a:rPr>
              <a:t>Base:</a:t>
            </a:r>
            <a:endParaRPr lang="en-US" sz="1600" b="1" u="sng" dirty="0">
              <a:solidFill>
                <a:srgbClr val="0070C0"/>
              </a:solidFill>
              <a:latin typeface="B612 Mono"/>
            </a:endParaRPr>
          </a:p>
          <a:p>
            <a:pPr algn="just"/>
            <a:r>
              <a:rPr lang="en-US" sz="1600" dirty="0">
                <a:latin typeface="B612 Mono"/>
                <a:cs typeface="Times New Roman"/>
              </a:rPr>
              <a:t>Acids are defined as a compound or element that releases </a:t>
            </a:r>
            <a:r>
              <a:rPr lang="en-US" sz="1600" dirty="0" smtClean="0">
                <a:latin typeface="B612 Mono"/>
                <a:cs typeface="Times New Roman"/>
              </a:rPr>
              <a:t>hydroxyl (OH-) </a:t>
            </a:r>
            <a:r>
              <a:rPr lang="en-US" sz="1600" dirty="0">
                <a:latin typeface="B612 Mono"/>
                <a:cs typeface="Times New Roman"/>
              </a:rPr>
              <a:t>ions into the solution which increases the concentration of </a:t>
            </a:r>
            <a:r>
              <a:rPr lang="en-US" sz="1600" dirty="0" smtClean="0">
                <a:latin typeface="B612 Mono"/>
                <a:cs typeface="Times New Roman"/>
              </a:rPr>
              <a:t>OH- in </a:t>
            </a:r>
            <a:r>
              <a:rPr lang="en-US" sz="1600" dirty="0">
                <a:latin typeface="B612 Mono"/>
                <a:cs typeface="Times New Roman"/>
              </a:rPr>
              <a:t>an aqueous solution.</a:t>
            </a:r>
            <a:endParaRPr lang="en-US" sz="1600" dirty="0">
              <a:latin typeface="B612 Mono"/>
            </a:endParaRPr>
          </a:p>
          <a:p>
            <a:pPr algn="just"/>
            <a:endParaRPr lang="en-US" dirty="0">
              <a:latin typeface="B612 Mono"/>
              <a:cs typeface="Times New Roman"/>
            </a:endParaRPr>
          </a:p>
          <a:p>
            <a:endParaRPr lang="en-US" dirty="0"/>
          </a:p>
        </p:txBody>
      </p:sp>
      <p:pic>
        <p:nvPicPr>
          <p:cNvPr id="4" name="Picture 3"/>
          <p:cNvPicPr>
            <a:picLocks noChangeAspect="1"/>
          </p:cNvPicPr>
          <p:nvPr/>
        </p:nvPicPr>
        <p:blipFill rotWithShape="1">
          <a:blip r:embed="rId2"/>
          <a:srcRect l="53485" r="1009"/>
          <a:stretch/>
        </p:blipFill>
        <p:spPr>
          <a:xfrm>
            <a:off x="468504" y="1750518"/>
            <a:ext cx="2231153" cy="290676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3362260" y="1801376"/>
                <a:ext cx="5246557" cy="2681824"/>
              </a:xfrm>
              <a:prstGeom prst="rect">
                <a:avLst/>
              </a:prstGeom>
              <a:noFill/>
            </p:spPr>
            <p:txBody>
              <a:bodyPr wrap="square" rtlCol="0">
                <a:spAutoFit/>
              </a:bodyPr>
              <a:lstStyle/>
              <a:p>
                <a:pPr>
                  <a:spcAft>
                    <a:spcPts val="600"/>
                  </a:spcAft>
                </a:pPr>
                <a:r>
                  <a:rPr lang="en-GB" sz="1800" dirty="0" smtClean="0">
                    <a:latin typeface="B612 Mono" panose="020B0604020202020204" charset="0"/>
                  </a:rPr>
                  <a:t>Examples:</a:t>
                </a:r>
              </a:p>
              <a:p>
                <a:pPr marL="285750" indent="-285750">
                  <a:spcAft>
                    <a:spcPts val="600"/>
                  </a:spcAft>
                  <a:buFont typeface="Wingdings" panose="05000000000000000000" pitchFamily="2" charset="2"/>
                  <a:buChar char="§"/>
                </a:pPr>
                <a14:m>
                  <m:oMath xmlns:m="http://schemas.openxmlformats.org/officeDocument/2006/math">
                    <m:r>
                      <m:rPr>
                        <m:sty m:val="p"/>
                      </m:rPr>
                      <a:rPr lang="en-GB" sz="1800" b="0" i="0" smtClean="0">
                        <a:latin typeface="Cambria Math" panose="02040503050406030204" pitchFamily="18" charset="0"/>
                      </a:rPr>
                      <m:t>Ca</m:t>
                    </m:r>
                    <m:sSub>
                      <m:sSubPr>
                        <m:ctrlPr>
                          <a:rPr lang="en-GB" sz="1800" i="1" smtClean="0">
                            <a:latin typeface="Cambria Math" panose="02040503050406030204" pitchFamily="18" charset="0"/>
                          </a:rPr>
                        </m:ctrlPr>
                      </m:sSubPr>
                      <m:e>
                        <m:r>
                          <a:rPr lang="en-GB" sz="1800" b="0" i="0" smtClean="0">
                            <a:latin typeface="Cambria Math" panose="02040503050406030204" pitchFamily="18" charset="0"/>
                          </a:rPr>
                          <m:t>(</m:t>
                        </m:r>
                        <m:r>
                          <m:rPr>
                            <m:sty m:val="p"/>
                          </m:rPr>
                          <a:rPr lang="en-GB" sz="1800" b="0" i="0" smtClean="0">
                            <a:latin typeface="Cambria Math" panose="02040503050406030204" pitchFamily="18" charset="0"/>
                          </a:rPr>
                          <m:t>OH</m:t>
                        </m:r>
                        <m:r>
                          <a:rPr lang="en-GB" sz="1800" b="0" i="0" smtClean="0">
                            <a:latin typeface="Cambria Math" panose="02040503050406030204" pitchFamily="18" charset="0"/>
                          </a:rPr>
                          <m:t>)</m:t>
                        </m:r>
                      </m:e>
                      <m:sub>
                        <m:r>
                          <a:rPr lang="en-GB" sz="1800" b="0" i="0" smtClean="0">
                            <a:latin typeface="Cambria Math" panose="02040503050406030204" pitchFamily="18" charset="0"/>
                          </a:rPr>
                          <m:t>2</m:t>
                        </m:r>
                      </m:sub>
                    </m:sSub>
                  </m:oMath>
                </a14:m>
                <a:endParaRPr lang="en-GB" sz="1800" dirty="0" smtClean="0">
                  <a:latin typeface="B612 Mono" panose="020B0604020202020204" charset="0"/>
                </a:endParaRPr>
              </a:p>
              <a:p>
                <a:pPr algn="ctr">
                  <a:spcAft>
                    <a:spcPts val="1200"/>
                  </a:spcAft>
                </a:pPr>
                <a14:m>
                  <m:oMathPara xmlns:m="http://schemas.openxmlformats.org/officeDocument/2006/math">
                    <m:oMathParaPr>
                      <m:jc m:val="center"/>
                    </m:oMathParaPr>
                    <m:oMath xmlns:m="http://schemas.openxmlformats.org/officeDocument/2006/math">
                      <m:r>
                        <a:rPr lang="en-GB" sz="1800" b="0" i="1" smtClean="0">
                          <a:latin typeface="Cambria Math" panose="02040503050406030204" pitchFamily="18" charset="0"/>
                        </a:rPr>
                        <m:t>𝐶𝑎</m:t>
                      </m:r>
                      <m:sSub>
                        <m:sSubPr>
                          <m:ctrlPr>
                            <a:rPr lang="en-GB" sz="1800" b="0" i="1" smtClean="0">
                              <a:latin typeface="Cambria Math" panose="02040503050406030204" pitchFamily="18" charset="0"/>
                            </a:rPr>
                          </m:ctrlPr>
                        </m:sSubPr>
                        <m:e>
                          <m:d>
                            <m:dPr>
                              <m:ctrlPr>
                                <a:rPr lang="en-GB" sz="1800" b="0" i="1" smtClean="0">
                                  <a:latin typeface="Cambria Math" panose="02040503050406030204" pitchFamily="18" charset="0"/>
                                </a:rPr>
                              </m:ctrlPr>
                            </m:dPr>
                            <m:e>
                              <m:r>
                                <a:rPr lang="en-GB" sz="1800" b="0" i="1" smtClean="0">
                                  <a:latin typeface="Cambria Math" panose="02040503050406030204" pitchFamily="18" charset="0"/>
                                </a:rPr>
                                <m:t>𝑂𝐻</m:t>
                              </m:r>
                            </m:e>
                          </m:d>
                        </m:e>
                        <m:sub>
                          <m:eqArr>
                            <m:eqArrPr>
                              <m:ctrlPr>
                                <a:rPr lang="en-GB" sz="1800" b="0" i="1" smtClean="0">
                                  <a:latin typeface="Cambria Math" panose="02040503050406030204" pitchFamily="18" charset="0"/>
                                </a:rPr>
                              </m:ctrlPr>
                            </m:eqArrPr>
                            <m:e>
                              <m:r>
                                <a:rPr lang="en-GB" sz="1800" b="0" i="1" smtClean="0">
                                  <a:latin typeface="Cambria Math" panose="02040503050406030204" pitchFamily="18" charset="0"/>
                                </a:rPr>
                                <m:t>2 </m:t>
                              </m:r>
                            </m:e>
                            <m:e>
                              <m:r>
                                <a:rPr lang="en-GB" sz="1800" b="0" i="1" smtClean="0">
                                  <a:latin typeface="Cambria Math" panose="02040503050406030204" pitchFamily="18" charset="0"/>
                                </a:rPr>
                                <m:t> </m:t>
                              </m:r>
                            </m:e>
                          </m:eqArr>
                        </m:sub>
                      </m:sSub>
                      <m:r>
                        <a:rPr lang="en-GB" sz="1800" b="0" i="1" smtClean="0">
                          <a:latin typeface="Cambria Math" panose="02040503050406030204" pitchFamily="18" charset="0"/>
                        </a:rPr>
                        <m:t>+ </m:t>
                      </m:r>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𝐻</m:t>
                          </m:r>
                        </m:e>
                        <m:sub>
                          <m:r>
                            <a:rPr lang="en-GB" sz="1800" b="0" i="1" smtClean="0">
                              <a:latin typeface="Cambria Math" panose="02040503050406030204" pitchFamily="18" charset="0"/>
                            </a:rPr>
                            <m:t>2</m:t>
                          </m:r>
                        </m:sub>
                      </m:sSub>
                      <m:r>
                        <a:rPr lang="en-GB" sz="1800" b="0" i="1" smtClean="0">
                          <a:latin typeface="Cambria Math" panose="02040503050406030204" pitchFamily="18" charset="0"/>
                        </a:rPr>
                        <m:t>𝑂</m:t>
                      </m:r>
                      <m:r>
                        <a:rPr lang="en-GB" sz="1800" b="0" i="1" smtClean="0">
                          <a:latin typeface="Cambria Math" panose="02040503050406030204" pitchFamily="18" charset="0"/>
                          <a:ea typeface="Cambria Math" panose="02040503050406030204" pitchFamily="18" charset="0"/>
                        </a:rPr>
                        <m:t>→ </m:t>
                      </m:r>
                      <m:sSup>
                        <m:sSupPr>
                          <m:ctrlPr>
                            <a:rPr lang="en-GB" sz="1800" b="0" i="1" smtClean="0">
                              <a:latin typeface="Cambria Math" panose="02040503050406030204" pitchFamily="18" charset="0"/>
                              <a:ea typeface="Cambria Math" panose="02040503050406030204" pitchFamily="18" charset="0"/>
                            </a:rPr>
                          </m:ctrlPr>
                        </m:sSupPr>
                        <m:e>
                          <m:r>
                            <a:rPr lang="en-GB" sz="1800" b="0" i="1" smtClean="0">
                              <a:latin typeface="Cambria Math" panose="02040503050406030204" pitchFamily="18" charset="0"/>
                              <a:ea typeface="Cambria Math" panose="02040503050406030204" pitchFamily="18" charset="0"/>
                            </a:rPr>
                            <m:t>𝐶𝑎</m:t>
                          </m:r>
                        </m:e>
                        <m:sup>
                          <m:r>
                            <a:rPr lang="en-GB" sz="1800" b="0" i="1" smtClean="0">
                              <a:latin typeface="Cambria Math" panose="02040503050406030204" pitchFamily="18" charset="0"/>
                              <a:ea typeface="Cambria Math" panose="02040503050406030204" pitchFamily="18" charset="0"/>
                            </a:rPr>
                            <m:t>2+</m:t>
                          </m:r>
                        </m:sup>
                      </m:sSup>
                      <m:r>
                        <a:rPr lang="en-GB" sz="1800" b="0" i="1" smtClean="0">
                          <a:latin typeface="Cambria Math" panose="02040503050406030204" pitchFamily="18" charset="0"/>
                          <a:ea typeface="Cambria Math" panose="02040503050406030204" pitchFamily="18" charset="0"/>
                        </a:rPr>
                        <m:t>+</m:t>
                      </m:r>
                      <m:sSup>
                        <m:sSupPr>
                          <m:ctrlPr>
                            <a:rPr lang="en-GB" sz="1800" b="0" i="1" smtClean="0">
                              <a:latin typeface="Cambria Math" panose="02040503050406030204" pitchFamily="18" charset="0"/>
                              <a:ea typeface="Cambria Math" panose="02040503050406030204" pitchFamily="18" charset="0"/>
                            </a:rPr>
                          </m:ctrlPr>
                        </m:sSupPr>
                        <m:e>
                          <m:r>
                            <a:rPr lang="en-GB" sz="1800" b="0" i="1" smtClean="0">
                              <a:latin typeface="Cambria Math" panose="02040503050406030204" pitchFamily="18" charset="0"/>
                              <a:ea typeface="Cambria Math" panose="02040503050406030204" pitchFamily="18" charset="0"/>
                            </a:rPr>
                            <m:t>𝑂𝐻</m:t>
                          </m:r>
                        </m:e>
                        <m:sup>
                          <m:r>
                            <a:rPr lang="en-GB" sz="1800" b="0" i="1" smtClean="0">
                              <a:latin typeface="Cambria Math" panose="02040503050406030204" pitchFamily="18" charset="0"/>
                              <a:ea typeface="Cambria Math" panose="02040503050406030204" pitchFamily="18" charset="0"/>
                            </a:rPr>
                            <m:t>−</m:t>
                          </m:r>
                        </m:sup>
                      </m:sSup>
                    </m:oMath>
                  </m:oMathPara>
                </a14:m>
                <a:endParaRPr lang="en-GB" sz="1800" dirty="0" smtClean="0">
                  <a:latin typeface="B612 Mono" panose="020B0604020202020204" charset="0"/>
                </a:endParaRPr>
              </a:p>
              <a:p>
                <a:pPr marL="285750" indent="-285750">
                  <a:spcAft>
                    <a:spcPts val="600"/>
                  </a:spcAft>
                  <a:buFont typeface="Wingdings" panose="05000000000000000000" pitchFamily="2" charset="2"/>
                  <a:buChar char="§"/>
                </a:pPr>
                <a14:m>
                  <m:oMath xmlns:m="http://schemas.openxmlformats.org/officeDocument/2006/math">
                    <m:sSub>
                      <m:sSubPr>
                        <m:ctrlPr>
                          <a:rPr lang="en-GB" sz="1800" i="1" smtClean="0">
                            <a:latin typeface="Cambria Math" panose="02040503050406030204" pitchFamily="18" charset="0"/>
                          </a:rPr>
                        </m:ctrlPr>
                      </m:sSubPr>
                      <m:e>
                        <m:r>
                          <m:rPr>
                            <m:sty m:val="p"/>
                          </m:rPr>
                          <a:rPr lang="en-GB" sz="1800" b="0" i="0" smtClean="0">
                            <a:latin typeface="Cambria Math" panose="02040503050406030204" pitchFamily="18" charset="0"/>
                          </a:rPr>
                          <m:t>NH</m:t>
                        </m:r>
                      </m:e>
                      <m:sub>
                        <m:r>
                          <a:rPr lang="en-GB" sz="1800" b="0" i="0" smtClean="0">
                            <a:latin typeface="Cambria Math" panose="02040503050406030204" pitchFamily="18" charset="0"/>
                          </a:rPr>
                          <m:t>4</m:t>
                        </m:r>
                      </m:sub>
                    </m:sSub>
                    <m:r>
                      <m:rPr>
                        <m:sty m:val="p"/>
                      </m:rPr>
                      <a:rPr lang="en-GB" sz="1800" b="0" i="0" smtClean="0">
                        <a:latin typeface="Cambria Math" panose="02040503050406030204" pitchFamily="18" charset="0"/>
                      </a:rPr>
                      <m:t>OH</m:t>
                    </m:r>
                  </m:oMath>
                </a14:m>
                <a:endParaRPr lang="en-GB" sz="1800" dirty="0" smtClean="0">
                  <a:latin typeface="B612 Mono" panose="020B0604020202020204" charset="0"/>
                </a:endParaRPr>
              </a:p>
              <a:p>
                <a:pPr algn="ctr">
                  <a:spcAft>
                    <a:spcPts val="1200"/>
                  </a:spcAft>
                </a:pPr>
                <a14:m>
                  <m:oMathPara xmlns:m="http://schemas.openxmlformats.org/officeDocument/2006/math">
                    <m:oMathParaPr>
                      <m:jc m:val="centerGroup"/>
                    </m:oMathParaPr>
                    <m:oMath xmlns:m="http://schemas.openxmlformats.org/officeDocument/2006/math">
                      <m:sSub>
                        <m:sSubPr>
                          <m:ctrlPr>
                            <a:rPr lang="en-GB" sz="1800" i="1">
                              <a:latin typeface="Cambria Math" panose="02040503050406030204" pitchFamily="18" charset="0"/>
                            </a:rPr>
                          </m:ctrlPr>
                        </m:sSubPr>
                        <m:e>
                          <m:r>
                            <a:rPr lang="en-GB" sz="1800" i="1">
                              <a:latin typeface="Cambria Math" panose="02040503050406030204" pitchFamily="18" charset="0"/>
                            </a:rPr>
                            <m:t>𝑁𝐻</m:t>
                          </m:r>
                        </m:e>
                        <m:sub>
                          <m:r>
                            <a:rPr lang="en-GB" sz="1800" i="1">
                              <a:latin typeface="Cambria Math" panose="02040503050406030204" pitchFamily="18" charset="0"/>
                            </a:rPr>
                            <m:t>4</m:t>
                          </m:r>
                        </m:sub>
                      </m:sSub>
                      <m:r>
                        <a:rPr lang="en-GB" sz="1800" i="1">
                          <a:latin typeface="Cambria Math" panose="02040503050406030204" pitchFamily="18" charset="0"/>
                        </a:rPr>
                        <m:t>𝑂𝐻</m:t>
                      </m:r>
                      <m:r>
                        <a:rPr lang="en-GB" sz="1800" b="0" i="1" smtClean="0">
                          <a:latin typeface="Cambria Math" panose="02040503050406030204" pitchFamily="18" charset="0"/>
                        </a:rPr>
                        <m:t>+</m:t>
                      </m:r>
                      <m:sSub>
                        <m:sSubPr>
                          <m:ctrlPr>
                            <a:rPr lang="en-GB" sz="1800" i="1">
                              <a:latin typeface="Cambria Math" panose="02040503050406030204" pitchFamily="18" charset="0"/>
                            </a:rPr>
                          </m:ctrlPr>
                        </m:sSubPr>
                        <m:e>
                          <m:r>
                            <a:rPr lang="en-GB" sz="1800" i="1">
                              <a:latin typeface="Cambria Math" panose="02040503050406030204" pitchFamily="18" charset="0"/>
                            </a:rPr>
                            <m:t>𝐻</m:t>
                          </m:r>
                        </m:e>
                        <m:sub>
                          <m:r>
                            <a:rPr lang="en-GB" sz="1800" i="1">
                              <a:latin typeface="Cambria Math" panose="02040503050406030204" pitchFamily="18" charset="0"/>
                            </a:rPr>
                            <m:t>2</m:t>
                          </m:r>
                        </m:sub>
                      </m:sSub>
                      <m:r>
                        <a:rPr lang="en-GB" sz="1800" i="1">
                          <a:latin typeface="Cambria Math" panose="02040503050406030204" pitchFamily="18" charset="0"/>
                        </a:rPr>
                        <m:t>𝑂</m:t>
                      </m:r>
                      <m:r>
                        <a:rPr lang="en-GB" sz="1800" b="0" i="1" smtClean="0">
                          <a:latin typeface="Cambria Math" panose="02040503050406030204" pitchFamily="18" charset="0"/>
                          <a:ea typeface="Cambria Math" panose="02040503050406030204" pitchFamily="18" charset="0"/>
                        </a:rPr>
                        <m:t>→ </m:t>
                      </m:r>
                      <m:sSup>
                        <m:sSupPr>
                          <m:ctrlPr>
                            <a:rPr lang="en-GB" sz="1800" b="0" i="1" smtClean="0">
                              <a:latin typeface="Cambria Math" panose="02040503050406030204" pitchFamily="18" charset="0"/>
                              <a:ea typeface="Cambria Math" panose="02040503050406030204" pitchFamily="18" charset="0"/>
                            </a:rPr>
                          </m:ctrlPr>
                        </m:sSupPr>
                        <m:e>
                          <m:r>
                            <a:rPr lang="en-GB" sz="1800" b="0" i="1" smtClean="0">
                              <a:latin typeface="Cambria Math" panose="02040503050406030204" pitchFamily="18" charset="0"/>
                              <a:ea typeface="Cambria Math" panose="02040503050406030204" pitchFamily="18" charset="0"/>
                            </a:rPr>
                            <m:t>𝑁</m:t>
                          </m:r>
                          <m:sSub>
                            <m:sSubPr>
                              <m:ctrlPr>
                                <a:rPr lang="en-GB" sz="1800" b="0" i="1" smtClean="0">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𝐻</m:t>
                              </m:r>
                            </m:e>
                            <m:sub>
                              <m:r>
                                <a:rPr lang="en-GB" sz="1800" b="0" i="1" smtClean="0">
                                  <a:latin typeface="Cambria Math" panose="02040503050406030204" pitchFamily="18" charset="0"/>
                                  <a:ea typeface="Cambria Math" panose="02040503050406030204" pitchFamily="18" charset="0"/>
                                </a:rPr>
                                <m:t>4</m:t>
                              </m:r>
                            </m:sub>
                          </m:sSub>
                        </m:e>
                        <m:sup>
                          <m:r>
                            <a:rPr lang="en-GB" sz="1800" b="0" i="1" smtClean="0">
                              <a:latin typeface="Cambria Math" panose="02040503050406030204" pitchFamily="18" charset="0"/>
                              <a:ea typeface="Cambria Math" panose="02040503050406030204" pitchFamily="18" charset="0"/>
                            </a:rPr>
                            <m:t>+</m:t>
                          </m:r>
                        </m:sup>
                      </m:sSup>
                      <m:r>
                        <a:rPr lang="en-GB" sz="1800" b="0" i="1" smtClean="0">
                          <a:latin typeface="Cambria Math" panose="02040503050406030204" pitchFamily="18" charset="0"/>
                          <a:ea typeface="Cambria Math" panose="02040503050406030204" pitchFamily="18" charset="0"/>
                        </a:rPr>
                        <m:t>+</m:t>
                      </m:r>
                      <m:sSup>
                        <m:sSupPr>
                          <m:ctrlPr>
                            <a:rPr lang="en-GB" sz="1800" b="0" i="1" smtClean="0">
                              <a:latin typeface="Cambria Math" panose="02040503050406030204" pitchFamily="18" charset="0"/>
                              <a:ea typeface="Cambria Math" panose="02040503050406030204" pitchFamily="18" charset="0"/>
                            </a:rPr>
                          </m:ctrlPr>
                        </m:sSupPr>
                        <m:e>
                          <m:r>
                            <a:rPr lang="en-GB" sz="1800" b="0" i="1" smtClean="0">
                              <a:latin typeface="Cambria Math" panose="02040503050406030204" pitchFamily="18" charset="0"/>
                              <a:ea typeface="Cambria Math" panose="02040503050406030204" pitchFamily="18" charset="0"/>
                            </a:rPr>
                            <m:t>𝑂𝐻</m:t>
                          </m:r>
                        </m:e>
                        <m:sup>
                          <m:r>
                            <a:rPr lang="en-GB" sz="1800" b="0" i="1" smtClean="0">
                              <a:latin typeface="Cambria Math" panose="02040503050406030204" pitchFamily="18" charset="0"/>
                              <a:ea typeface="Cambria Math" panose="02040503050406030204" pitchFamily="18" charset="0"/>
                            </a:rPr>
                            <m:t>−</m:t>
                          </m:r>
                        </m:sup>
                      </m:sSup>
                    </m:oMath>
                  </m:oMathPara>
                </a14:m>
                <a:endParaRPr lang="en-GB" sz="1800" dirty="0" smtClean="0">
                  <a:latin typeface="B612 Mono" panose="020B0604020202020204" charset="0"/>
                </a:endParaRPr>
              </a:p>
              <a:p>
                <a:pPr marL="285750" indent="-285750">
                  <a:spcAft>
                    <a:spcPts val="600"/>
                  </a:spcAft>
                  <a:buFont typeface="Arial" panose="020B0604020202020204" pitchFamily="34" charset="0"/>
                  <a:buChar char="•"/>
                </a:pPr>
                <a14:m>
                  <m:oMath xmlns:m="http://schemas.openxmlformats.org/officeDocument/2006/math">
                    <m:r>
                      <m:rPr>
                        <m:sty m:val="p"/>
                      </m:rPr>
                      <a:rPr lang="en-GB" sz="1800" b="0" i="0" smtClean="0">
                        <a:latin typeface="Cambria Math" panose="02040503050406030204" pitchFamily="18" charset="0"/>
                      </a:rPr>
                      <m:t>LiOH</m:t>
                    </m:r>
                  </m:oMath>
                </a14:m>
                <a:r>
                  <a:rPr lang="en-GB" sz="1800" dirty="0" smtClean="0">
                    <a:latin typeface="B612 Mono" panose="020B0604020202020204" charset="0"/>
                  </a:rPr>
                  <a:t> </a:t>
                </a:r>
                <a:endParaRPr lang="en-GB" sz="1800" dirty="0">
                  <a:latin typeface="B612 Mono" panose="020B0604020202020204" charset="0"/>
                </a:endParaRPr>
              </a:p>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𝐿𝑖𝑂𝐻</m:t>
                      </m:r>
                      <m:r>
                        <a:rPr lang="en-GB" sz="1800" b="1" i="1" smtClean="0">
                          <a:latin typeface="Cambria Math" panose="02040503050406030204" pitchFamily="18" charset="0"/>
                        </a:rPr>
                        <m:t>+</m:t>
                      </m:r>
                      <m:sSub>
                        <m:sSubPr>
                          <m:ctrlPr>
                            <a:rPr lang="en-GB" sz="1800" i="1">
                              <a:latin typeface="Cambria Math" panose="02040503050406030204" pitchFamily="18" charset="0"/>
                            </a:rPr>
                          </m:ctrlPr>
                        </m:sSubPr>
                        <m:e>
                          <m:r>
                            <a:rPr lang="en-GB" sz="1800" i="1">
                              <a:latin typeface="Cambria Math" panose="02040503050406030204" pitchFamily="18" charset="0"/>
                            </a:rPr>
                            <m:t>𝐻</m:t>
                          </m:r>
                        </m:e>
                        <m:sub>
                          <m:r>
                            <a:rPr lang="en-GB" sz="1800" i="1">
                              <a:latin typeface="Cambria Math" panose="02040503050406030204" pitchFamily="18" charset="0"/>
                            </a:rPr>
                            <m:t>2</m:t>
                          </m:r>
                        </m:sub>
                      </m:sSub>
                      <m:r>
                        <a:rPr lang="en-GB" sz="1800" i="1">
                          <a:latin typeface="Cambria Math" panose="02040503050406030204" pitchFamily="18" charset="0"/>
                        </a:rPr>
                        <m:t>𝑂</m:t>
                      </m:r>
                      <m:r>
                        <a:rPr lang="en-GB" sz="1800" i="1">
                          <a:latin typeface="Cambria Math" panose="02040503050406030204" pitchFamily="18" charset="0"/>
                          <a:ea typeface="Cambria Math" panose="02040503050406030204" pitchFamily="18" charset="0"/>
                        </a:rPr>
                        <m:t>→</m:t>
                      </m:r>
                      <m:sSup>
                        <m:sSupPr>
                          <m:ctrlPr>
                            <a:rPr lang="en-GB" sz="1800" i="1" smtClean="0">
                              <a:latin typeface="Cambria Math" panose="02040503050406030204" pitchFamily="18" charset="0"/>
                              <a:ea typeface="Cambria Math" panose="02040503050406030204" pitchFamily="18" charset="0"/>
                            </a:rPr>
                          </m:ctrlPr>
                        </m:sSupPr>
                        <m:e>
                          <m:r>
                            <a:rPr lang="en-GB" sz="1800" b="0" i="1" smtClean="0">
                              <a:latin typeface="Cambria Math" panose="02040503050406030204" pitchFamily="18" charset="0"/>
                              <a:ea typeface="Cambria Math" panose="02040503050406030204" pitchFamily="18" charset="0"/>
                            </a:rPr>
                            <m:t>𝐿𝑖</m:t>
                          </m:r>
                        </m:e>
                        <m:sup>
                          <m:r>
                            <a:rPr lang="en-GB" sz="1800" b="0" i="1" smtClean="0">
                              <a:latin typeface="Cambria Math" panose="02040503050406030204" pitchFamily="18" charset="0"/>
                              <a:ea typeface="Cambria Math" panose="02040503050406030204" pitchFamily="18" charset="0"/>
                            </a:rPr>
                            <m:t>+</m:t>
                          </m:r>
                        </m:sup>
                      </m:sSup>
                      <m:r>
                        <a:rPr lang="en-GB" sz="1800" i="1">
                          <a:latin typeface="Cambria Math" panose="02040503050406030204" pitchFamily="18" charset="0"/>
                          <a:ea typeface="Cambria Math" panose="02040503050406030204" pitchFamily="18" charset="0"/>
                        </a:rPr>
                        <m:t>+</m:t>
                      </m:r>
                      <m:sSup>
                        <m:sSupPr>
                          <m:ctrlPr>
                            <a:rPr lang="en-GB" sz="1800" i="1">
                              <a:latin typeface="Cambria Math" panose="02040503050406030204" pitchFamily="18" charset="0"/>
                              <a:ea typeface="Cambria Math" panose="02040503050406030204" pitchFamily="18" charset="0"/>
                            </a:rPr>
                          </m:ctrlPr>
                        </m:sSupPr>
                        <m:e>
                          <m:r>
                            <a:rPr lang="en-GB" sz="1800" i="1">
                              <a:latin typeface="Cambria Math" panose="02040503050406030204" pitchFamily="18" charset="0"/>
                              <a:ea typeface="Cambria Math" panose="02040503050406030204" pitchFamily="18" charset="0"/>
                            </a:rPr>
                            <m:t>𝑂𝐻</m:t>
                          </m:r>
                        </m:e>
                        <m:sup>
                          <m:r>
                            <a:rPr lang="en-GB" sz="1800" i="1">
                              <a:latin typeface="Cambria Math" panose="02040503050406030204" pitchFamily="18" charset="0"/>
                              <a:ea typeface="Cambria Math" panose="02040503050406030204" pitchFamily="18" charset="0"/>
                            </a:rPr>
                            <m:t>−</m:t>
                          </m:r>
                        </m:sup>
                      </m:sSup>
                    </m:oMath>
                  </m:oMathPara>
                </a14:m>
                <a:endParaRPr lang="en-US" sz="1600" b="1" dirty="0">
                  <a:latin typeface="B612 Mono" panose="020B060402020202020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362260" y="1801376"/>
                <a:ext cx="5246557" cy="2681824"/>
              </a:xfrm>
              <a:prstGeom prst="rect">
                <a:avLst/>
              </a:prstGeom>
              <a:blipFill>
                <a:blip r:embed="rId3"/>
                <a:stretch>
                  <a:fillRect l="-1047" t="-1139"/>
                </a:stretch>
              </a:blipFill>
            </p:spPr>
            <p:txBody>
              <a:bodyPr/>
              <a:lstStyle/>
              <a:p>
                <a:r>
                  <a:rPr lang="en-US">
                    <a:noFill/>
                  </a:rPr>
                  <a:t> </a:t>
                </a:r>
              </a:p>
            </p:txBody>
          </p:sp>
        </mc:Fallback>
      </mc:AlternateContent>
    </p:spTree>
    <p:extLst>
      <p:ext uri="{BB962C8B-B14F-4D97-AF65-F5344CB8AC3E}">
        <p14:creationId xmlns:p14="http://schemas.microsoft.com/office/powerpoint/2010/main" val="28122039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800" y="383806"/>
            <a:ext cx="7704000" cy="572700"/>
          </a:xfrm>
        </p:spPr>
        <p:txBody>
          <a:bodyPr/>
          <a:lstStyle/>
          <a:p>
            <a:r>
              <a:rPr lang="en-US" sz="2400" u="sng" dirty="0"/>
              <a:t>Neutralization </a:t>
            </a:r>
            <a:r>
              <a:rPr lang="en-US" sz="2400" u="sng" dirty="0" smtClean="0"/>
              <a:t>Reaction: </a:t>
            </a:r>
            <a:endParaRPr lang="en-US" sz="2400" u="sng" dirty="0"/>
          </a:p>
        </p:txBody>
      </p:sp>
      <p:sp>
        <p:nvSpPr>
          <p:cNvPr id="3" name="TextBox 2"/>
          <p:cNvSpPr txBox="1"/>
          <p:nvPr/>
        </p:nvSpPr>
        <p:spPr>
          <a:xfrm>
            <a:off x="521222" y="944323"/>
            <a:ext cx="7950200" cy="923330"/>
          </a:xfrm>
          <a:prstGeom prst="rect">
            <a:avLst/>
          </a:prstGeom>
          <a:noFill/>
        </p:spPr>
        <p:txBody>
          <a:bodyPr wrap="square" rtlCol="0">
            <a:spAutoFit/>
          </a:bodyPr>
          <a:lstStyle/>
          <a:p>
            <a:r>
              <a:rPr lang="en-GB" sz="1800" dirty="0">
                <a:latin typeface="B612 Mono" panose="020B0604020202020204" charset="0"/>
              </a:rPr>
              <a:t>Arrhenius </a:t>
            </a:r>
            <a:r>
              <a:rPr lang="en-GB" sz="1800" dirty="0">
                <a:solidFill>
                  <a:srgbClr val="FF0000"/>
                </a:solidFill>
                <a:latin typeface="B612 Mono" panose="020B0604020202020204" charset="0"/>
              </a:rPr>
              <a:t>acid</a:t>
            </a:r>
            <a:r>
              <a:rPr lang="en-GB" sz="1800" dirty="0">
                <a:latin typeface="B612 Mono" panose="020B0604020202020204" charset="0"/>
              </a:rPr>
              <a:t> and Arrhenius </a:t>
            </a:r>
            <a:r>
              <a:rPr lang="en-GB" sz="1800" dirty="0">
                <a:solidFill>
                  <a:srgbClr val="0070C0"/>
                </a:solidFill>
                <a:latin typeface="B612 Mono" panose="020B0604020202020204" charset="0"/>
              </a:rPr>
              <a:t>base</a:t>
            </a:r>
            <a:r>
              <a:rPr lang="en-GB" sz="1800" dirty="0">
                <a:latin typeface="B612 Mono" panose="020B0604020202020204" charset="0"/>
              </a:rPr>
              <a:t> react, </a:t>
            </a:r>
            <a:r>
              <a:rPr lang="en-GB" sz="1800" b="1" dirty="0">
                <a:latin typeface="B612 Mono" panose="020B0604020202020204" charset="0"/>
              </a:rPr>
              <a:t>salt</a:t>
            </a:r>
            <a:r>
              <a:rPr lang="en-GB" sz="1800" dirty="0">
                <a:latin typeface="B612 Mono" panose="020B0604020202020204" charset="0"/>
              </a:rPr>
              <a:t> and </a:t>
            </a:r>
            <a:r>
              <a:rPr lang="en-GB" sz="1800" b="1" dirty="0">
                <a:latin typeface="B612 Mono" panose="020B0604020202020204" charset="0"/>
              </a:rPr>
              <a:t>water</a:t>
            </a:r>
            <a:r>
              <a:rPr lang="en-GB" sz="1800" dirty="0">
                <a:latin typeface="B612 Mono" panose="020B0604020202020204" charset="0"/>
              </a:rPr>
              <a:t> are formed as products, the reaction is known as a neutralization reaction </a:t>
            </a:r>
            <a:endParaRPr lang="en-US" sz="1800" dirty="0">
              <a:latin typeface="B612 Mono" panose="020B0604020202020204" charset="0"/>
            </a:endParaRPr>
          </a:p>
        </p:txBody>
      </p:sp>
      <mc:AlternateContent xmlns:mc="http://schemas.openxmlformats.org/markup-compatibility/2006" xmlns:a14="http://schemas.microsoft.com/office/drawing/2010/main">
        <mc:Choice Requires="a14">
          <p:sp>
            <p:nvSpPr>
              <p:cNvPr id="4" name="TextBox 3"/>
              <p:cNvSpPr txBox="1"/>
              <p:nvPr/>
            </p:nvSpPr>
            <p:spPr>
              <a:xfrm>
                <a:off x="1282700" y="4358223"/>
                <a:ext cx="68453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000" b="1" i="1" smtClean="0">
                          <a:solidFill>
                            <a:srgbClr val="FF0000"/>
                          </a:solidFill>
                          <a:latin typeface="Cambria Math" panose="02040503050406030204" pitchFamily="18" charset="0"/>
                        </a:rPr>
                        <m:t>𝑯𝑪𝒍</m:t>
                      </m:r>
                      <m:r>
                        <a:rPr lang="en-GB" sz="2000" b="1" i="1" smtClean="0">
                          <a:latin typeface="Cambria Math" panose="02040503050406030204" pitchFamily="18" charset="0"/>
                        </a:rPr>
                        <m:t>+</m:t>
                      </m:r>
                      <m:r>
                        <a:rPr lang="en-GB" sz="2000" b="1" i="1" smtClean="0">
                          <a:solidFill>
                            <a:srgbClr val="0070C0"/>
                          </a:solidFill>
                          <a:latin typeface="Cambria Math" panose="02040503050406030204" pitchFamily="18" charset="0"/>
                        </a:rPr>
                        <m:t>𝑵𝒂𝑶𝑯</m:t>
                      </m:r>
                      <m:r>
                        <a:rPr lang="en-GB" sz="2000" b="1" i="1" smtClean="0">
                          <a:latin typeface="Cambria Math" panose="02040503050406030204" pitchFamily="18" charset="0"/>
                        </a:rPr>
                        <m:t> </m:t>
                      </m:r>
                      <m:r>
                        <a:rPr lang="en-GB" sz="2000" b="1" i="1" smtClean="0">
                          <a:latin typeface="Cambria Math" panose="02040503050406030204" pitchFamily="18" charset="0"/>
                          <a:ea typeface="Cambria Math" panose="02040503050406030204" pitchFamily="18" charset="0"/>
                        </a:rPr>
                        <m:t>→</m:t>
                      </m:r>
                      <m:r>
                        <a:rPr lang="en-GB" sz="2000" b="1" i="1" smtClean="0">
                          <a:latin typeface="Cambria Math" panose="02040503050406030204" pitchFamily="18" charset="0"/>
                          <a:ea typeface="Cambria Math" panose="02040503050406030204" pitchFamily="18" charset="0"/>
                        </a:rPr>
                        <m:t>𝑵𝒂𝑪𝒍</m:t>
                      </m:r>
                      <m:r>
                        <a:rPr lang="en-GB" sz="2000" b="1" i="1" smtClean="0">
                          <a:latin typeface="Cambria Math" panose="02040503050406030204" pitchFamily="18" charset="0"/>
                          <a:ea typeface="Cambria Math" panose="02040503050406030204" pitchFamily="18" charset="0"/>
                        </a:rPr>
                        <m:t>+</m:t>
                      </m:r>
                      <m:sSub>
                        <m:sSubPr>
                          <m:ctrlPr>
                            <a:rPr lang="en-GB" sz="2000" b="1" i="1" smtClean="0">
                              <a:latin typeface="Cambria Math" panose="02040503050406030204" pitchFamily="18" charset="0"/>
                              <a:ea typeface="Cambria Math" panose="02040503050406030204" pitchFamily="18" charset="0"/>
                            </a:rPr>
                          </m:ctrlPr>
                        </m:sSubPr>
                        <m:e>
                          <m:r>
                            <a:rPr lang="en-GB" sz="2000" b="1" i="1" smtClean="0">
                              <a:latin typeface="Cambria Math" panose="02040503050406030204" pitchFamily="18" charset="0"/>
                              <a:ea typeface="Cambria Math" panose="02040503050406030204" pitchFamily="18" charset="0"/>
                            </a:rPr>
                            <m:t>𝑯</m:t>
                          </m:r>
                        </m:e>
                        <m:sub>
                          <m:r>
                            <a:rPr lang="en-GB" sz="2000" b="1" i="1" smtClean="0">
                              <a:latin typeface="Cambria Math" panose="02040503050406030204" pitchFamily="18" charset="0"/>
                              <a:ea typeface="Cambria Math" panose="02040503050406030204" pitchFamily="18" charset="0"/>
                            </a:rPr>
                            <m:t>𝟐</m:t>
                          </m:r>
                        </m:sub>
                      </m:sSub>
                      <m:r>
                        <a:rPr lang="en-GB" sz="2000" b="1" i="1" smtClean="0">
                          <a:latin typeface="Cambria Math" panose="02040503050406030204" pitchFamily="18" charset="0"/>
                          <a:ea typeface="Cambria Math" panose="02040503050406030204" pitchFamily="18" charset="0"/>
                        </a:rPr>
                        <m:t>𝑶</m:t>
                      </m:r>
                    </m:oMath>
                  </m:oMathPara>
                </a14:m>
                <a:endParaRPr lang="en-US" sz="1600" b="1" dirty="0"/>
              </a:p>
            </p:txBody>
          </p:sp>
        </mc:Choice>
        <mc:Fallback xmlns="">
          <p:sp>
            <p:nvSpPr>
              <p:cNvPr id="4" name="TextBox 3"/>
              <p:cNvSpPr txBox="1">
                <a:spLocks noRot="1" noChangeAspect="1" noMove="1" noResize="1" noEditPoints="1" noAdjustHandles="1" noChangeArrowheads="1" noChangeShapeType="1" noTextEdit="1"/>
              </p:cNvSpPr>
              <p:nvPr/>
            </p:nvSpPr>
            <p:spPr>
              <a:xfrm>
                <a:off x="1282700" y="4358223"/>
                <a:ext cx="6845300" cy="400110"/>
              </a:xfrm>
              <a:prstGeom prst="rect">
                <a:avLst/>
              </a:prstGeom>
              <a:blipFill>
                <a:blip r:embed="rId2"/>
                <a:stretch>
                  <a:fillRect b="-3030"/>
                </a:stretch>
              </a:blipFill>
            </p:spPr>
            <p:txBody>
              <a:bodyPr/>
              <a:lstStyle/>
              <a:p>
                <a:r>
                  <a:rPr lang="en-US">
                    <a:noFill/>
                  </a:rPr>
                  <a:t> </a:t>
                </a:r>
              </a:p>
            </p:txBody>
          </p:sp>
        </mc:Fallback>
      </mc:AlternateContent>
      <p:pic>
        <p:nvPicPr>
          <p:cNvPr id="7" name="Picture 6"/>
          <p:cNvPicPr>
            <a:picLocks noChangeAspect="1"/>
          </p:cNvPicPr>
          <p:nvPr/>
        </p:nvPicPr>
        <p:blipFill rotWithShape="1">
          <a:blip r:embed="rId3"/>
          <a:srcRect l="2959" t="28049" r="3362" b="3963"/>
          <a:stretch/>
        </p:blipFill>
        <p:spPr>
          <a:xfrm>
            <a:off x="2724410" y="1881791"/>
            <a:ext cx="4242518" cy="2301902"/>
          </a:xfrm>
          <a:prstGeom prst="rect">
            <a:avLst/>
          </a:prstGeom>
        </p:spPr>
      </p:pic>
    </p:spTree>
    <p:extLst>
      <p:ext uri="{BB962C8B-B14F-4D97-AF65-F5344CB8AC3E}">
        <p14:creationId xmlns:p14="http://schemas.microsoft.com/office/powerpoint/2010/main" val="2869287548"/>
      </p:ext>
    </p:extLst>
  </p:cSld>
  <p:clrMapOvr>
    <a:masterClrMapping/>
  </p:clrMapOvr>
  <mc:AlternateContent xmlns:mc="http://schemas.openxmlformats.org/markup-compatibility/2006" xmlns:p14="http://schemas.microsoft.com/office/powerpoint/2010/main">
    <mc:Choice Requires="p14">
      <p:transition spd="slow" p14:dur="1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p:cNvSpPr txBox="1"/>
              <p:nvPr/>
            </p:nvSpPr>
            <p:spPr>
              <a:xfrm>
                <a:off x="406400" y="3403600"/>
                <a:ext cx="8013700" cy="1741631"/>
              </a:xfrm>
              <a:prstGeom prst="rect">
                <a:avLst/>
              </a:prstGeom>
              <a:noFill/>
            </p:spPr>
            <p:txBody>
              <a:bodyPr wrap="square" rtlCol="0">
                <a:spAutoFit/>
              </a:bodyPr>
              <a:lstStyle/>
              <a:p>
                <a:pPr>
                  <a:spcAft>
                    <a:spcPts val="600"/>
                  </a:spcAft>
                </a:pPr>
                <a:r>
                  <a:rPr lang="en-GB" sz="1600" u="sng" dirty="0" smtClean="0">
                    <a:latin typeface="B612 Mono" panose="020B0604020202020204" charset="0"/>
                  </a:rPr>
                  <a:t>Strong Acids</a:t>
                </a:r>
                <a:r>
                  <a:rPr lang="en-GB" sz="1600" dirty="0" smtClean="0">
                    <a:latin typeface="B612 Mono" panose="020B0604020202020204" charset="0"/>
                  </a:rPr>
                  <a:t>:</a:t>
                </a:r>
                <a:r>
                  <a:rPr lang="en-GB" sz="1800" dirty="0" smtClean="0">
                    <a:latin typeface="B612 Mono" panose="020B0604020202020204" charset="0"/>
                  </a:rPr>
                  <a:t> </a:t>
                </a:r>
                <a14:m>
                  <m:oMath xmlns:m="http://schemas.openxmlformats.org/officeDocument/2006/math">
                    <m:r>
                      <a:rPr lang="en-GB" sz="1800" b="0" i="1" smtClean="0">
                        <a:latin typeface="Cambria Math" panose="02040503050406030204" pitchFamily="18" charset="0"/>
                      </a:rPr>
                      <m:t>𝐻𝐶𝑙</m:t>
                    </m:r>
                    <m:r>
                      <a:rPr lang="en-GB" sz="1800" b="0" i="1" smtClean="0">
                        <a:latin typeface="Cambria Math" panose="02040503050406030204" pitchFamily="18" charset="0"/>
                      </a:rPr>
                      <m:t>, </m:t>
                    </m:r>
                    <m:r>
                      <a:rPr lang="en-GB" sz="1800" b="0" i="1" smtClean="0">
                        <a:latin typeface="Cambria Math" panose="02040503050406030204" pitchFamily="18" charset="0"/>
                      </a:rPr>
                      <m:t>𝐻𝑁</m:t>
                    </m:r>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𝑂</m:t>
                        </m:r>
                      </m:e>
                      <m:sub>
                        <m:r>
                          <a:rPr lang="en-GB" sz="1800" b="0" i="1" smtClean="0">
                            <a:latin typeface="Cambria Math" panose="02040503050406030204" pitchFamily="18" charset="0"/>
                          </a:rPr>
                          <m:t>3</m:t>
                        </m:r>
                      </m:sub>
                    </m:sSub>
                    <m:r>
                      <a:rPr lang="en-GB" sz="1800" b="0" i="1" smtClean="0">
                        <a:latin typeface="Cambria Math" panose="02040503050406030204" pitchFamily="18" charset="0"/>
                      </a:rPr>
                      <m:t>, </m:t>
                    </m:r>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𝐻</m:t>
                        </m:r>
                      </m:e>
                      <m:sub>
                        <m:r>
                          <a:rPr lang="en-GB" sz="1800" b="0" i="1" smtClean="0">
                            <a:latin typeface="Cambria Math" panose="02040503050406030204" pitchFamily="18" charset="0"/>
                          </a:rPr>
                          <m:t>2</m:t>
                        </m:r>
                      </m:sub>
                    </m:sSub>
                    <m:r>
                      <a:rPr lang="en-GB" sz="1800" b="0" i="1" smtClean="0">
                        <a:latin typeface="Cambria Math" panose="02040503050406030204" pitchFamily="18" charset="0"/>
                      </a:rPr>
                      <m:t>𝑆</m:t>
                    </m:r>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𝑂</m:t>
                        </m:r>
                      </m:e>
                      <m:sub>
                        <m:r>
                          <a:rPr lang="en-GB" sz="1800" b="0" i="1" smtClean="0">
                            <a:latin typeface="Cambria Math" panose="02040503050406030204" pitchFamily="18" charset="0"/>
                          </a:rPr>
                          <m:t>4</m:t>
                        </m:r>
                      </m:sub>
                    </m:sSub>
                    <m:r>
                      <a:rPr lang="en-GB" sz="1800" b="0" i="1" smtClean="0">
                        <a:latin typeface="Cambria Math" panose="02040503050406030204" pitchFamily="18" charset="0"/>
                      </a:rPr>
                      <m:t>,</m:t>
                    </m:r>
                    <m:r>
                      <a:rPr lang="en-GB" sz="1800" i="1">
                        <a:latin typeface="Cambria Math" panose="02040503050406030204" pitchFamily="18" charset="0"/>
                      </a:rPr>
                      <m:t>𝐻𝐶𝑙</m:t>
                    </m:r>
                    <m:sSub>
                      <m:sSubPr>
                        <m:ctrlPr>
                          <a:rPr lang="en-GB" sz="1800" i="1">
                            <a:latin typeface="Cambria Math" panose="02040503050406030204" pitchFamily="18" charset="0"/>
                          </a:rPr>
                        </m:ctrlPr>
                      </m:sSubPr>
                      <m:e>
                        <m:r>
                          <a:rPr lang="en-GB" sz="1800" i="1">
                            <a:latin typeface="Cambria Math" panose="02040503050406030204" pitchFamily="18" charset="0"/>
                          </a:rPr>
                          <m:t>𝑂</m:t>
                        </m:r>
                      </m:e>
                      <m:sub>
                        <m:r>
                          <a:rPr lang="en-GB" sz="1800" i="1">
                            <a:latin typeface="Cambria Math" panose="02040503050406030204" pitchFamily="18" charset="0"/>
                          </a:rPr>
                          <m:t>4</m:t>
                        </m:r>
                      </m:sub>
                    </m:sSub>
                    <m:r>
                      <a:rPr lang="en-GB" sz="1800" b="0" i="1" smtClean="0">
                        <a:latin typeface="Cambria Math" panose="02040503050406030204" pitchFamily="18" charset="0"/>
                      </a:rPr>
                      <m:t>, </m:t>
                    </m:r>
                    <m:r>
                      <a:rPr lang="en-GB" sz="1800" b="0" i="1" smtClean="0">
                        <a:latin typeface="Cambria Math" panose="02040503050406030204" pitchFamily="18" charset="0"/>
                      </a:rPr>
                      <m:t>𝐻𝐵𝑟</m:t>
                    </m:r>
                    <m:r>
                      <a:rPr lang="en-GB" sz="1800" b="0" i="1" smtClean="0">
                        <a:latin typeface="Cambria Math" panose="02040503050406030204" pitchFamily="18" charset="0"/>
                      </a:rPr>
                      <m:t>, </m:t>
                    </m:r>
                    <m:r>
                      <a:rPr lang="en-GB" sz="1800" b="0" i="1" smtClean="0">
                        <a:latin typeface="Cambria Math" panose="02040503050406030204" pitchFamily="18" charset="0"/>
                      </a:rPr>
                      <m:t>𝐻𝐼</m:t>
                    </m:r>
                    <m:r>
                      <a:rPr lang="en-GB" sz="1800" b="0" i="1" smtClean="0">
                        <a:latin typeface="Cambria Math" panose="02040503050406030204" pitchFamily="18" charset="0"/>
                      </a:rPr>
                      <m:t> </m:t>
                    </m:r>
                  </m:oMath>
                </a14:m>
                <a:endParaRPr lang="en-GB" sz="1600" dirty="0">
                  <a:latin typeface="B612 Mono" panose="020B0604020202020204" charset="0"/>
                </a:endParaRPr>
              </a:p>
              <a:p>
                <a:pPr algn="ctr">
                  <a:spcAft>
                    <a:spcPts val="1200"/>
                  </a:spcAft>
                </a:pPr>
                <a14:m>
                  <m:oMath xmlns:m="http://schemas.openxmlformats.org/officeDocument/2006/math">
                    <m:r>
                      <a:rPr lang="en-GB" sz="1800" i="1">
                        <a:latin typeface="Cambria Math" panose="02040503050406030204" pitchFamily="18" charset="0"/>
                      </a:rPr>
                      <m:t>𝐻𝐶𝑙</m:t>
                    </m:r>
                    <m:sSub>
                      <m:sSubPr>
                        <m:ctrlPr>
                          <a:rPr lang="en-GB" sz="1800" i="1">
                            <a:latin typeface="Cambria Math" panose="02040503050406030204" pitchFamily="18" charset="0"/>
                          </a:rPr>
                        </m:ctrlPr>
                      </m:sSubPr>
                      <m:e>
                        <m:r>
                          <a:rPr lang="en-GB" sz="1800" i="1">
                            <a:latin typeface="Cambria Math" panose="02040503050406030204" pitchFamily="18" charset="0"/>
                          </a:rPr>
                          <m:t>𝑂</m:t>
                        </m:r>
                      </m:e>
                      <m:sub>
                        <m:r>
                          <a:rPr lang="en-GB" sz="1800" i="1">
                            <a:latin typeface="Cambria Math" panose="02040503050406030204" pitchFamily="18" charset="0"/>
                          </a:rPr>
                          <m:t>4</m:t>
                        </m:r>
                      </m:sub>
                    </m:sSub>
                    <m:r>
                      <a:rPr lang="en-GB" sz="1800" i="1">
                        <a:latin typeface="Cambria Math" panose="02040503050406030204" pitchFamily="18" charset="0"/>
                      </a:rPr>
                      <m:t>+</m:t>
                    </m:r>
                    <m:sSub>
                      <m:sSubPr>
                        <m:ctrlPr>
                          <a:rPr lang="en-GB" sz="1800" i="1">
                            <a:latin typeface="Cambria Math" panose="02040503050406030204" pitchFamily="18" charset="0"/>
                          </a:rPr>
                        </m:ctrlPr>
                      </m:sSubPr>
                      <m:e>
                        <m:r>
                          <a:rPr lang="en-GB" sz="1800" i="1">
                            <a:latin typeface="Cambria Math" panose="02040503050406030204" pitchFamily="18" charset="0"/>
                          </a:rPr>
                          <m:t>𝐻</m:t>
                        </m:r>
                      </m:e>
                      <m:sub>
                        <m:r>
                          <a:rPr lang="en-GB" sz="1800" i="1">
                            <a:latin typeface="Cambria Math" panose="02040503050406030204" pitchFamily="18" charset="0"/>
                          </a:rPr>
                          <m:t>2</m:t>
                        </m:r>
                      </m:sub>
                    </m:sSub>
                    <m:r>
                      <a:rPr lang="en-GB" sz="1800" i="1">
                        <a:latin typeface="Cambria Math" panose="02040503050406030204" pitchFamily="18" charset="0"/>
                      </a:rPr>
                      <m:t>𝑂</m:t>
                    </m:r>
                    <m:r>
                      <a:rPr lang="en-GB" sz="1800" i="1">
                        <a:latin typeface="Cambria Math" panose="02040503050406030204" pitchFamily="18" charset="0"/>
                        <a:ea typeface="Cambria Math" panose="02040503050406030204" pitchFamily="18" charset="0"/>
                      </a:rPr>
                      <m:t>→</m:t>
                    </m:r>
                    <m:sSup>
                      <m:sSupPr>
                        <m:ctrlPr>
                          <a:rPr lang="en-GB" sz="1800" i="1">
                            <a:latin typeface="Cambria Math" panose="02040503050406030204" pitchFamily="18" charset="0"/>
                            <a:ea typeface="Cambria Math" panose="02040503050406030204" pitchFamily="18" charset="0"/>
                          </a:rPr>
                        </m:ctrlPr>
                      </m:sSupPr>
                      <m:e>
                        <m:r>
                          <a:rPr lang="en-GB" sz="1800" i="1">
                            <a:latin typeface="Cambria Math" panose="02040503050406030204" pitchFamily="18" charset="0"/>
                            <a:ea typeface="Cambria Math" panose="02040503050406030204" pitchFamily="18" charset="0"/>
                          </a:rPr>
                          <m:t>𝐻</m:t>
                        </m:r>
                      </m:e>
                      <m:sup>
                        <m:r>
                          <a:rPr lang="en-GB" sz="1800" i="1">
                            <a:latin typeface="Cambria Math" panose="02040503050406030204" pitchFamily="18" charset="0"/>
                            <a:ea typeface="Cambria Math" panose="02040503050406030204" pitchFamily="18" charset="0"/>
                          </a:rPr>
                          <m:t>+</m:t>
                        </m:r>
                      </m:sup>
                    </m:sSup>
                    <m:r>
                      <a:rPr lang="en-GB" sz="1800" i="1">
                        <a:latin typeface="Cambria Math" panose="02040503050406030204" pitchFamily="18" charset="0"/>
                        <a:ea typeface="Cambria Math" panose="02040503050406030204" pitchFamily="18" charset="0"/>
                      </a:rPr>
                      <m:t>+</m:t>
                    </m:r>
                    <m:sSup>
                      <m:sSupPr>
                        <m:ctrlPr>
                          <a:rPr lang="en-GB" sz="1800" i="1">
                            <a:latin typeface="Cambria Math" panose="02040503050406030204" pitchFamily="18" charset="0"/>
                            <a:ea typeface="Cambria Math" panose="02040503050406030204" pitchFamily="18" charset="0"/>
                          </a:rPr>
                        </m:ctrlPr>
                      </m:sSupPr>
                      <m:e>
                        <m:r>
                          <a:rPr lang="en-GB" sz="1800" i="1">
                            <a:latin typeface="Cambria Math" panose="02040503050406030204" pitchFamily="18" charset="0"/>
                          </a:rPr>
                          <m:t>𝐶𝑙</m:t>
                        </m:r>
                        <m:sSub>
                          <m:sSubPr>
                            <m:ctrlPr>
                              <a:rPr lang="en-GB" sz="1800" i="1">
                                <a:latin typeface="Cambria Math" panose="02040503050406030204" pitchFamily="18" charset="0"/>
                              </a:rPr>
                            </m:ctrlPr>
                          </m:sSubPr>
                          <m:e>
                            <m:r>
                              <a:rPr lang="en-GB" sz="1800" i="1">
                                <a:latin typeface="Cambria Math" panose="02040503050406030204" pitchFamily="18" charset="0"/>
                              </a:rPr>
                              <m:t>𝑂</m:t>
                            </m:r>
                          </m:e>
                          <m:sub>
                            <m:r>
                              <a:rPr lang="en-GB" sz="1800" i="1">
                                <a:latin typeface="Cambria Math" panose="02040503050406030204" pitchFamily="18" charset="0"/>
                              </a:rPr>
                              <m:t>4</m:t>
                            </m:r>
                          </m:sub>
                        </m:sSub>
                      </m:e>
                      <m:sup>
                        <m:r>
                          <a:rPr lang="en-GB" sz="1800" i="1">
                            <a:latin typeface="Cambria Math" panose="02040503050406030204" pitchFamily="18" charset="0"/>
                            <a:ea typeface="Cambria Math" panose="02040503050406030204" pitchFamily="18" charset="0"/>
                          </a:rPr>
                          <m:t>−</m:t>
                        </m:r>
                      </m:sup>
                    </m:sSup>
                  </m:oMath>
                </a14:m>
                <a:r>
                  <a:rPr lang="en-GB" sz="1600" dirty="0" smtClean="0">
                    <a:latin typeface="B612 Mono" panose="020B0604020202020204" charset="0"/>
                  </a:rPr>
                  <a:t> </a:t>
                </a:r>
                <a:r>
                  <a:rPr lang="en-GB" dirty="0" smtClean="0">
                    <a:latin typeface="B612 Mono" panose="020B0604020202020204" charset="0"/>
                  </a:rPr>
                  <a:t>(Completely Dissociated)</a:t>
                </a:r>
                <a:endParaRPr lang="en-GB" sz="1600" dirty="0" smtClean="0">
                  <a:latin typeface="B612 Mono" panose="020B0604020202020204" charset="0"/>
                </a:endParaRPr>
              </a:p>
              <a:p>
                <a:pPr>
                  <a:spcAft>
                    <a:spcPts val="600"/>
                  </a:spcAft>
                </a:pPr>
                <a:r>
                  <a:rPr lang="en-GB" sz="1600" u="sng" dirty="0" smtClean="0">
                    <a:latin typeface="B612 Mono" panose="020B0604020202020204" charset="0"/>
                  </a:rPr>
                  <a:t>Weak Acids</a:t>
                </a:r>
                <a:r>
                  <a:rPr lang="en-GB" sz="1800" dirty="0" smtClean="0">
                    <a:latin typeface="B612 Mono" panose="020B0604020202020204" charset="0"/>
                  </a:rPr>
                  <a:t>: </a:t>
                </a:r>
                <a14:m>
                  <m:oMath xmlns:m="http://schemas.openxmlformats.org/officeDocument/2006/math">
                    <m:r>
                      <a:rPr lang="en-GB" sz="1800" b="0" i="1" smtClean="0">
                        <a:latin typeface="Cambria Math" panose="02040503050406030204" pitchFamily="18" charset="0"/>
                      </a:rPr>
                      <m:t>𝐶</m:t>
                    </m:r>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𝐻</m:t>
                        </m:r>
                      </m:e>
                      <m:sub>
                        <m:r>
                          <a:rPr lang="en-GB" sz="1800" b="0" i="1" smtClean="0">
                            <a:latin typeface="Cambria Math" panose="02040503050406030204" pitchFamily="18" charset="0"/>
                          </a:rPr>
                          <m:t>3</m:t>
                        </m:r>
                      </m:sub>
                    </m:sSub>
                    <m:r>
                      <a:rPr lang="en-GB" sz="1800" b="0" i="1" smtClean="0">
                        <a:latin typeface="Cambria Math" panose="02040503050406030204" pitchFamily="18" charset="0"/>
                      </a:rPr>
                      <m:t>𝐶𝑂𝑂𝐻</m:t>
                    </m:r>
                    <m:r>
                      <a:rPr lang="en-GB" sz="1800" b="0" i="1" smtClean="0">
                        <a:latin typeface="Cambria Math" panose="02040503050406030204" pitchFamily="18" charset="0"/>
                      </a:rPr>
                      <m:t>, </m:t>
                    </m:r>
                    <m:r>
                      <a:rPr lang="en-GB" sz="1800" b="0" i="1" smtClean="0">
                        <a:latin typeface="Cambria Math" panose="02040503050406030204" pitchFamily="18" charset="0"/>
                      </a:rPr>
                      <m:t>𝐻𝐶𝑂𝑂𝐻</m:t>
                    </m:r>
                    <m:r>
                      <a:rPr lang="en-GB" sz="1800" b="0" i="1" smtClean="0">
                        <a:latin typeface="Cambria Math" panose="02040503050406030204" pitchFamily="18" charset="0"/>
                      </a:rPr>
                      <m:t>, </m:t>
                    </m:r>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𝐻</m:t>
                        </m:r>
                      </m:e>
                      <m:sub>
                        <m:r>
                          <a:rPr lang="en-GB" sz="1800" b="0" i="1" smtClean="0">
                            <a:latin typeface="Cambria Math" panose="02040503050406030204" pitchFamily="18" charset="0"/>
                          </a:rPr>
                          <m:t>2</m:t>
                        </m:r>
                      </m:sub>
                    </m:sSub>
                    <m:r>
                      <a:rPr lang="en-GB" sz="1800" b="0" i="1" smtClean="0">
                        <a:latin typeface="Cambria Math" panose="02040503050406030204" pitchFamily="18" charset="0"/>
                      </a:rPr>
                      <m:t>𝐶</m:t>
                    </m:r>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𝑂</m:t>
                        </m:r>
                      </m:e>
                      <m:sub>
                        <m:r>
                          <a:rPr lang="en-GB" sz="1800" b="0" i="1" smtClean="0">
                            <a:latin typeface="Cambria Math" panose="02040503050406030204" pitchFamily="18" charset="0"/>
                          </a:rPr>
                          <m:t>3</m:t>
                        </m:r>
                      </m:sub>
                    </m:sSub>
                    <m:r>
                      <a:rPr lang="en-GB" sz="1800" b="0" i="1" smtClean="0">
                        <a:latin typeface="Cambria Math" panose="02040503050406030204" pitchFamily="18" charset="0"/>
                      </a:rPr>
                      <m:t>, </m:t>
                    </m:r>
                    <m:r>
                      <a:rPr lang="en-GB" sz="1800" b="0" i="1" smtClean="0">
                        <a:latin typeface="Cambria Math" panose="02040503050406030204" pitchFamily="18" charset="0"/>
                      </a:rPr>
                      <m:t>𝐻𝐹</m:t>
                    </m:r>
                  </m:oMath>
                </a14:m>
                <a:endParaRPr lang="en-GB" sz="1800" dirty="0">
                  <a:latin typeface="B612 Mono" panose="020B0604020202020204" charset="0"/>
                </a:endParaRPr>
              </a:p>
              <a:p>
                <a:pPr algn="ctr"/>
                <a14:m>
                  <m:oMath xmlns:m="http://schemas.openxmlformats.org/officeDocument/2006/math">
                    <m:r>
                      <m:rPr>
                        <m:sty m:val="p"/>
                      </m:rPr>
                      <a:rPr lang="en-GB" sz="1800">
                        <a:latin typeface="Cambria Math" panose="02040503050406030204" pitchFamily="18" charset="0"/>
                      </a:rPr>
                      <m:t>C</m:t>
                    </m:r>
                    <m:sSub>
                      <m:sSubPr>
                        <m:ctrlPr>
                          <a:rPr lang="en-GB" sz="1800" i="1">
                            <a:latin typeface="Cambria Math" panose="02040503050406030204" pitchFamily="18" charset="0"/>
                          </a:rPr>
                        </m:ctrlPr>
                      </m:sSubPr>
                      <m:e>
                        <m:r>
                          <m:rPr>
                            <m:sty m:val="p"/>
                          </m:rPr>
                          <a:rPr lang="en-GB" sz="1800">
                            <a:latin typeface="Cambria Math" panose="02040503050406030204" pitchFamily="18" charset="0"/>
                          </a:rPr>
                          <m:t>H</m:t>
                        </m:r>
                      </m:e>
                      <m:sub>
                        <m:r>
                          <a:rPr lang="en-GB" sz="1800">
                            <a:latin typeface="Cambria Math" panose="02040503050406030204" pitchFamily="18" charset="0"/>
                          </a:rPr>
                          <m:t>3</m:t>
                        </m:r>
                      </m:sub>
                    </m:sSub>
                    <m:r>
                      <m:rPr>
                        <m:sty m:val="p"/>
                      </m:rPr>
                      <a:rPr lang="en-GB" sz="1800">
                        <a:latin typeface="Cambria Math" panose="02040503050406030204" pitchFamily="18" charset="0"/>
                      </a:rPr>
                      <m:t>COOH</m:t>
                    </m:r>
                    <m:r>
                      <a:rPr lang="en-GB" sz="1800" b="1" i="1">
                        <a:latin typeface="Cambria Math" panose="02040503050406030204" pitchFamily="18" charset="0"/>
                      </a:rPr>
                      <m:t>+</m:t>
                    </m:r>
                    <m:sSub>
                      <m:sSubPr>
                        <m:ctrlPr>
                          <a:rPr lang="en-GB" sz="1800" i="1">
                            <a:latin typeface="Cambria Math" panose="02040503050406030204" pitchFamily="18" charset="0"/>
                          </a:rPr>
                        </m:ctrlPr>
                      </m:sSubPr>
                      <m:e>
                        <m:r>
                          <a:rPr lang="en-GB" sz="1800" i="1">
                            <a:latin typeface="Cambria Math" panose="02040503050406030204" pitchFamily="18" charset="0"/>
                          </a:rPr>
                          <m:t>𝐻</m:t>
                        </m:r>
                      </m:e>
                      <m:sub>
                        <m:r>
                          <a:rPr lang="en-GB" sz="1800" i="1">
                            <a:latin typeface="Cambria Math" panose="02040503050406030204" pitchFamily="18" charset="0"/>
                          </a:rPr>
                          <m:t>2</m:t>
                        </m:r>
                      </m:sub>
                    </m:sSub>
                    <m:r>
                      <a:rPr lang="en-GB" sz="1800" i="1">
                        <a:latin typeface="Cambria Math" panose="02040503050406030204" pitchFamily="18" charset="0"/>
                      </a:rPr>
                      <m:t>𝑂</m:t>
                    </m:r>
                    <m:r>
                      <a:rPr lang="en-GB" sz="1800" i="1">
                        <a:latin typeface="Cambria Math" panose="02040503050406030204" pitchFamily="18" charset="0"/>
                        <a:ea typeface="Cambria Math" panose="02040503050406030204" pitchFamily="18" charset="0"/>
                      </a:rPr>
                      <m:t>→</m:t>
                    </m:r>
                    <m:sSup>
                      <m:sSupPr>
                        <m:ctrlPr>
                          <a:rPr lang="en-GB" sz="1800" i="1">
                            <a:latin typeface="Cambria Math" panose="02040503050406030204" pitchFamily="18" charset="0"/>
                            <a:ea typeface="Cambria Math" panose="02040503050406030204" pitchFamily="18" charset="0"/>
                          </a:rPr>
                        </m:ctrlPr>
                      </m:sSupPr>
                      <m:e>
                        <m:r>
                          <a:rPr lang="en-GB" sz="1800" i="1">
                            <a:latin typeface="Cambria Math" panose="02040503050406030204" pitchFamily="18" charset="0"/>
                            <a:ea typeface="Cambria Math" panose="02040503050406030204" pitchFamily="18" charset="0"/>
                          </a:rPr>
                          <m:t>𝐻</m:t>
                        </m:r>
                      </m:e>
                      <m:sup>
                        <m:r>
                          <a:rPr lang="en-GB" sz="1800" i="1">
                            <a:latin typeface="Cambria Math" panose="02040503050406030204" pitchFamily="18" charset="0"/>
                            <a:ea typeface="Cambria Math" panose="02040503050406030204" pitchFamily="18" charset="0"/>
                          </a:rPr>
                          <m:t>+</m:t>
                        </m:r>
                      </m:sup>
                    </m:sSup>
                    <m:r>
                      <a:rPr lang="en-GB" sz="1800" i="1">
                        <a:latin typeface="Cambria Math" panose="02040503050406030204" pitchFamily="18" charset="0"/>
                        <a:ea typeface="Cambria Math" panose="02040503050406030204" pitchFamily="18" charset="0"/>
                      </a:rPr>
                      <m:t>+</m:t>
                    </m:r>
                    <m:sSup>
                      <m:sSupPr>
                        <m:ctrlPr>
                          <a:rPr lang="en-GB" sz="1800" i="1">
                            <a:latin typeface="Cambria Math" panose="02040503050406030204" pitchFamily="18" charset="0"/>
                            <a:ea typeface="Cambria Math" panose="02040503050406030204" pitchFamily="18" charset="0"/>
                          </a:rPr>
                        </m:ctrlPr>
                      </m:sSupPr>
                      <m:e>
                        <m:r>
                          <m:rPr>
                            <m:sty m:val="p"/>
                          </m:rPr>
                          <a:rPr lang="en-GB" sz="1800">
                            <a:latin typeface="Cambria Math" panose="02040503050406030204" pitchFamily="18" charset="0"/>
                          </a:rPr>
                          <m:t>C</m:t>
                        </m:r>
                        <m:sSub>
                          <m:sSubPr>
                            <m:ctrlPr>
                              <a:rPr lang="en-GB" sz="1800" i="1">
                                <a:latin typeface="Cambria Math" panose="02040503050406030204" pitchFamily="18" charset="0"/>
                              </a:rPr>
                            </m:ctrlPr>
                          </m:sSubPr>
                          <m:e>
                            <m:r>
                              <m:rPr>
                                <m:sty m:val="p"/>
                              </m:rPr>
                              <a:rPr lang="en-GB" sz="1800">
                                <a:latin typeface="Cambria Math" panose="02040503050406030204" pitchFamily="18" charset="0"/>
                              </a:rPr>
                              <m:t>H</m:t>
                            </m:r>
                          </m:e>
                          <m:sub>
                            <m:r>
                              <a:rPr lang="en-GB" sz="1800">
                                <a:latin typeface="Cambria Math" panose="02040503050406030204" pitchFamily="18" charset="0"/>
                              </a:rPr>
                              <m:t>3</m:t>
                            </m:r>
                          </m:sub>
                        </m:sSub>
                        <m:r>
                          <m:rPr>
                            <m:sty m:val="p"/>
                          </m:rPr>
                          <a:rPr lang="en-GB" sz="1800">
                            <a:latin typeface="Cambria Math" panose="02040503050406030204" pitchFamily="18" charset="0"/>
                          </a:rPr>
                          <m:t>COO</m:t>
                        </m:r>
                      </m:e>
                      <m:sup>
                        <m:r>
                          <a:rPr lang="en-GB" sz="1800" i="1">
                            <a:latin typeface="Cambria Math" panose="02040503050406030204" pitchFamily="18" charset="0"/>
                            <a:ea typeface="Cambria Math" panose="02040503050406030204" pitchFamily="18" charset="0"/>
                          </a:rPr>
                          <m:t>−</m:t>
                        </m:r>
                      </m:sup>
                    </m:sSup>
                  </m:oMath>
                </a14:m>
                <a:r>
                  <a:rPr lang="en-GB" dirty="0" smtClean="0">
                    <a:latin typeface="B612 Mono" panose="020B0604020202020204" charset="0"/>
                  </a:rPr>
                  <a:t>(Slightly </a:t>
                </a:r>
                <a:r>
                  <a:rPr lang="en-GB" dirty="0">
                    <a:latin typeface="B612 Mono" panose="020B0604020202020204" charset="0"/>
                  </a:rPr>
                  <a:t>Dissociated)</a:t>
                </a:r>
                <a:endParaRPr lang="en-GB" sz="1800" dirty="0">
                  <a:latin typeface="B612 Mono" panose="020B0604020202020204" charset="0"/>
                </a:endParaRPr>
              </a:p>
              <a:p>
                <a:pPr algn="ctr"/>
                <a:endParaRPr lang="en-US" sz="1600" dirty="0">
                  <a:latin typeface="B612 Mono" panose="020B0604020202020204"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06400" y="3403600"/>
                <a:ext cx="8013700" cy="1741631"/>
              </a:xfrm>
              <a:prstGeom prst="rect">
                <a:avLst/>
              </a:prstGeom>
              <a:blipFill>
                <a:blip r:embed="rId3"/>
                <a:stretch>
                  <a:fillRect l="-457"/>
                </a:stretch>
              </a:blipFill>
            </p:spPr>
            <p:txBody>
              <a:bodyPr/>
              <a:lstStyle/>
              <a:p>
                <a:r>
                  <a:rPr lang="en-US">
                    <a:noFill/>
                  </a:rPr>
                  <a:t> </a:t>
                </a:r>
              </a:p>
            </p:txBody>
          </p:sp>
        </mc:Fallback>
      </mc:AlternateContent>
      <p:sp>
        <p:nvSpPr>
          <p:cNvPr id="38" name="Google Shape;275;p33"/>
          <p:cNvSpPr txBox="1">
            <a:spLocks noGrp="1"/>
          </p:cNvSpPr>
          <p:nvPr>
            <p:ph type="title"/>
          </p:nvPr>
        </p:nvSpPr>
        <p:spPr>
          <a:xfrm>
            <a:off x="249187" y="168940"/>
            <a:ext cx="7708500" cy="572700"/>
          </a:xfrm>
          <a:prstGeom prst="rect">
            <a:avLst/>
          </a:prstGeom>
        </p:spPr>
        <p:txBody>
          <a:bodyPr spcFirstLastPara="1" wrap="square" lIns="91425" tIns="91425" rIns="91425" bIns="91425" anchor="t" anchorCtr="0">
            <a:noAutofit/>
          </a:bodyPr>
          <a:lstStyle/>
          <a:p>
            <a:r>
              <a:rPr lang="en-US" sz="2400" b="1" dirty="0" smtClean="0"/>
              <a:t>Utilities of Arrhenius Theory: </a:t>
            </a:r>
            <a:endParaRPr sz="2400" dirty="0"/>
          </a:p>
        </p:txBody>
      </p:sp>
      <p:sp>
        <p:nvSpPr>
          <p:cNvPr id="4" name="TextBox 3"/>
          <p:cNvSpPr txBox="1"/>
          <p:nvPr/>
        </p:nvSpPr>
        <p:spPr>
          <a:xfrm>
            <a:off x="266700" y="730734"/>
            <a:ext cx="8316685" cy="1046440"/>
          </a:xfrm>
          <a:prstGeom prst="rect">
            <a:avLst/>
          </a:prstGeom>
          <a:noFill/>
        </p:spPr>
        <p:txBody>
          <a:bodyPr wrap="square" rtlCol="0">
            <a:spAutoFit/>
          </a:bodyPr>
          <a:lstStyle/>
          <a:p>
            <a:pPr>
              <a:spcAft>
                <a:spcPts val="1200"/>
              </a:spcAft>
            </a:pPr>
            <a:r>
              <a:rPr lang="en-GB" sz="1800" b="1" u="sng" dirty="0" smtClean="0">
                <a:latin typeface="B612 Mono" panose="020B0604020202020204" charset="0"/>
              </a:rPr>
              <a:t>The strength of Acid or base</a:t>
            </a:r>
            <a:r>
              <a:rPr lang="en-GB" b="1" u="sng" dirty="0" smtClean="0">
                <a:latin typeface="B612 Mono" panose="020B0604020202020204" charset="0"/>
              </a:rPr>
              <a:t>:</a:t>
            </a:r>
          </a:p>
          <a:p>
            <a:pPr marL="285750" indent="-285750">
              <a:buFont typeface="Wingdings" panose="05000000000000000000" pitchFamily="2" charset="2"/>
              <a:buChar char="q"/>
            </a:pPr>
            <a:r>
              <a:rPr lang="en-GB" sz="1800" dirty="0" smtClean="0">
                <a:latin typeface="B612 Mono" panose="020B0604020202020204" charset="0"/>
              </a:rPr>
              <a:t>Strength depends on </a:t>
            </a:r>
            <a:r>
              <a:rPr lang="en-GB" sz="1800" b="1" dirty="0" smtClean="0">
                <a:latin typeface="B612 Mono" panose="020B0604020202020204" charset="0"/>
              </a:rPr>
              <a:t>dissociation</a:t>
            </a:r>
            <a:r>
              <a:rPr lang="en-GB" sz="1800" dirty="0" smtClean="0">
                <a:latin typeface="B612 Mono" panose="020B0604020202020204" charset="0"/>
              </a:rPr>
              <a:t> in </a:t>
            </a:r>
            <a:r>
              <a:rPr lang="en-GB" sz="1800" dirty="0" smtClean="0">
                <a:latin typeface="B612 Mono" panose="020B0604020202020204" charset="0"/>
              </a:rPr>
              <a:t>water of ions</a:t>
            </a:r>
            <a:endParaRPr lang="en-GB" sz="1800" dirty="0" smtClean="0">
              <a:latin typeface="B612 Mono" panose="020B0604020202020204" charset="0"/>
            </a:endParaRPr>
          </a:p>
          <a:p>
            <a:endParaRPr lang="en-GB" sz="1600" b="1" dirty="0">
              <a:latin typeface="B612 Mono" panose="020B0604020202020204" charset="0"/>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2707" y="1609421"/>
            <a:ext cx="3498587" cy="1749294"/>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p:cNvSpPr txBox="1"/>
              <p:nvPr/>
            </p:nvSpPr>
            <p:spPr>
              <a:xfrm>
                <a:off x="565150" y="2933700"/>
                <a:ext cx="8013700" cy="1775166"/>
              </a:xfrm>
              <a:prstGeom prst="rect">
                <a:avLst/>
              </a:prstGeom>
              <a:noFill/>
            </p:spPr>
            <p:txBody>
              <a:bodyPr wrap="square" rtlCol="0">
                <a:spAutoFit/>
              </a:bodyPr>
              <a:lstStyle/>
              <a:p>
                <a:pPr>
                  <a:spcAft>
                    <a:spcPts val="600"/>
                  </a:spcAft>
                </a:pPr>
                <a:r>
                  <a:rPr lang="en-GB" sz="1600" u="sng" dirty="0" smtClean="0">
                    <a:latin typeface="B612 Mono" panose="020B0604020202020204" charset="0"/>
                  </a:rPr>
                  <a:t>Strong </a:t>
                </a:r>
                <a:r>
                  <a:rPr lang="en-GB" sz="1600" u="sng" dirty="0" smtClean="0">
                    <a:latin typeface="B612 Mono" panose="020B0604020202020204" charset="0"/>
                  </a:rPr>
                  <a:t>Bases</a:t>
                </a:r>
                <a:r>
                  <a:rPr lang="en-GB" sz="1600" dirty="0" smtClean="0">
                    <a:latin typeface="B612 Mono" panose="020B0604020202020204" charset="0"/>
                  </a:rPr>
                  <a:t>:</a:t>
                </a:r>
                <a:r>
                  <a:rPr lang="en-GB" sz="1800" dirty="0" smtClean="0">
                    <a:latin typeface="B612 Mono" panose="020B0604020202020204" charset="0"/>
                  </a:rPr>
                  <a:t> </a:t>
                </a:r>
                <a14:m>
                  <m:oMath xmlns:m="http://schemas.openxmlformats.org/officeDocument/2006/math">
                    <m:r>
                      <a:rPr lang="en-GB" sz="1800" b="0" i="1" smtClean="0">
                        <a:latin typeface="Cambria Math" panose="02040503050406030204" pitchFamily="18" charset="0"/>
                      </a:rPr>
                      <m:t>𝑁𝑎𝑂𝐻</m:t>
                    </m:r>
                    <m:r>
                      <a:rPr lang="en-GB" sz="1800" b="0" i="1" smtClean="0">
                        <a:latin typeface="Cambria Math" panose="02040503050406030204" pitchFamily="18" charset="0"/>
                      </a:rPr>
                      <m:t>, </m:t>
                    </m:r>
                    <m:r>
                      <a:rPr lang="en-GB" sz="1800" b="0" i="1" smtClean="0">
                        <a:latin typeface="Cambria Math" panose="02040503050406030204" pitchFamily="18" charset="0"/>
                      </a:rPr>
                      <m:t>𝐿𝑖𝑂𝐻</m:t>
                    </m:r>
                    <m:r>
                      <a:rPr lang="en-GB" sz="1800" b="0" i="1" smtClean="0">
                        <a:latin typeface="Cambria Math" panose="02040503050406030204" pitchFamily="18" charset="0"/>
                      </a:rPr>
                      <m:t>,</m:t>
                    </m:r>
                    <m:r>
                      <m:rPr>
                        <m:sty m:val="p"/>
                      </m:rPr>
                      <a:rPr lang="en-GB" sz="1800">
                        <a:latin typeface="Cambria Math" panose="02040503050406030204" pitchFamily="18" charset="0"/>
                      </a:rPr>
                      <m:t>Ca</m:t>
                    </m:r>
                    <m:sSub>
                      <m:sSubPr>
                        <m:ctrlPr>
                          <a:rPr lang="en-GB" sz="1800" i="1">
                            <a:latin typeface="Cambria Math" panose="02040503050406030204" pitchFamily="18" charset="0"/>
                          </a:rPr>
                        </m:ctrlPr>
                      </m:sSubPr>
                      <m:e>
                        <m:r>
                          <a:rPr lang="en-GB" sz="1800">
                            <a:latin typeface="Cambria Math" panose="02040503050406030204" pitchFamily="18" charset="0"/>
                          </a:rPr>
                          <m:t>(</m:t>
                        </m:r>
                        <m:r>
                          <m:rPr>
                            <m:sty m:val="p"/>
                          </m:rPr>
                          <a:rPr lang="en-GB" sz="1800">
                            <a:latin typeface="Cambria Math" panose="02040503050406030204" pitchFamily="18" charset="0"/>
                          </a:rPr>
                          <m:t>OH</m:t>
                        </m:r>
                        <m:r>
                          <a:rPr lang="en-GB" sz="1800">
                            <a:latin typeface="Cambria Math" panose="02040503050406030204" pitchFamily="18" charset="0"/>
                          </a:rPr>
                          <m:t>)</m:t>
                        </m:r>
                      </m:e>
                      <m:sub>
                        <m:r>
                          <a:rPr lang="en-GB" sz="1800">
                            <a:latin typeface="Cambria Math" panose="02040503050406030204" pitchFamily="18" charset="0"/>
                          </a:rPr>
                          <m:t>2</m:t>
                        </m:r>
                      </m:sub>
                    </m:sSub>
                  </m:oMath>
                </a14:m>
                <a:endParaRPr lang="en-GB" sz="1600" dirty="0">
                  <a:latin typeface="B612 Mono" panose="020B0604020202020204" charset="0"/>
                </a:endParaRPr>
              </a:p>
              <a:p>
                <a:pPr algn="ctr">
                  <a:spcAft>
                    <a:spcPts val="1200"/>
                  </a:spcAft>
                </a:pPr>
                <a14:m>
                  <m:oMath xmlns:m="http://schemas.openxmlformats.org/officeDocument/2006/math">
                    <m:r>
                      <a:rPr lang="en-GB" sz="1800" i="1">
                        <a:latin typeface="Cambria Math" panose="02040503050406030204" pitchFamily="18" charset="0"/>
                      </a:rPr>
                      <m:t>𝐶𝑎</m:t>
                    </m:r>
                    <m:sSub>
                      <m:sSubPr>
                        <m:ctrlPr>
                          <a:rPr lang="en-GB" sz="1800" i="1">
                            <a:latin typeface="Cambria Math" panose="02040503050406030204" pitchFamily="18" charset="0"/>
                          </a:rPr>
                        </m:ctrlPr>
                      </m:sSubPr>
                      <m:e>
                        <m:d>
                          <m:dPr>
                            <m:ctrlPr>
                              <a:rPr lang="en-GB" sz="1800" i="1">
                                <a:latin typeface="Cambria Math" panose="02040503050406030204" pitchFamily="18" charset="0"/>
                              </a:rPr>
                            </m:ctrlPr>
                          </m:dPr>
                          <m:e>
                            <m:r>
                              <a:rPr lang="en-GB" sz="1800" i="1">
                                <a:latin typeface="Cambria Math" panose="02040503050406030204" pitchFamily="18" charset="0"/>
                              </a:rPr>
                              <m:t>𝑂𝐻</m:t>
                            </m:r>
                          </m:e>
                        </m:d>
                      </m:e>
                      <m:sub>
                        <m:eqArr>
                          <m:eqArrPr>
                            <m:ctrlPr>
                              <a:rPr lang="en-GB" sz="1800" i="1">
                                <a:latin typeface="Cambria Math" panose="02040503050406030204" pitchFamily="18" charset="0"/>
                              </a:rPr>
                            </m:ctrlPr>
                          </m:eqArrPr>
                          <m:e>
                            <m:r>
                              <a:rPr lang="en-GB" sz="1800" i="1">
                                <a:latin typeface="Cambria Math" panose="02040503050406030204" pitchFamily="18" charset="0"/>
                              </a:rPr>
                              <m:t>2 </m:t>
                            </m:r>
                          </m:e>
                          <m:e>
                            <m:r>
                              <a:rPr lang="en-GB" sz="1800" i="1">
                                <a:latin typeface="Cambria Math" panose="02040503050406030204" pitchFamily="18" charset="0"/>
                              </a:rPr>
                              <m:t> </m:t>
                            </m:r>
                          </m:e>
                        </m:eqArr>
                      </m:sub>
                    </m:sSub>
                    <m:r>
                      <a:rPr lang="en-GB" sz="1800" i="1">
                        <a:latin typeface="Cambria Math" panose="02040503050406030204" pitchFamily="18" charset="0"/>
                      </a:rPr>
                      <m:t>+ </m:t>
                    </m:r>
                    <m:sSub>
                      <m:sSubPr>
                        <m:ctrlPr>
                          <a:rPr lang="en-GB" sz="1800" i="1">
                            <a:latin typeface="Cambria Math" panose="02040503050406030204" pitchFamily="18" charset="0"/>
                          </a:rPr>
                        </m:ctrlPr>
                      </m:sSubPr>
                      <m:e>
                        <m:r>
                          <a:rPr lang="en-GB" sz="1800" i="1">
                            <a:latin typeface="Cambria Math" panose="02040503050406030204" pitchFamily="18" charset="0"/>
                          </a:rPr>
                          <m:t>𝐻</m:t>
                        </m:r>
                      </m:e>
                      <m:sub>
                        <m:r>
                          <a:rPr lang="en-GB" sz="1800" i="1">
                            <a:latin typeface="Cambria Math" panose="02040503050406030204" pitchFamily="18" charset="0"/>
                          </a:rPr>
                          <m:t>2</m:t>
                        </m:r>
                      </m:sub>
                    </m:sSub>
                    <m:r>
                      <a:rPr lang="en-GB" sz="1800" i="1">
                        <a:latin typeface="Cambria Math" panose="02040503050406030204" pitchFamily="18" charset="0"/>
                      </a:rPr>
                      <m:t>𝑂</m:t>
                    </m:r>
                    <m:r>
                      <a:rPr lang="en-GB" sz="1800" i="1">
                        <a:latin typeface="Cambria Math" panose="02040503050406030204" pitchFamily="18" charset="0"/>
                        <a:ea typeface="Cambria Math" panose="02040503050406030204" pitchFamily="18" charset="0"/>
                      </a:rPr>
                      <m:t>→ </m:t>
                    </m:r>
                    <m:sSup>
                      <m:sSupPr>
                        <m:ctrlPr>
                          <a:rPr lang="en-GB" sz="1800" i="1">
                            <a:latin typeface="Cambria Math" panose="02040503050406030204" pitchFamily="18" charset="0"/>
                            <a:ea typeface="Cambria Math" panose="02040503050406030204" pitchFamily="18" charset="0"/>
                          </a:rPr>
                        </m:ctrlPr>
                      </m:sSupPr>
                      <m:e>
                        <m:r>
                          <a:rPr lang="en-GB" sz="1800" i="1">
                            <a:latin typeface="Cambria Math" panose="02040503050406030204" pitchFamily="18" charset="0"/>
                            <a:ea typeface="Cambria Math" panose="02040503050406030204" pitchFamily="18" charset="0"/>
                          </a:rPr>
                          <m:t>𝐶𝑎</m:t>
                        </m:r>
                      </m:e>
                      <m:sup>
                        <m:r>
                          <a:rPr lang="en-GB" sz="1800" i="1">
                            <a:latin typeface="Cambria Math" panose="02040503050406030204" pitchFamily="18" charset="0"/>
                            <a:ea typeface="Cambria Math" panose="02040503050406030204" pitchFamily="18" charset="0"/>
                          </a:rPr>
                          <m:t>2+</m:t>
                        </m:r>
                      </m:sup>
                    </m:sSup>
                    <m:r>
                      <a:rPr lang="en-GB" sz="1800" i="1">
                        <a:latin typeface="Cambria Math" panose="02040503050406030204" pitchFamily="18" charset="0"/>
                        <a:ea typeface="Cambria Math" panose="02040503050406030204" pitchFamily="18" charset="0"/>
                      </a:rPr>
                      <m:t>+</m:t>
                    </m:r>
                    <m:sSup>
                      <m:sSupPr>
                        <m:ctrlPr>
                          <a:rPr lang="en-GB" sz="1800" i="1">
                            <a:latin typeface="Cambria Math" panose="02040503050406030204" pitchFamily="18" charset="0"/>
                            <a:ea typeface="Cambria Math" panose="02040503050406030204" pitchFamily="18" charset="0"/>
                          </a:rPr>
                        </m:ctrlPr>
                      </m:sSupPr>
                      <m:e>
                        <m:r>
                          <a:rPr lang="en-GB" sz="1800" i="1">
                            <a:latin typeface="Cambria Math" panose="02040503050406030204" pitchFamily="18" charset="0"/>
                            <a:ea typeface="Cambria Math" panose="02040503050406030204" pitchFamily="18" charset="0"/>
                          </a:rPr>
                          <m:t>𝑂𝐻</m:t>
                        </m:r>
                      </m:e>
                      <m:sup>
                        <m:r>
                          <a:rPr lang="en-GB" sz="1800" i="1">
                            <a:latin typeface="Cambria Math" panose="02040503050406030204" pitchFamily="18" charset="0"/>
                            <a:ea typeface="Cambria Math" panose="02040503050406030204" pitchFamily="18" charset="0"/>
                          </a:rPr>
                          <m:t>−</m:t>
                        </m:r>
                      </m:sup>
                    </m:sSup>
                  </m:oMath>
                </a14:m>
                <a:r>
                  <a:rPr lang="en-GB" dirty="0" smtClean="0">
                    <a:latin typeface="B612 Mono" panose="020B0604020202020204" charset="0"/>
                  </a:rPr>
                  <a:t> (Completely Dissociated)</a:t>
                </a:r>
                <a:endParaRPr lang="en-GB" sz="1600" dirty="0" smtClean="0">
                  <a:latin typeface="B612 Mono" panose="020B0604020202020204" charset="0"/>
                </a:endParaRPr>
              </a:p>
              <a:p>
                <a:pPr>
                  <a:spcAft>
                    <a:spcPts val="600"/>
                  </a:spcAft>
                </a:pPr>
                <a:r>
                  <a:rPr lang="en-GB" sz="1600" u="sng" dirty="0" smtClean="0">
                    <a:latin typeface="B612 Mono" panose="020B0604020202020204" charset="0"/>
                  </a:rPr>
                  <a:t>Weak </a:t>
                </a:r>
                <a:r>
                  <a:rPr lang="en-GB" sz="1600" u="sng" dirty="0" smtClean="0">
                    <a:latin typeface="B612 Mono" panose="020B0604020202020204" charset="0"/>
                  </a:rPr>
                  <a:t>Bases</a:t>
                </a:r>
                <a:r>
                  <a:rPr lang="en-GB" sz="1800" dirty="0" smtClean="0">
                    <a:latin typeface="B612 Mono" panose="020B0604020202020204" charset="0"/>
                  </a:rPr>
                  <a:t>: </a:t>
                </a:r>
                <a14:m>
                  <m:oMath xmlns:m="http://schemas.openxmlformats.org/officeDocument/2006/math">
                    <m:sSub>
                      <m:sSubPr>
                        <m:ctrlPr>
                          <a:rPr lang="en-GB" sz="1800" i="1">
                            <a:latin typeface="Cambria Math" panose="02040503050406030204" pitchFamily="18" charset="0"/>
                          </a:rPr>
                        </m:ctrlPr>
                      </m:sSubPr>
                      <m:e>
                        <m:r>
                          <m:rPr>
                            <m:sty m:val="p"/>
                          </m:rPr>
                          <a:rPr lang="en-GB" sz="1800">
                            <a:latin typeface="Cambria Math" panose="02040503050406030204" pitchFamily="18" charset="0"/>
                          </a:rPr>
                          <m:t>NH</m:t>
                        </m:r>
                      </m:e>
                      <m:sub>
                        <m:r>
                          <a:rPr lang="en-GB" sz="1800">
                            <a:latin typeface="Cambria Math" panose="02040503050406030204" pitchFamily="18" charset="0"/>
                          </a:rPr>
                          <m:t>4</m:t>
                        </m:r>
                      </m:sub>
                    </m:sSub>
                    <m:r>
                      <m:rPr>
                        <m:sty m:val="p"/>
                      </m:rPr>
                      <a:rPr lang="en-GB" sz="1800">
                        <a:latin typeface="Cambria Math" panose="02040503050406030204" pitchFamily="18" charset="0"/>
                      </a:rPr>
                      <m:t>OH</m:t>
                    </m:r>
                    <m:r>
                      <a:rPr lang="en-GB" sz="1800" b="0" i="0" smtClean="0">
                        <a:latin typeface="Cambria Math" panose="02040503050406030204" pitchFamily="18" charset="0"/>
                      </a:rPr>
                      <m:t>, </m:t>
                    </m:r>
                  </m:oMath>
                </a14:m>
                <a:endParaRPr lang="en-GB" sz="1800" dirty="0">
                  <a:latin typeface="B612 Mono" panose="020B0604020202020204" charset="0"/>
                </a:endParaRPr>
              </a:p>
              <a:p>
                <a:pPr algn="ctr"/>
                <a14:m>
                  <m:oMath xmlns:m="http://schemas.openxmlformats.org/officeDocument/2006/math">
                    <m:sSub>
                      <m:sSubPr>
                        <m:ctrlPr>
                          <a:rPr lang="en-GB" sz="1800" i="1">
                            <a:latin typeface="Cambria Math" panose="02040503050406030204" pitchFamily="18" charset="0"/>
                          </a:rPr>
                        </m:ctrlPr>
                      </m:sSubPr>
                      <m:e>
                        <m:r>
                          <a:rPr lang="en-GB" sz="1800" i="1">
                            <a:latin typeface="Cambria Math" panose="02040503050406030204" pitchFamily="18" charset="0"/>
                          </a:rPr>
                          <m:t>𝑁𝐻</m:t>
                        </m:r>
                      </m:e>
                      <m:sub>
                        <m:r>
                          <a:rPr lang="en-GB" sz="1800" i="1">
                            <a:latin typeface="Cambria Math" panose="02040503050406030204" pitchFamily="18" charset="0"/>
                          </a:rPr>
                          <m:t>4</m:t>
                        </m:r>
                      </m:sub>
                    </m:sSub>
                    <m:r>
                      <a:rPr lang="en-GB" sz="1800" i="1">
                        <a:latin typeface="Cambria Math" panose="02040503050406030204" pitchFamily="18" charset="0"/>
                      </a:rPr>
                      <m:t>𝑂𝐻</m:t>
                    </m:r>
                    <m:r>
                      <a:rPr lang="en-GB" sz="1800" i="1">
                        <a:latin typeface="Cambria Math" panose="02040503050406030204" pitchFamily="18" charset="0"/>
                      </a:rPr>
                      <m:t>+</m:t>
                    </m:r>
                    <m:sSub>
                      <m:sSubPr>
                        <m:ctrlPr>
                          <a:rPr lang="en-GB" sz="1800" i="1">
                            <a:latin typeface="Cambria Math" panose="02040503050406030204" pitchFamily="18" charset="0"/>
                          </a:rPr>
                        </m:ctrlPr>
                      </m:sSubPr>
                      <m:e>
                        <m:r>
                          <a:rPr lang="en-GB" sz="1800" i="1">
                            <a:latin typeface="Cambria Math" panose="02040503050406030204" pitchFamily="18" charset="0"/>
                          </a:rPr>
                          <m:t>𝐻</m:t>
                        </m:r>
                      </m:e>
                      <m:sub>
                        <m:r>
                          <a:rPr lang="en-GB" sz="1800" i="1">
                            <a:latin typeface="Cambria Math" panose="02040503050406030204" pitchFamily="18" charset="0"/>
                          </a:rPr>
                          <m:t>2</m:t>
                        </m:r>
                      </m:sub>
                    </m:sSub>
                    <m:r>
                      <a:rPr lang="en-GB" sz="1800" i="1">
                        <a:latin typeface="Cambria Math" panose="02040503050406030204" pitchFamily="18" charset="0"/>
                      </a:rPr>
                      <m:t>𝑂</m:t>
                    </m:r>
                    <m:r>
                      <a:rPr lang="en-GB" sz="1800" i="1">
                        <a:latin typeface="Cambria Math" panose="02040503050406030204" pitchFamily="18" charset="0"/>
                        <a:ea typeface="Cambria Math" panose="02040503050406030204" pitchFamily="18" charset="0"/>
                      </a:rPr>
                      <m:t>→ </m:t>
                    </m:r>
                    <m:sSup>
                      <m:sSupPr>
                        <m:ctrlPr>
                          <a:rPr lang="en-GB" sz="1800" i="1">
                            <a:latin typeface="Cambria Math" panose="02040503050406030204" pitchFamily="18" charset="0"/>
                            <a:ea typeface="Cambria Math" panose="02040503050406030204" pitchFamily="18" charset="0"/>
                          </a:rPr>
                        </m:ctrlPr>
                      </m:sSupPr>
                      <m:e>
                        <m:r>
                          <a:rPr lang="en-GB" sz="1800" i="1">
                            <a:latin typeface="Cambria Math" panose="02040503050406030204" pitchFamily="18" charset="0"/>
                            <a:ea typeface="Cambria Math" panose="02040503050406030204" pitchFamily="18" charset="0"/>
                          </a:rPr>
                          <m:t>𝑁</m:t>
                        </m:r>
                        <m:sSub>
                          <m:sSubPr>
                            <m:ctrlPr>
                              <a:rPr lang="en-GB" sz="1800" i="1">
                                <a:latin typeface="Cambria Math" panose="02040503050406030204" pitchFamily="18" charset="0"/>
                                <a:ea typeface="Cambria Math" panose="02040503050406030204" pitchFamily="18" charset="0"/>
                              </a:rPr>
                            </m:ctrlPr>
                          </m:sSubPr>
                          <m:e>
                            <m:r>
                              <a:rPr lang="en-GB" sz="1800" i="1">
                                <a:latin typeface="Cambria Math" panose="02040503050406030204" pitchFamily="18" charset="0"/>
                                <a:ea typeface="Cambria Math" panose="02040503050406030204" pitchFamily="18" charset="0"/>
                              </a:rPr>
                              <m:t>𝐻</m:t>
                            </m:r>
                          </m:e>
                          <m:sub>
                            <m:r>
                              <a:rPr lang="en-GB" sz="1800" i="1">
                                <a:latin typeface="Cambria Math" panose="02040503050406030204" pitchFamily="18" charset="0"/>
                                <a:ea typeface="Cambria Math" panose="02040503050406030204" pitchFamily="18" charset="0"/>
                              </a:rPr>
                              <m:t>4</m:t>
                            </m:r>
                          </m:sub>
                        </m:sSub>
                      </m:e>
                      <m:sup>
                        <m:r>
                          <a:rPr lang="en-GB" sz="1800" i="1">
                            <a:latin typeface="Cambria Math" panose="02040503050406030204" pitchFamily="18" charset="0"/>
                            <a:ea typeface="Cambria Math" panose="02040503050406030204" pitchFamily="18" charset="0"/>
                          </a:rPr>
                          <m:t>+</m:t>
                        </m:r>
                      </m:sup>
                    </m:sSup>
                    <m:r>
                      <a:rPr lang="en-GB" sz="1800" i="1">
                        <a:latin typeface="Cambria Math" panose="02040503050406030204" pitchFamily="18" charset="0"/>
                        <a:ea typeface="Cambria Math" panose="02040503050406030204" pitchFamily="18" charset="0"/>
                      </a:rPr>
                      <m:t>+</m:t>
                    </m:r>
                    <m:sSup>
                      <m:sSupPr>
                        <m:ctrlPr>
                          <a:rPr lang="en-GB" sz="1800" i="1">
                            <a:latin typeface="Cambria Math" panose="02040503050406030204" pitchFamily="18" charset="0"/>
                            <a:ea typeface="Cambria Math" panose="02040503050406030204" pitchFamily="18" charset="0"/>
                          </a:rPr>
                        </m:ctrlPr>
                      </m:sSupPr>
                      <m:e>
                        <m:r>
                          <a:rPr lang="en-GB" sz="1800" i="1">
                            <a:latin typeface="Cambria Math" panose="02040503050406030204" pitchFamily="18" charset="0"/>
                            <a:ea typeface="Cambria Math" panose="02040503050406030204" pitchFamily="18" charset="0"/>
                          </a:rPr>
                          <m:t>𝑂𝐻</m:t>
                        </m:r>
                      </m:e>
                      <m:sup>
                        <m:r>
                          <a:rPr lang="en-GB" sz="1800" i="1">
                            <a:latin typeface="Cambria Math" panose="02040503050406030204" pitchFamily="18" charset="0"/>
                            <a:ea typeface="Cambria Math" panose="02040503050406030204" pitchFamily="18" charset="0"/>
                          </a:rPr>
                          <m:t>−</m:t>
                        </m:r>
                      </m:sup>
                    </m:sSup>
                  </m:oMath>
                </a14:m>
                <a:r>
                  <a:rPr lang="en-GB" dirty="0" smtClean="0">
                    <a:latin typeface="B612 Mono" panose="020B0604020202020204" charset="0"/>
                  </a:rPr>
                  <a:t> (Slightly </a:t>
                </a:r>
                <a:r>
                  <a:rPr lang="en-GB" dirty="0">
                    <a:latin typeface="B612 Mono" panose="020B0604020202020204" charset="0"/>
                  </a:rPr>
                  <a:t>Dissociated)</a:t>
                </a:r>
                <a:endParaRPr lang="en-GB" sz="1800" dirty="0">
                  <a:latin typeface="B612 Mono" panose="020B0604020202020204" charset="0"/>
                </a:endParaRPr>
              </a:p>
              <a:p>
                <a:pPr algn="ctr"/>
                <a:endParaRPr lang="en-US" sz="1600" dirty="0">
                  <a:latin typeface="B612 Mono" panose="020B0604020202020204"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565150" y="2933700"/>
                <a:ext cx="8013700" cy="1775166"/>
              </a:xfrm>
              <a:prstGeom prst="rect">
                <a:avLst/>
              </a:prstGeom>
              <a:blipFill>
                <a:blip r:embed="rId2"/>
                <a:stretch>
                  <a:fillRect l="-457"/>
                </a:stretch>
              </a:blipFill>
            </p:spPr>
            <p:txBody>
              <a:bodyPr/>
              <a:lstStyle/>
              <a:p>
                <a:r>
                  <a:rPr lang="en-US">
                    <a:noFill/>
                  </a:rPr>
                  <a:t> </a:t>
                </a:r>
              </a:p>
            </p:txBody>
          </p:sp>
        </mc:Fallback>
      </mc:AlternateContent>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7344" t="44406" r="7809" b="3845"/>
          <a:stretch/>
        </p:blipFill>
        <p:spPr>
          <a:xfrm>
            <a:off x="1552706" y="603340"/>
            <a:ext cx="6038589" cy="2073576"/>
          </a:xfrm>
          <a:prstGeom prst="rect">
            <a:avLst/>
          </a:prstGeom>
        </p:spPr>
      </p:pic>
    </p:spTree>
    <p:extLst>
      <p:ext uri="{BB962C8B-B14F-4D97-AF65-F5344CB8AC3E}">
        <p14:creationId xmlns:p14="http://schemas.microsoft.com/office/powerpoint/2010/main" val="394334765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20180" t="41465" r="20797" b="3963"/>
          <a:stretch/>
        </p:blipFill>
        <p:spPr>
          <a:xfrm>
            <a:off x="6099154" y="3352801"/>
            <a:ext cx="2847974" cy="1481137"/>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22024" t="42962" r="20934" b="2858"/>
          <a:stretch/>
        </p:blipFill>
        <p:spPr>
          <a:xfrm>
            <a:off x="6103009" y="1258922"/>
            <a:ext cx="2882242" cy="1539890"/>
          </a:xfrm>
          <a:prstGeom prst="rect">
            <a:avLst/>
          </a:prstGeom>
        </p:spPr>
      </p:pic>
      <mc:AlternateContent xmlns:mc="http://schemas.openxmlformats.org/markup-compatibility/2006">
        <mc:Choice xmlns:a14="http://schemas.microsoft.com/office/drawing/2010/main" Requires="a14">
          <p:sp>
            <p:nvSpPr>
              <p:cNvPr id="22" name="TextBox 21"/>
              <p:cNvSpPr txBox="1"/>
              <p:nvPr/>
            </p:nvSpPr>
            <p:spPr>
              <a:xfrm>
                <a:off x="-58304" y="1202245"/>
                <a:ext cx="6749143" cy="1639360"/>
              </a:xfrm>
              <a:prstGeom prst="rect">
                <a:avLst/>
              </a:prstGeom>
              <a:noFill/>
            </p:spPr>
            <p:txBody>
              <a:bodyPr wrap="square" rtlCol="0">
                <a:spAutoFit/>
              </a:bodyPr>
              <a:lstStyle/>
              <a:p>
                <a:pPr marL="282575" indent="65088">
                  <a:spcAft>
                    <a:spcPts val="600"/>
                  </a:spcAft>
                </a:pPr>
                <a:r>
                  <a:rPr lang="en-GB" sz="1600" u="sng" dirty="0" smtClean="0">
                    <a:latin typeface="B612 Mono" panose="020B0604020202020204" charset="0"/>
                  </a:rPr>
                  <a:t>For Acid</a:t>
                </a:r>
                <a:r>
                  <a:rPr lang="en-GB" sz="1600" dirty="0">
                    <a:latin typeface="B612 Mono" panose="020B0604020202020204" charset="0"/>
                  </a:rPr>
                  <a:t>: A general acid dissociation reaction</a:t>
                </a:r>
              </a:p>
              <a:p>
                <a:pPr algn="ct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rPr>
                        <m:t>𝐻𝐴</m:t>
                      </m:r>
                      <m:r>
                        <a:rPr lang="en-GB" sz="1600" i="1">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𝐻</m:t>
                          </m:r>
                        </m:e>
                        <m:sub>
                          <m:r>
                            <a:rPr lang="en-GB" sz="1600" i="1">
                              <a:latin typeface="Cambria Math" panose="02040503050406030204" pitchFamily="18" charset="0"/>
                            </a:rPr>
                            <m:t>2</m:t>
                          </m:r>
                        </m:sub>
                      </m:sSub>
                      <m:r>
                        <a:rPr lang="en-GB" sz="1600" i="1">
                          <a:latin typeface="Cambria Math" panose="02040503050406030204" pitchFamily="18" charset="0"/>
                        </a:rPr>
                        <m:t>𝑂</m:t>
                      </m:r>
                      <m:r>
                        <a:rPr lang="en-GB" sz="1600" i="1">
                          <a:latin typeface="Cambria Math" panose="02040503050406030204" pitchFamily="18" charset="0"/>
                        </a:rPr>
                        <m:t> →  </m:t>
                      </m:r>
                      <m:sSup>
                        <m:sSupPr>
                          <m:ctrlPr>
                            <a:rPr lang="en-GB" sz="1600" i="1">
                              <a:latin typeface="Cambria Math" panose="02040503050406030204" pitchFamily="18" charset="0"/>
                              <a:ea typeface="Cambria Math" panose="02040503050406030204" pitchFamily="18" charset="0"/>
                            </a:rPr>
                          </m:ctrlPr>
                        </m:sSupPr>
                        <m:e>
                          <m:sSub>
                            <m:sSubPr>
                              <m:ctrlPr>
                                <a:rPr lang="en-GB" sz="1600" i="1">
                                  <a:latin typeface="Cambria Math" panose="02040503050406030204" pitchFamily="18" charset="0"/>
                                  <a:ea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𝐻</m:t>
                              </m:r>
                            </m:e>
                            <m:sub>
                              <m:r>
                                <a:rPr lang="en-GB" sz="1600" i="1">
                                  <a:latin typeface="Cambria Math" panose="02040503050406030204" pitchFamily="18" charset="0"/>
                                  <a:ea typeface="Cambria Math" panose="02040503050406030204" pitchFamily="18" charset="0"/>
                                </a:rPr>
                                <m:t>3</m:t>
                              </m:r>
                            </m:sub>
                          </m:sSub>
                          <m:r>
                            <a:rPr lang="en-GB" sz="1600" i="1">
                              <a:latin typeface="Cambria Math" panose="02040503050406030204" pitchFamily="18" charset="0"/>
                              <a:ea typeface="Cambria Math" panose="02040503050406030204" pitchFamily="18" charset="0"/>
                            </a:rPr>
                            <m:t>𝑂</m:t>
                          </m:r>
                        </m:e>
                        <m:sup>
                          <m:r>
                            <a:rPr lang="en-GB" sz="1600" i="1">
                              <a:latin typeface="Cambria Math" panose="02040503050406030204" pitchFamily="18" charset="0"/>
                              <a:ea typeface="Cambria Math" panose="02040503050406030204" pitchFamily="18" charset="0"/>
                            </a:rPr>
                            <m:t>+</m:t>
                          </m:r>
                        </m:sup>
                      </m:sSup>
                      <m:r>
                        <a:rPr lang="en-GB" sz="1600" i="1">
                          <a:latin typeface="Cambria Math" panose="02040503050406030204" pitchFamily="18" charset="0"/>
                          <a:ea typeface="Cambria Math" panose="02040503050406030204" pitchFamily="18" charset="0"/>
                        </a:rPr>
                        <m:t>+ </m:t>
                      </m:r>
                      <m:sSup>
                        <m:sSupPr>
                          <m:ctrlPr>
                            <a:rPr lang="en-GB" sz="1600" i="1">
                              <a:latin typeface="Cambria Math" panose="02040503050406030204" pitchFamily="18" charset="0"/>
                              <a:ea typeface="Cambria Math" panose="02040503050406030204" pitchFamily="18" charset="0"/>
                            </a:rPr>
                          </m:ctrlPr>
                        </m:sSupPr>
                        <m:e>
                          <m:r>
                            <a:rPr lang="en-GB" sz="1600" i="1">
                              <a:latin typeface="Cambria Math" panose="02040503050406030204" pitchFamily="18" charset="0"/>
                              <a:ea typeface="Cambria Math" panose="02040503050406030204" pitchFamily="18" charset="0"/>
                            </a:rPr>
                            <m:t>𝐴</m:t>
                          </m:r>
                        </m:e>
                        <m:sup>
                          <m:r>
                            <a:rPr lang="en-GB" sz="1600" i="1">
                              <a:latin typeface="Cambria Math" panose="02040503050406030204" pitchFamily="18" charset="0"/>
                              <a:ea typeface="Cambria Math" panose="02040503050406030204" pitchFamily="18" charset="0"/>
                            </a:rPr>
                            <m:t>−</m:t>
                          </m:r>
                        </m:sup>
                      </m:sSup>
                      <m:r>
                        <a:rPr lang="en-GB" sz="1600" b="1" i="1">
                          <a:latin typeface="Cambria Math" panose="02040503050406030204" pitchFamily="18" charset="0"/>
                          <a:ea typeface="Cambria Math" panose="02040503050406030204" pitchFamily="18" charset="0"/>
                        </a:rPr>
                        <m:t> </m:t>
                      </m:r>
                    </m:oMath>
                  </m:oMathPara>
                </a14:m>
                <a:endParaRPr lang="en-GB" sz="1600" b="1" dirty="0">
                  <a:latin typeface="B612 Mono" panose="020B0604020202020204" charset="0"/>
                </a:endParaRPr>
              </a:p>
              <a:p>
                <a:pPr algn="ctr">
                  <a:spcAft>
                    <a:spcPts val="600"/>
                  </a:spcAft>
                </a:pPr>
                <a:r>
                  <a:rPr lang="en-GB" b="1" dirty="0">
                    <a:latin typeface="B612 Mono" panose="020B0604020202020204" charset="0"/>
                  </a:rPr>
                  <a:t>Acid Dissociation Constant </a:t>
                </a:r>
                <a14:m>
                  <m:oMath xmlns:m="http://schemas.openxmlformats.org/officeDocument/2006/math">
                    <m:sSub>
                      <m:sSubPr>
                        <m:ctrlPr>
                          <a:rPr lang="en-GB" sz="2000" b="1" i="1">
                            <a:solidFill>
                              <a:srgbClr val="FF0000"/>
                            </a:solidFill>
                            <a:latin typeface="Cambria Math" panose="02040503050406030204" pitchFamily="18" charset="0"/>
                          </a:rPr>
                        </m:ctrlPr>
                      </m:sSubPr>
                      <m:e>
                        <m:r>
                          <a:rPr lang="en-GB" sz="2000" b="1" i="1">
                            <a:solidFill>
                              <a:srgbClr val="FF0000"/>
                            </a:solidFill>
                            <a:latin typeface="Cambria Math" panose="02040503050406030204" pitchFamily="18" charset="0"/>
                          </a:rPr>
                          <m:t>𝑲</m:t>
                        </m:r>
                      </m:e>
                      <m:sub>
                        <m:r>
                          <a:rPr lang="en-GB" sz="2000" b="1" i="1">
                            <a:solidFill>
                              <a:srgbClr val="FF0000"/>
                            </a:solidFill>
                            <a:latin typeface="Cambria Math" panose="02040503050406030204" pitchFamily="18" charset="0"/>
                          </a:rPr>
                          <m:t>𝒂</m:t>
                        </m:r>
                      </m:sub>
                    </m:sSub>
                    <m:r>
                      <a:rPr lang="en-GB" sz="2000" b="1" i="1">
                        <a:latin typeface="Cambria Math" panose="02040503050406030204" pitchFamily="18" charset="0"/>
                      </a:rPr>
                      <m:t>=</m:t>
                    </m:r>
                    <m:f>
                      <m:fPr>
                        <m:ctrlPr>
                          <a:rPr lang="en-GB" sz="2000" b="1" i="1">
                            <a:latin typeface="Cambria Math" panose="02040503050406030204" pitchFamily="18" charset="0"/>
                          </a:rPr>
                        </m:ctrlPr>
                      </m:fPr>
                      <m:num>
                        <m:d>
                          <m:dPr>
                            <m:begChr m:val="["/>
                            <m:endChr m:val="]"/>
                            <m:ctrlPr>
                              <a:rPr lang="en-GB" sz="2000" b="1" i="1">
                                <a:latin typeface="Cambria Math" panose="02040503050406030204" pitchFamily="18" charset="0"/>
                                <a:ea typeface="Cambria Math" panose="02040503050406030204" pitchFamily="18" charset="0"/>
                              </a:rPr>
                            </m:ctrlPr>
                          </m:dPr>
                          <m:e>
                            <m:sSup>
                              <m:sSupPr>
                                <m:ctrlPr>
                                  <a:rPr lang="en-GB" sz="2000" b="1" i="1">
                                    <a:latin typeface="Cambria Math" panose="02040503050406030204" pitchFamily="18" charset="0"/>
                                    <a:ea typeface="Cambria Math" panose="02040503050406030204" pitchFamily="18" charset="0"/>
                                  </a:rPr>
                                </m:ctrlPr>
                              </m:sSupPr>
                              <m:e>
                                <m:sSub>
                                  <m:sSubPr>
                                    <m:ctrlPr>
                                      <a:rPr lang="en-GB" sz="2000" b="1" i="1">
                                        <a:latin typeface="Cambria Math" panose="02040503050406030204" pitchFamily="18" charset="0"/>
                                        <a:ea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𝑯</m:t>
                                    </m:r>
                                  </m:e>
                                  <m:sub>
                                    <m:r>
                                      <a:rPr lang="en-GB" sz="2000" b="1" i="1">
                                        <a:latin typeface="Cambria Math" panose="02040503050406030204" pitchFamily="18" charset="0"/>
                                        <a:ea typeface="Cambria Math" panose="02040503050406030204" pitchFamily="18" charset="0"/>
                                      </a:rPr>
                                      <m:t>𝟑</m:t>
                                    </m:r>
                                  </m:sub>
                                </m:sSub>
                                <m:r>
                                  <a:rPr lang="en-GB" sz="2000" b="1" i="1">
                                    <a:latin typeface="Cambria Math" panose="02040503050406030204" pitchFamily="18" charset="0"/>
                                    <a:ea typeface="Cambria Math" panose="02040503050406030204" pitchFamily="18" charset="0"/>
                                  </a:rPr>
                                  <m:t>𝑶</m:t>
                                </m:r>
                              </m:e>
                              <m:sup>
                                <m:r>
                                  <a:rPr lang="en-GB" sz="2000" b="1" i="1">
                                    <a:latin typeface="Cambria Math" panose="02040503050406030204" pitchFamily="18" charset="0"/>
                                    <a:ea typeface="Cambria Math" panose="02040503050406030204" pitchFamily="18" charset="0"/>
                                  </a:rPr>
                                  <m:t>+</m:t>
                                </m:r>
                              </m:sup>
                            </m:sSup>
                          </m:e>
                        </m:d>
                        <m:r>
                          <a:rPr lang="en-GB" sz="2000" b="1" i="1">
                            <a:latin typeface="Cambria Math" panose="02040503050406030204" pitchFamily="18" charset="0"/>
                            <a:ea typeface="Cambria Math" panose="02040503050406030204" pitchFamily="18" charset="0"/>
                          </a:rPr>
                          <m:t> ∗[</m:t>
                        </m:r>
                        <m:sSup>
                          <m:sSupPr>
                            <m:ctrlPr>
                              <a:rPr lang="en-GB" sz="2000" b="1" i="1">
                                <a:latin typeface="Cambria Math" panose="02040503050406030204" pitchFamily="18" charset="0"/>
                                <a:ea typeface="Cambria Math" panose="02040503050406030204" pitchFamily="18" charset="0"/>
                              </a:rPr>
                            </m:ctrlPr>
                          </m:sSupPr>
                          <m:e>
                            <m:r>
                              <a:rPr lang="en-GB" sz="2000" b="1" i="1">
                                <a:latin typeface="Cambria Math" panose="02040503050406030204" pitchFamily="18" charset="0"/>
                                <a:ea typeface="Cambria Math" panose="02040503050406030204" pitchFamily="18" charset="0"/>
                              </a:rPr>
                              <m:t>𝑨</m:t>
                            </m:r>
                          </m:e>
                          <m:sup>
                            <m:r>
                              <a:rPr lang="en-GB" sz="2000" b="1" i="1">
                                <a:latin typeface="Cambria Math" panose="02040503050406030204" pitchFamily="18" charset="0"/>
                                <a:ea typeface="Cambria Math" panose="02040503050406030204" pitchFamily="18" charset="0"/>
                              </a:rPr>
                              <m:t>−</m:t>
                            </m:r>
                          </m:sup>
                        </m:sSup>
                        <m:r>
                          <a:rPr lang="en-GB" sz="2000" b="1" i="1">
                            <a:latin typeface="Cambria Math" panose="02040503050406030204" pitchFamily="18" charset="0"/>
                            <a:ea typeface="Cambria Math" panose="02040503050406030204" pitchFamily="18" charset="0"/>
                          </a:rPr>
                          <m:t>]</m:t>
                        </m:r>
                      </m:num>
                      <m:den>
                        <m:r>
                          <a:rPr lang="en-GB" sz="2000" b="1" i="1">
                            <a:latin typeface="Cambria Math" panose="02040503050406030204" pitchFamily="18" charset="0"/>
                          </a:rPr>
                          <m:t>[</m:t>
                        </m:r>
                        <m:r>
                          <a:rPr lang="en-GB" sz="2000" b="1" i="1">
                            <a:latin typeface="Cambria Math" panose="02040503050406030204" pitchFamily="18" charset="0"/>
                          </a:rPr>
                          <m:t>𝑯𝑨</m:t>
                        </m:r>
                        <m:r>
                          <a:rPr lang="en-GB" sz="2000" b="1" i="1">
                            <a:latin typeface="Cambria Math" panose="02040503050406030204" pitchFamily="18" charset="0"/>
                          </a:rPr>
                          <m:t>]</m:t>
                        </m:r>
                      </m:den>
                    </m:f>
                  </m:oMath>
                </a14:m>
                <a:endParaRPr lang="en-US" sz="1600" dirty="0" smtClean="0"/>
              </a:p>
              <a:p>
                <a:pPr algn="ctr">
                  <a:spcAft>
                    <a:spcPts val="600"/>
                  </a:spcAft>
                </a:pPr>
                <a14:m>
                  <m:oMathPara xmlns:m="http://schemas.openxmlformats.org/officeDocument/2006/math">
                    <m:oMathParaPr>
                      <m:jc m:val="centerGroup"/>
                    </m:oMathParaPr>
                    <m:oMath xmlns:m="http://schemas.openxmlformats.org/officeDocument/2006/math">
                      <m:sSup>
                        <m:sSupPr>
                          <m:ctrlPr>
                            <a:rPr lang="en-US" sz="2000" b="1" i="1" smtClean="0">
                              <a:solidFill>
                                <a:srgbClr val="FF0000"/>
                              </a:solidFill>
                              <a:latin typeface="Cambria Math" panose="02040503050406030204" pitchFamily="18" charset="0"/>
                            </a:rPr>
                          </m:ctrlPr>
                        </m:sSupPr>
                        <m:e>
                          <m:r>
                            <a:rPr lang="en-GB" sz="2000" b="1" i="1" smtClean="0">
                              <a:solidFill>
                                <a:srgbClr val="FF0000"/>
                              </a:solidFill>
                              <a:latin typeface="Cambria Math" panose="02040503050406030204" pitchFamily="18" charset="0"/>
                            </a:rPr>
                            <m:t>𝑷</m:t>
                          </m:r>
                        </m:e>
                        <m:sup>
                          <m:r>
                            <a:rPr lang="en-GB" sz="2000" b="1" i="1" smtClean="0">
                              <a:solidFill>
                                <a:srgbClr val="FF0000"/>
                              </a:solidFill>
                              <a:latin typeface="Cambria Math" panose="02040503050406030204" pitchFamily="18" charset="0"/>
                            </a:rPr>
                            <m:t>𝑲𝒂</m:t>
                          </m:r>
                        </m:sup>
                      </m:sSup>
                      <m:r>
                        <a:rPr lang="en-GB" sz="2000" b="1" i="1" smtClean="0">
                          <a:latin typeface="Cambria Math" panose="02040503050406030204" pitchFamily="18" charset="0"/>
                        </a:rPr>
                        <m:t>=−</m:t>
                      </m:r>
                      <m:r>
                        <a:rPr lang="en-GB" sz="2000" b="1" i="0" smtClean="0">
                          <a:latin typeface="Cambria Math" panose="02040503050406030204" pitchFamily="18" charset="0"/>
                        </a:rPr>
                        <m:t>𝐥𝐨𝐠</m:t>
                      </m:r>
                      <m:r>
                        <a:rPr lang="en-GB" sz="2000" b="1" i="1" smtClean="0">
                          <a:latin typeface="Cambria Math" panose="02040503050406030204" pitchFamily="18" charset="0"/>
                        </a:rPr>
                        <m:t>⁡(</m:t>
                      </m:r>
                      <m:sSub>
                        <m:sSubPr>
                          <m:ctrlPr>
                            <a:rPr lang="en-GB" sz="2000" b="1" i="1" smtClean="0">
                              <a:solidFill>
                                <a:schemeClr val="tx1"/>
                              </a:solidFill>
                              <a:latin typeface="Cambria Math" panose="02040503050406030204" pitchFamily="18" charset="0"/>
                            </a:rPr>
                          </m:ctrlPr>
                        </m:sSubPr>
                        <m:e>
                          <m:r>
                            <a:rPr lang="en-GB" sz="2000" b="1" i="1" smtClean="0">
                              <a:solidFill>
                                <a:schemeClr val="tx1"/>
                              </a:solidFill>
                              <a:latin typeface="Cambria Math" panose="02040503050406030204" pitchFamily="18" charset="0"/>
                            </a:rPr>
                            <m:t>𝑲</m:t>
                          </m:r>
                        </m:e>
                        <m:sub>
                          <m:r>
                            <a:rPr lang="en-GB" sz="2000" b="1" i="1" smtClean="0">
                              <a:solidFill>
                                <a:schemeClr val="tx1"/>
                              </a:solidFill>
                              <a:latin typeface="Cambria Math" panose="02040503050406030204" pitchFamily="18" charset="0"/>
                            </a:rPr>
                            <m:t>𝒂</m:t>
                          </m:r>
                        </m:sub>
                      </m:sSub>
                      <m:r>
                        <a:rPr lang="en-GB" sz="2000" b="1" i="1" smtClean="0">
                          <a:latin typeface="Cambria Math" panose="02040503050406030204" pitchFamily="18" charset="0"/>
                        </a:rPr>
                        <m:t>)</m:t>
                      </m:r>
                    </m:oMath>
                  </m:oMathPara>
                </a14:m>
                <a:endParaRPr lang="en-US" sz="2000" b="1" dirty="0"/>
              </a:p>
            </p:txBody>
          </p:sp>
        </mc:Choice>
        <mc:Fallback>
          <p:sp>
            <p:nvSpPr>
              <p:cNvPr id="22" name="TextBox 21"/>
              <p:cNvSpPr txBox="1">
                <a:spLocks noRot="1" noChangeAspect="1" noMove="1" noResize="1" noEditPoints="1" noAdjustHandles="1" noChangeArrowheads="1" noChangeShapeType="1" noTextEdit="1"/>
              </p:cNvSpPr>
              <p:nvPr/>
            </p:nvSpPr>
            <p:spPr>
              <a:xfrm>
                <a:off x="-58304" y="1202245"/>
                <a:ext cx="6749143" cy="1639360"/>
              </a:xfrm>
              <a:prstGeom prst="rect">
                <a:avLst/>
              </a:prstGeom>
              <a:blipFill>
                <a:blip r:embed="rId5"/>
                <a:stretch>
                  <a:fillRect t="-1115"/>
                </a:stretch>
              </a:blipFill>
            </p:spPr>
            <p:txBody>
              <a:bodyPr/>
              <a:lstStyle/>
              <a:p>
                <a:r>
                  <a:rPr lang="en-US">
                    <a:noFill/>
                  </a:rPr>
                  <a:t> </a:t>
                </a:r>
              </a:p>
            </p:txBody>
          </p:sp>
        </mc:Fallback>
      </mc:AlternateContent>
      <p:sp>
        <p:nvSpPr>
          <p:cNvPr id="7" name="TextBox 6"/>
          <p:cNvSpPr txBox="1"/>
          <p:nvPr/>
        </p:nvSpPr>
        <p:spPr>
          <a:xfrm>
            <a:off x="290038" y="424543"/>
            <a:ext cx="8428077" cy="646331"/>
          </a:xfrm>
          <a:prstGeom prst="rect">
            <a:avLst/>
          </a:prstGeom>
          <a:noFill/>
        </p:spPr>
        <p:txBody>
          <a:bodyPr wrap="square" rtlCol="0">
            <a:spAutoFit/>
          </a:bodyPr>
          <a:lstStyle/>
          <a:p>
            <a:pPr marL="285750" indent="-285750">
              <a:buFont typeface="Wingdings" panose="05000000000000000000" pitchFamily="2" charset="2"/>
              <a:buChar char="q"/>
            </a:pPr>
            <a:r>
              <a:rPr lang="en-GB" sz="1800" dirty="0">
                <a:latin typeface="B612 Mono" panose="020B0604020202020204" charset="0"/>
              </a:rPr>
              <a:t>The </a:t>
            </a:r>
            <a:r>
              <a:rPr lang="en-GB" sz="1800" b="1" dirty="0">
                <a:latin typeface="B612 Mono" panose="020B0604020202020204" charset="0"/>
              </a:rPr>
              <a:t>strength</a:t>
            </a:r>
            <a:r>
              <a:rPr lang="en-GB" sz="1800" dirty="0">
                <a:latin typeface="B612 Mono" panose="020B0604020202020204" charset="0"/>
              </a:rPr>
              <a:t> can be determined by dissociation constant in a solution</a:t>
            </a:r>
            <a:r>
              <a:rPr lang="en-GB" sz="1800" dirty="0" smtClean="0">
                <a:latin typeface="B612 Mono" panose="020B0604020202020204" charset="0"/>
              </a:rPr>
              <a:t>.</a:t>
            </a:r>
            <a:endParaRPr lang="en-GB" sz="1800" b="1" dirty="0">
              <a:latin typeface="B612 Mono" panose="020B0604020202020204" charset="0"/>
            </a:endParaRPr>
          </a:p>
        </p:txBody>
      </p:sp>
      <mc:AlternateContent xmlns:mc="http://schemas.openxmlformats.org/markup-compatibility/2006">
        <mc:Choice xmlns:a14="http://schemas.microsoft.com/office/drawing/2010/main" Requires="a14">
          <p:sp>
            <p:nvSpPr>
              <p:cNvPr id="25" name="TextBox 24"/>
              <p:cNvSpPr txBox="1"/>
              <p:nvPr/>
            </p:nvSpPr>
            <p:spPr>
              <a:xfrm>
                <a:off x="-58304" y="3136900"/>
                <a:ext cx="6749143" cy="1822422"/>
              </a:xfrm>
              <a:prstGeom prst="rect">
                <a:avLst/>
              </a:prstGeom>
              <a:noFill/>
            </p:spPr>
            <p:txBody>
              <a:bodyPr wrap="square" rtlCol="0">
                <a:spAutoFit/>
              </a:bodyPr>
              <a:lstStyle/>
              <a:p>
                <a:pPr marL="282575" indent="65088">
                  <a:spcAft>
                    <a:spcPts val="600"/>
                  </a:spcAft>
                </a:pPr>
                <a:r>
                  <a:rPr lang="en-GB" sz="1600" u="sng" dirty="0" smtClean="0">
                    <a:latin typeface="B612 Mono" panose="020B0604020202020204" charset="0"/>
                  </a:rPr>
                  <a:t>For Base</a:t>
                </a:r>
                <a:r>
                  <a:rPr lang="en-GB" sz="1600" dirty="0">
                    <a:latin typeface="B612 Mono" panose="020B0604020202020204" charset="0"/>
                  </a:rPr>
                  <a:t>: A general Base dissociation reaction</a:t>
                </a:r>
              </a:p>
              <a:p>
                <a:pPr algn="ct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rPr>
                        <m:t>𝐵</m:t>
                      </m:r>
                      <m:r>
                        <a:rPr lang="en-GB" sz="1600" i="1">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𝐻</m:t>
                          </m:r>
                        </m:e>
                        <m:sub>
                          <m:r>
                            <a:rPr lang="en-GB" sz="1600" i="1">
                              <a:latin typeface="Cambria Math" panose="02040503050406030204" pitchFamily="18" charset="0"/>
                            </a:rPr>
                            <m:t>2</m:t>
                          </m:r>
                        </m:sub>
                      </m:sSub>
                      <m:r>
                        <a:rPr lang="en-GB" sz="1600" i="1">
                          <a:latin typeface="Cambria Math" panose="02040503050406030204" pitchFamily="18" charset="0"/>
                        </a:rPr>
                        <m:t>𝑂</m:t>
                      </m:r>
                      <m:r>
                        <a:rPr lang="en-GB" sz="1600" i="1">
                          <a:latin typeface="Cambria Math" panose="02040503050406030204" pitchFamily="18" charset="0"/>
                        </a:rPr>
                        <m:t> →  </m:t>
                      </m:r>
                      <m:sSup>
                        <m:sSupPr>
                          <m:ctrlPr>
                            <a:rPr lang="en-GB" sz="1600" i="1">
                              <a:latin typeface="Cambria Math" panose="02040503050406030204" pitchFamily="18" charset="0"/>
                              <a:ea typeface="Cambria Math" panose="02040503050406030204" pitchFamily="18" charset="0"/>
                            </a:rPr>
                          </m:ctrlPr>
                        </m:sSupPr>
                        <m:e>
                          <m:r>
                            <a:rPr lang="en-GB" sz="1600" i="1">
                              <a:latin typeface="Cambria Math" panose="02040503050406030204" pitchFamily="18" charset="0"/>
                              <a:ea typeface="Cambria Math" panose="02040503050406030204" pitchFamily="18" charset="0"/>
                            </a:rPr>
                            <m:t>𝐻𝐵</m:t>
                          </m:r>
                        </m:e>
                        <m:sup>
                          <m:r>
                            <a:rPr lang="en-GB" sz="1600" i="1">
                              <a:latin typeface="Cambria Math" panose="02040503050406030204" pitchFamily="18" charset="0"/>
                              <a:ea typeface="Cambria Math" panose="02040503050406030204" pitchFamily="18" charset="0"/>
                            </a:rPr>
                            <m:t>+</m:t>
                          </m:r>
                        </m:sup>
                      </m:sSup>
                      <m:r>
                        <a:rPr lang="en-GB" sz="1600" i="1">
                          <a:latin typeface="Cambria Math" panose="02040503050406030204" pitchFamily="18" charset="0"/>
                          <a:ea typeface="Cambria Math" panose="02040503050406030204" pitchFamily="18" charset="0"/>
                        </a:rPr>
                        <m:t>+</m:t>
                      </m:r>
                      <m:sSup>
                        <m:sSupPr>
                          <m:ctrlPr>
                            <a:rPr lang="en-GB" sz="1600" i="1">
                              <a:latin typeface="Cambria Math" panose="02040503050406030204" pitchFamily="18" charset="0"/>
                              <a:ea typeface="Cambria Math" panose="02040503050406030204" pitchFamily="18" charset="0"/>
                            </a:rPr>
                          </m:ctrlPr>
                        </m:sSupPr>
                        <m:e>
                          <m:r>
                            <a:rPr lang="en-GB" sz="1600" i="1">
                              <a:latin typeface="Cambria Math" panose="02040503050406030204" pitchFamily="18" charset="0"/>
                              <a:ea typeface="Cambria Math" panose="02040503050406030204" pitchFamily="18" charset="0"/>
                            </a:rPr>
                            <m:t>𝑂𝐻</m:t>
                          </m:r>
                        </m:e>
                        <m:sup>
                          <m:r>
                            <a:rPr lang="en-GB" sz="1600" i="1">
                              <a:latin typeface="Cambria Math" panose="02040503050406030204" pitchFamily="18" charset="0"/>
                              <a:ea typeface="Cambria Math" panose="02040503050406030204" pitchFamily="18" charset="0"/>
                            </a:rPr>
                            <m:t>−</m:t>
                          </m:r>
                        </m:sup>
                      </m:sSup>
                    </m:oMath>
                  </m:oMathPara>
                </a14:m>
                <a:endParaRPr lang="en-GB" sz="1600" dirty="0">
                  <a:latin typeface="B612 Mono" panose="020B0604020202020204" charset="0"/>
                </a:endParaRPr>
              </a:p>
              <a:p>
                <a:pPr algn="ctr">
                  <a:spcAft>
                    <a:spcPts val="600"/>
                  </a:spcAft>
                </a:pPr>
                <a:r>
                  <a:rPr lang="en-GB" b="1" dirty="0">
                    <a:latin typeface="B612 Mono" panose="020B0604020202020204" charset="0"/>
                  </a:rPr>
                  <a:t>Base Dissociation Constant </a:t>
                </a:r>
                <a14:m>
                  <m:oMath xmlns:m="http://schemas.openxmlformats.org/officeDocument/2006/math">
                    <m:sSub>
                      <m:sSubPr>
                        <m:ctrlPr>
                          <a:rPr lang="en-GB" sz="2000" b="1" i="1">
                            <a:solidFill>
                              <a:srgbClr val="0070C0"/>
                            </a:solidFill>
                            <a:latin typeface="Cambria Math" panose="02040503050406030204" pitchFamily="18" charset="0"/>
                          </a:rPr>
                        </m:ctrlPr>
                      </m:sSubPr>
                      <m:e>
                        <m:r>
                          <a:rPr lang="en-GB" sz="2000" b="1" i="1">
                            <a:solidFill>
                              <a:srgbClr val="0070C0"/>
                            </a:solidFill>
                            <a:latin typeface="Cambria Math" panose="02040503050406030204" pitchFamily="18" charset="0"/>
                          </a:rPr>
                          <m:t>𝑲</m:t>
                        </m:r>
                      </m:e>
                      <m:sub>
                        <m:r>
                          <a:rPr lang="en-GB" sz="2000" b="1" i="1">
                            <a:solidFill>
                              <a:srgbClr val="0070C0"/>
                            </a:solidFill>
                            <a:latin typeface="Cambria Math" panose="02040503050406030204" pitchFamily="18" charset="0"/>
                          </a:rPr>
                          <m:t>𝒃</m:t>
                        </m:r>
                      </m:sub>
                    </m:sSub>
                    <m:r>
                      <a:rPr lang="en-GB" sz="2000" b="1" i="1">
                        <a:latin typeface="Cambria Math" panose="02040503050406030204" pitchFamily="18" charset="0"/>
                      </a:rPr>
                      <m:t>=</m:t>
                    </m:r>
                    <m:f>
                      <m:fPr>
                        <m:ctrlPr>
                          <a:rPr lang="en-GB" sz="2000" b="1" i="1">
                            <a:latin typeface="Cambria Math" panose="02040503050406030204" pitchFamily="18" charset="0"/>
                          </a:rPr>
                        </m:ctrlPr>
                      </m:fPr>
                      <m:num>
                        <m:d>
                          <m:dPr>
                            <m:begChr m:val="["/>
                            <m:endChr m:val="]"/>
                            <m:ctrlPr>
                              <a:rPr lang="en-GB" sz="2000" b="1" i="1">
                                <a:latin typeface="Cambria Math" panose="02040503050406030204" pitchFamily="18" charset="0"/>
                                <a:ea typeface="Cambria Math" panose="02040503050406030204" pitchFamily="18" charset="0"/>
                              </a:rPr>
                            </m:ctrlPr>
                          </m:dPr>
                          <m:e>
                            <m:sSup>
                              <m:sSupPr>
                                <m:ctrlPr>
                                  <a:rPr lang="en-GB" sz="2000" b="1" i="1">
                                    <a:latin typeface="Cambria Math" panose="02040503050406030204" pitchFamily="18" charset="0"/>
                                    <a:ea typeface="Cambria Math" panose="02040503050406030204" pitchFamily="18" charset="0"/>
                                  </a:rPr>
                                </m:ctrlPr>
                              </m:sSupPr>
                              <m:e>
                                <m:r>
                                  <a:rPr lang="en-GB" sz="2000" b="1" i="1">
                                    <a:latin typeface="Cambria Math" panose="02040503050406030204" pitchFamily="18" charset="0"/>
                                    <a:ea typeface="Cambria Math" panose="02040503050406030204" pitchFamily="18" charset="0"/>
                                  </a:rPr>
                                  <m:t>𝑯𝑩</m:t>
                                </m:r>
                              </m:e>
                              <m:sup>
                                <m:r>
                                  <a:rPr lang="en-GB" sz="2000" b="1" i="1">
                                    <a:latin typeface="Cambria Math" panose="02040503050406030204" pitchFamily="18" charset="0"/>
                                    <a:ea typeface="Cambria Math" panose="02040503050406030204" pitchFamily="18" charset="0"/>
                                  </a:rPr>
                                  <m:t>+</m:t>
                                </m:r>
                              </m:sup>
                            </m:sSup>
                          </m:e>
                        </m:d>
                        <m:r>
                          <a:rPr lang="en-GB" sz="2000" b="1" i="1">
                            <a:latin typeface="Cambria Math" panose="02040503050406030204" pitchFamily="18" charset="0"/>
                            <a:ea typeface="Cambria Math" panose="02040503050406030204" pitchFamily="18" charset="0"/>
                          </a:rPr>
                          <m:t> ∗[</m:t>
                        </m:r>
                        <m:sSup>
                          <m:sSupPr>
                            <m:ctrlPr>
                              <a:rPr lang="en-GB" sz="2000" b="1" i="1">
                                <a:latin typeface="Cambria Math" panose="02040503050406030204" pitchFamily="18" charset="0"/>
                                <a:ea typeface="Cambria Math" panose="02040503050406030204" pitchFamily="18" charset="0"/>
                              </a:rPr>
                            </m:ctrlPr>
                          </m:sSupPr>
                          <m:e>
                            <m:r>
                              <a:rPr lang="en-GB" sz="2000" b="1" i="1">
                                <a:latin typeface="Cambria Math" panose="02040503050406030204" pitchFamily="18" charset="0"/>
                                <a:ea typeface="Cambria Math" panose="02040503050406030204" pitchFamily="18" charset="0"/>
                              </a:rPr>
                              <m:t>𝑶𝑯</m:t>
                            </m:r>
                          </m:e>
                          <m:sup>
                            <m:r>
                              <a:rPr lang="en-GB" sz="2000" b="1" i="1">
                                <a:latin typeface="Cambria Math" panose="02040503050406030204" pitchFamily="18" charset="0"/>
                                <a:ea typeface="Cambria Math" panose="02040503050406030204" pitchFamily="18" charset="0"/>
                              </a:rPr>
                              <m:t>−</m:t>
                            </m:r>
                          </m:sup>
                        </m:sSup>
                        <m:r>
                          <a:rPr lang="en-GB" sz="2000" b="1" i="1">
                            <a:latin typeface="Cambria Math" panose="02040503050406030204" pitchFamily="18" charset="0"/>
                            <a:ea typeface="Cambria Math" panose="02040503050406030204" pitchFamily="18" charset="0"/>
                          </a:rPr>
                          <m:t>]</m:t>
                        </m:r>
                      </m:num>
                      <m:den>
                        <m:r>
                          <a:rPr lang="en-GB" sz="2000" b="1" i="1">
                            <a:latin typeface="Cambria Math" panose="02040503050406030204" pitchFamily="18" charset="0"/>
                          </a:rPr>
                          <m:t>[</m:t>
                        </m:r>
                        <m:r>
                          <a:rPr lang="en-GB" sz="2000" b="1" i="1">
                            <a:latin typeface="Cambria Math" panose="02040503050406030204" pitchFamily="18" charset="0"/>
                          </a:rPr>
                          <m:t>𝑩</m:t>
                        </m:r>
                        <m:r>
                          <a:rPr lang="en-GB" sz="2000" b="1" i="1">
                            <a:latin typeface="Cambria Math" panose="02040503050406030204" pitchFamily="18" charset="0"/>
                          </a:rPr>
                          <m:t>]</m:t>
                        </m:r>
                      </m:den>
                    </m:f>
                  </m:oMath>
                </a14:m>
                <a:endParaRPr lang="en-US" sz="1600" dirty="0" smtClean="0"/>
              </a:p>
              <a:p>
                <a:pPr algn="ctr"/>
                <a14:m>
                  <m:oMathPara xmlns:m="http://schemas.openxmlformats.org/officeDocument/2006/math">
                    <m:oMathParaPr>
                      <m:jc m:val="centerGroup"/>
                    </m:oMathParaPr>
                    <m:oMath xmlns:m="http://schemas.openxmlformats.org/officeDocument/2006/math">
                      <m:sSup>
                        <m:sSupPr>
                          <m:ctrlPr>
                            <a:rPr lang="en-US" sz="2000" b="1" i="1" smtClean="0">
                              <a:solidFill>
                                <a:srgbClr val="0070C0"/>
                              </a:solidFill>
                              <a:latin typeface="Cambria Math" panose="02040503050406030204" pitchFamily="18" charset="0"/>
                            </a:rPr>
                          </m:ctrlPr>
                        </m:sSupPr>
                        <m:e>
                          <m:r>
                            <a:rPr lang="en-GB" sz="2000" b="1" i="1">
                              <a:solidFill>
                                <a:srgbClr val="0070C0"/>
                              </a:solidFill>
                              <a:latin typeface="Cambria Math" panose="02040503050406030204" pitchFamily="18" charset="0"/>
                            </a:rPr>
                            <m:t>𝑷</m:t>
                          </m:r>
                        </m:e>
                        <m:sup>
                          <m:r>
                            <a:rPr lang="en-GB" sz="2000" b="1" i="1" smtClean="0">
                              <a:solidFill>
                                <a:srgbClr val="0070C0"/>
                              </a:solidFill>
                              <a:latin typeface="Cambria Math" panose="02040503050406030204" pitchFamily="18" charset="0"/>
                            </a:rPr>
                            <m:t>𝑲𝒃</m:t>
                          </m:r>
                        </m:sup>
                      </m:sSup>
                      <m:r>
                        <a:rPr lang="en-GB" sz="2000" b="1" i="1">
                          <a:latin typeface="Cambria Math" panose="02040503050406030204" pitchFamily="18" charset="0"/>
                        </a:rPr>
                        <m:t>=−</m:t>
                      </m:r>
                      <m:r>
                        <a:rPr lang="en-GB" sz="2000" b="1">
                          <a:latin typeface="Cambria Math" panose="02040503050406030204" pitchFamily="18" charset="0"/>
                        </a:rPr>
                        <m:t>𝐥𝐨𝐠</m:t>
                      </m:r>
                      <m:r>
                        <a:rPr lang="en-GB" sz="2000" b="1" i="1">
                          <a:latin typeface="Cambria Math" panose="02040503050406030204" pitchFamily="18" charset="0"/>
                        </a:rPr>
                        <m:t>⁡(</m:t>
                      </m:r>
                      <m:sSub>
                        <m:sSubPr>
                          <m:ctrlPr>
                            <a:rPr lang="en-GB" sz="2000" b="1" i="1" smtClean="0">
                              <a:solidFill>
                                <a:schemeClr val="tx1"/>
                              </a:solidFill>
                              <a:latin typeface="Cambria Math" panose="02040503050406030204" pitchFamily="18" charset="0"/>
                            </a:rPr>
                          </m:ctrlPr>
                        </m:sSubPr>
                        <m:e>
                          <m:r>
                            <a:rPr lang="en-GB" sz="2000" b="1" i="1">
                              <a:solidFill>
                                <a:schemeClr val="tx1"/>
                              </a:solidFill>
                              <a:latin typeface="Cambria Math" panose="02040503050406030204" pitchFamily="18" charset="0"/>
                            </a:rPr>
                            <m:t>𝑲</m:t>
                          </m:r>
                        </m:e>
                        <m:sub>
                          <m:r>
                            <a:rPr lang="en-GB" sz="2000" b="1" i="1" smtClean="0">
                              <a:solidFill>
                                <a:schemeClr val="tx1"/>
                              </a:solidFill>
                              <a:latin typeface="Cambria Math" panose="02040503050406030204" pitchFamily="18" charset="0"/>
                            </a:rPr>
                            <m:t>𝒃</m:t>
                          </m:r>
                        </m:sub>
                      </m:sSub>
                      <m:r>
                        <a:rPr lang="en-GB" sz="2000" b="1" i="1">
                          <a:solidFill>
                            <a:schemeClr val="tx1"/>
                          </a:solidFill>
                          <a:latin typeface="Cambria Math" panose="02040503050406030204" pitchFamily="18" charset="0"/>
                        </a:rPr>
                        <m:t>)</m:t>
                      </m:r>
                    </m:oMath>
                  </m:oMathPara>
                </a14:m>
                <a:endParaRPr lang="en-US" sz="2000" b="1" dirty="0">
                  <a:solidFill>
                    <a:schemeClr val="tx1"/>
                  </a:solidFill>
                </a:endParaRPr>
              </a:p>
              <a:p>
                <a:pPr algn="ctr"/>
                <a:endParaRPr lang="en-US" sz="1600" dirty="0"/>
              </a:p>
            </p:txBody>
          </p:sp>
        </mc:Choice>
        <mc:Fallback>
          <p:sp>
            <p:nvSpPr>
              <p:cNvPr id="25" name="TextBox 24"/>
              <p:cNvSpPr txBox="1">
                <a:spLocks noRot="1" noChangeAspect="1" noMove="1" noResize="1" noEditPoints="1" noAdjustHandles="1" noChangeArrowheads="1" noChangeShapeType="1" noTextEdit="1"/>
              </p:cNvSpPr>
              <p:nvPr/>
            </p:nvSpPr>
            <p:spPr>
              <a:xfrm>
                <a:off x="-58304" y="3136900"/>
                <a:ext cx="6749143" cy="1822422"/>
              </a:xfrm>
              <a:prstGeom prst="rect">
                <a:avLst/>
              </a:prstGeom>
              <a:blipFill>
                <a:blip r:embed="rId6"/>
                <a:stretch>
                  <a:fillRect t="-1003"/>
                </a:stretch>
              </a:blipFill>
            </p:spPr>
            <p:txBody>
              <a:bodyPr/>
              <a:lstStyle/>
              <a:p>
                <a:r>
                  <a:rPr lang="en-US">
                    <a:noFill/>
                  </a:rPr>
                  <a:t> </a:t>
                </a:r>
              </a:p>
            </p:txBody>
          </p:sp>
        </mc:Fallback>
      </mc:AlternateContent>
    </p:spTree>
  </p:cSld>
  <p:clrMapOvr>
    <a:masterClrMapping/>
  </p:clrMapOvr>
  <p:transition spd="slow">
    <p:comb/>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p:cNvSpPr txBox="1"/>
              <p:nvPr/>
            </p:nvSpPr>
            <p:spPr>
              <a:xfrm>
                <a:off x="508000" y="431800"/>
                <a:ext cx="8064500" cy="374270"/>
              </a:xfrm>
              <a:prstGeom prst="rect">
                <a:avLst/>
              </a:prstGeom>
              <a:noFill/>
            </p:spPr>
            <p:txBody>
              <a:bodyPr wrap="square" rtlCol="0">
                <a:spAutoFit/>
              </a:bodyPr>
              <a:lstStyle/>
              <a:p>
                <a:r>
                  <a:rPr lang="en-GB" sz="1800" b="1" u="sng" dirty="0" smtClean="0">
                    <a:latin typeface="B612 Mono" panose="020B0604020202020204" charset="0"/>
                  </a:rPr>
                  <a:t>Power of Hydrogen </a:t>
                </a:r>
                <a:r>
                  <a:rPr lang="en-GB" u="sng" dirty="0" smtClean="0">
                    <a:latin typeface="B612 Mono" panose="020B0604020202020204" charset="0"/>
                  </a:rPr>
                  <a:t>(</a:t>
                </a:r>
                <a14:m>
                  <m:oMath xmlns:m="http://schemas.openxmlformats.org/officeDocument/2006/math">
                    <m:sSup>
                      <m:sSupPr>
                        <m:ctrlPr>
                          <a:rPr lang="en-GB" sz="1800" b="1" i="1" u="sng" smtClean="0">
                            <a:latin typeface="Cambria Math" panose="02040503050406030204" pitchFamily="18" charset="0"/>
                          </a:rPr>
                        </m:ctrlPr>
                      </m:sSupPr>
                      <m:e>
                        <m:r>
                          <a:rPr lang="en-GB" sz="1800" b="1" i="1" u="sng" smtClean="0">
                            <a:latin typeface="Cambria Math" panose="02040503050406030204" pitchFamily="18" charset="0"/>
                          </a:rPr>
                          <m:t>𝑷</m:t>
                        </m:r>
                      </m:e>
                      <m:sup>
                        <m:r>
                          <a:rPr lang="en-GB" sz="1800" b="1" i="1" u="sng" smtClean="0">
                            <a:latin typeface="Cambria Math" panose="02040503050406030204" pitchFamily="18" charset="0"/>
                          </a:rPr>
                          <m:t>𝑯</m:t>
                        </m:r>
                      </m:sup>
                    </m:sSup>
                  </m:oMath>
                </a14:m>
                <a:r>
                  <a:rPr lang="en-GB" u="sng" dirty="0" smtClean="0">
                    <a:latin typeface="B612 Mono" panose="020B0604020202020204" charset="0"/>
                  </a:rPr>
                  <a:t>):</a:t>
                </a:r>
                <a:endParaRPr lang="en-US" u="sng" dirty="0">
                  <a:latin typeface="B612 Mono" panose="020B060402020202020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08000" y="431800"/>
                <a:ext cx="8064500" cy="374270"/>
              </a:xfrm>
              <a:prstGeom prst="rect">
                <a:avLst/>
              </a:prstGeom>
              <a:blipFill>
                <a:blip r:embed="rId2"/>
                <a:stretch>
                  <a:fillRect l="-605" t="-4918" b="-295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20700" y="1066800"/>
                <a:ext cx="8051800" cy="745204"/>
              </a:xfrm>
              <a:prstGeom prst="rect">
                <a:avLst/>
              </a:prstGeom>
              <a:noFill/>
            </p:spPr>
            <p:txBody>
              <a:bodyPr wrap="square" rtlCol="0">
                <a:spAutoFit/>
              </a:bodyPr>
              <a:lstStyle/>
              <a:p>
                <a:pPr marL="342900" indent="-342900">
                  <a:buFont typeface="Wingdings" panose="05000000000000000000" pitchFamily="2" charset="2"/>
                  <a:buChar char="q"/>
                </a:pPr>
                <a14:m>
                  <m:oMath xmlns:m="http://schemas.openxmlformats.org/officeDocument/2006/math">
                    <m:sSup>
                      <m:sSupPr>
                        <m:ctrlPr>
                          <a:rPr lang="en-GB" sz="2400" b="1" i="1" smtClean="0">
                            <a:latin typeface="Cambria Math" panose="02040503050406030204" pitchFamily="18" charset="0"/>
                          </a:rPr>
                        </m:ctrlPr>
                      </m:sSupPr>
                      <m:e>
                        <m:r>
                          <a:rPr lang="en-GB" sz="2400" b="1" i="1">
                            <a:latin typeface="Cambria Math" panose="02040503050406030204" pitchFamily="18" charset="0"/>
                          </a:rPr>
                          <m:t>𝑷</m:t>
                        </m:r>
                      </m:e>
                      <m:sup>
                        <m:r>
                          <a:rPr lang="en-GB" sz="2400" b="1" i="1">
                            <a:latin typeface="Cambria Math" panose="02040503050406030204" pitchFamily="18" charset="0"/>
                          </a:rPr>
                          <m:t>𝑯</m:t>
                        </m:r>
                      </m:sup>
                    </m:sSup>
                  </m:oMath>
                </a14:m>
                <a:r>
                  <a:rPr lang="en-GB" sz="2000" dirty="0" smtClean="0"/>
                  <a:t> </a:t>
                </a:r>
                <a:r>
                  <a:rPr lang="en-GB" sz="1800" dirty="0" smtClean="0">
                    <a:latin typeface="B612 Mono" panose="020B0604020202020204" charset="0"/>
                  </a:rPr>
                  <a:t>is </a:t>
                </a:r>
                <a:r>
                  <a:rPr lang="en-GB" sz="1800" dirty="0">
                    <a:latin typeface="B612 Mono" panose="020B0604020202020204" charset="0"/>
                  </a:rPr>
                  <a:t>a measure of the acidity or basicity of a solution</a:t>
                </a:r>
                <a:r>
                  <a:rPr lang="en-GB" sz="1800" u="sng" dirty="0">
                    <a:latin typeface="B612 Mono" panose="020B0604020202020204" charset="0"/>
                  </a:rPr>
                  <a:t> </a:t>
                </a:r>
                <a:endParaRPr lang="en-US" sz="2000" u="sng" dirty="0">
                  <a:latin typeface="B612 Mono" panose="020B060402020202020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520700" y="1066800"/>
                <a:ext cx="8051800" cy="745204"/>
              </a:xfrm>
              <a:prstGeom prst="rect">
                <a:avLst/>
              </a:prstGeom>
              <a:blipFill>
                <a:blip r:embed="rId3"/>
                <a:stretch>
                  <a:fillRect l="-984" t="-2459" b="-13115"/>
                </a:stretch>
              </a:blipFill>
            </p:spPr>
            <p:txBody>
              <a:bodyPr/>
              <a:lstStyle/>
              <a:p>
                <a:r>
                  <a:rPr lang="en-US">
                    <a:noFill/>
                  </a:rPr>
                  <a:t> </a:t>
                </a:r>
              </a:p>
            </p:txBody>
          </p:sp>
        </mc:Fallback>
      </mc:AlternateContent>
      <p:pic>
        <p:nvPicPr>
          <p:cNvPr id="9" name="Picture 8"/>
          <p:cNvPicPr>
            <a:picLocks noChangeAspect="1"/>
          </p:cNvPicPr>
          <p:nvPr/>
        </p:nvPicPr>
        <p:blipFill>
          <a:blip r:embed="rId4"/>
          <a:stretch>
            <a:fillRect/>
          </a:stretch>
        </p:blipFill>
        <p:spPr>
          <a:xfrm>
            <a:off x="1462105" y="2536710"/>
            <a:ext cx="6725701" cy="2349467"/>
          </a:xfrm>
          <a:prstGeom prst="rect">
            <a:avLst/>
          </a:prstGeom>
        </p:spPr>
      </p:pic>
      <mc:AlternateContent xmlns:mc="http://schemas.openxmlformats.org/markup-compatibility/2006">
        <mc:Choice xmlns:a14="http://schemas.microsoft.com/office/drawing/2010/main" Requires="a14">
          <p:sp>
            <p:nvSpPr>
              <p:cNvPr id="12" name="TextBox 11"/>
              <p:cNvSpPr txBox="1"/>
              <p:nvPr/>
            </p:nvSpPr>
            <p:spPr>
              <a:xfrm>
                <a:off x="2342366" y="1966586"/>
                <a:ext cx="5110620" cy="8375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GB" sz="2400" b="1" i="1">
                              <a:latin typeface="Cambria Math" panose="02040503050406030204" pitchFamily="18" charset="0"/>
                            </a:rPr>
                            <m:t>𝑷</m:t>
                          </m:r>
                        </m:e>
                        <m:sup>
                          <m:r>
                            <a:rPr lang="en-GB" sz="2400" b="1" i="1" smtClean="0">
                              <a:solidFill>
                                <a:srgbClr val="FF0000"/>
                              </a:solidFill>
                              <a:latin typeface="Cambria Math" panose="02040503050406030204" pitchFamily="18" charset="0"/>
                            </a:rPr>
                            <m:t>𝑯</m:t>
                          </m:r>
                        </m:sup>
                      </m:sSup>
                      <m:r>
                        <a:rPr lang="en-GB" sz="2400" b="1" i="1">
                          <a:latin typeface="Cambria Math" panose="02040503050406030204" pitchFamily="18" charset="0"/>
                        </a:rPr>
                        <m:t>=−</m:t>
                      </m:r>
                      <m:r>
                        <a:rPr lang="en-GB" sz="2400" b="1">
                          <a:latin typeface="Cambria Math" panose="02040503050406030204" pitchFamily="18" charset="0"/>
                        </a:rPr>
                        <m:t>𝐥𝐨𝐠</m:t>
                      </m:r>
                      <m:r>
                        <a:rPr lang="en-GB" sz="2400" b="1" i="1">
                          <a:latin typeface="Cambria Math" panose="02040503050406030204" pitchFamily="18" charset="0"/>
                        </a:rPr>
                        <m:t>⁡(</m:t>
                      </m:r>
                      <m:sSup>
                        <m:sSupPr>
                          <m:ctrlPr>
                            <a:rPr lang="en-GB" sz="2400" b="1" i="1" smtClean="0">
                              <a:solidFill>
                                <a:schemeClr val="tx1"/>
                              </a:solidFill>
                              <a:latin typeface="Cambria Math" panose="02040503050406030204" pitchFamily="18" charset="0"/>
                            </a:rPr>
                          </m:ctrlPr>
                        </m:sSupPr>
                        <m:e>
                          <m:r>
                            <a:rPr lang="en-GB" sz="2400" b="1" i="1" smtClean="0">
                              <a:solidFill>
                                <a:schemeClr val="tx1"/>
                              </a:solidFill>
                              <a:latin typeface="Cambria Math" panose="02040503050406030204" pitchFamily="18" charset="0"/>
                            </a:rPr>
                            <m:t>[</m:t>
                          </m:r>
                          <m:r>
                            <a:rPr lang="en-GB" sz="2400" b="1" i="1">
                              <a:solidFill>
                                <a:schemeClr val="tx1"/>
                              </a:solidFill>
                              <a:latin typeface="Cambria Math" panose="02040503050406030204" pitchFamily="18" charset="0"/>
                            </a:rPr>
                            <m:t>𝑯</m:t>
                          </m:r>
                        </m:e>
                        <m:sup>
                          <m:r>
                            <a:rPr lang="en-GB" sz="2400" b="1" i="1">
                              <a:solidFill>
                                <a:schemeClr val="tx1"/>
                              </a:solidFill>
                              <a:latin typeface="Cambria Math" panose="02040503050406030204" pitchFamily="18" charset="0"/>
                            </a:rPr>
                            <m:t>+</m:t>
                          </m:r>
                        </m:sup>
                      </m:sSup>
                      <m:r>
                        <a:rPr lang="en-GB" sz="2400" b="1" i="1" smtClean="0">
                          <a:solidFill>
                            <a:schemeClr val="tx1"/>
                          </a:solidFill>
                          <a:latin typeface="Cambria Math" panose="02040503050406030204" pitchFamily="18" charset="0"/>
                        </a:rPr>
                        <m:t>]</m:t>
                      </m:r>
                      <m:r>
                        <a:rPr lang="en-GB" sz="2400" b="1" i="1">
                          <a:latin typeface="Cambria Math" panose="02040503050406030204" pitchFamily="18" charset="0"/>
                        </a:rPr>
                        <m:t>)</m:t>
                      </m:r>
                    </m:oMath>
                  </m:oMathPara>
                </a14:m>
                <a:endParaRPr lang="en-US" sz="2400" b="1" dirty="0"/>
              </a:p>
              <a:p>
                <a:endParaRPr lang="en-US" sz="2400" dirty="0"/>
              </a:p>
            </p:txBody>
          </p:sp>
        </mc:Choice>
        <mc:Fallback>
          <p:sp>
            <p:nvSpPr>
              <p:cNvPr id="12" name="TextBox 11"/>
              <p:cNvSpPr txBox="1">
                <a:spLocks noRot="1" noChangeAspect="1" noMove="1" noResize="1" noEditPoints="1" noAdjustHandles="1" noChangeArrowheads="1" noChangeShapeType="1" noTextEdit="1"/>
              </p:cNvSpPr>
              <p:nvPr/>
            </p:nvSpPr>
            <p:spPr>
              <a:xfrm>
                <a:off x="2342366" y="1966586"/>
                <a:ext cx="5110620" cy="837537"/>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70821679"/>
      </p:ext>
    </p:extLst>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Project Proposal with Pillar Infographics by Slidesgo">
  <a:themeElements>
    <a:clrScheme name="Simple Light">
      <a:dk1>
        <a:srgbClr val="000000"/>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TotalTime>
  <Words>282</Words>
  <Application>Microsoft Office PowerPoint</Application>
  <PresentationFormat>On-screen Show (16:9)</PresentationFormat>
  <Paragraphs>68</Paragraphs>
  <Slides>12</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B612 Mono</vt:lpstr>
      <vt:lpstr>Wingdings</vt:lpstr>
      <vt:lpstr>DM Serif Display</vt:lpstr>
      <vt:lpstr>Cambria Math</vt:lpstr>
      <vt:lpstr>Arial</vt:lpstr>
      <vt:lpstr>Times New Roman</vt:lpstr>
      <vt:lpstr>Bebas Neue</vt:lpstr>
      <vt:lpstr>Project Proposal with Pillar Infographics by Slidesgo</vt:lpstr>
      <vt:lpstr>Arrhenius Acids and Bases</vt:lpstr>
      <vt:lpstr>Introduction</vt:lpstr>
      <vt:lpstr>PowerPoint Presentation</vt:lpstr>
      <vt:lpstr>PowerPoint Presentation</vt:lpstr>
      <vt:lpstr>Neutralization Reaction: </vt:lpstr>
      <vt:lpstr>Utilities of Arrhenius Theory: </vt:lpstr>
      <vt:lpstr>PowerPoint Presentation</vt:lpstr>
      <vt:lpstr>PowerPoint Presentation</vt:lpstr>
      <vt:lpstr>PowerPoint Presentation</vt:lpstr>
      <vt:lpstr>Limitations of Arrhenius Theory:</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Arrhenius Acids and Bases</dc:title>
  <dc:creator>Nura Alam Naim</dc:creator>
  <cp:lastModifiedBy>User</cp:lastModifiedBy>
  <cp:revision>200</cp:revision>
  <dcterms:modified xsi:type="dcterms:W3CDTF">2023-05-09T20:50:10Z</dcterms:modified>
</cp:coreProperties>
</file>