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82" r:id="rId2"/>
    <p:sldId id="285" r:id="rId3"/>
    <p:sldId id="297" r:id="rId4"/>
    <p:sldId id="296" r:id="rId5"/>
    <p:sldId id="287" r:id="rId6"/>
    <p:sldId id="298" r:id="rId7"/>
    <p:sldId id="288" r:id="rId8"/>
    <p:sldId id="292" r:id="rId9"/>
    <p:sldId id="295" r:id="rId10"/>
    <p:sldId id="291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B09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C173E-F670-43EE-9833-4B68C3E84AC3}" type="datetimeFigureOut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9C9C-487F-4365-A661-900B91528A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7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m-E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2DE4-7B07-4D8C-9C0E-01F6A04D14ED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37D556-A22C-48FA-988A-C64B6BDAC76E}"/>
              </a:ext>
            </a:extLst>
          </p:cNvPr>
          <p:cNvSpPr/>
          <p:nvPr userDrawn="1"/>
        </p:nvSpPr>
        <p:spPr>
          <a:xfrm>
            <a:off x="0" y="0"/>
            <a:ext cx="12192000" cy="5735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AutoShape 2" descr="File:USAID-Logo.svg - Wikipedia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File:USAID-Logo.svg - Wikipedia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707" y="5972175"/>
            <a:ext cx="11544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8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FB6-6685-44ED-BD47-2AFE4C71D392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1FC0-DCCF-4DBF-A03D-63898870C034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2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4DFD-F999-4868-A508-16A4001197B4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7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3ED-C81A-4A6F-9BAB-0F09D5B9D513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7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238B-D654-4516-B925-F1C6F6AAE19D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67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D15-C152-4435-9F58-B97375E6D5B7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6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87D0-1985-47FF-AFE3-6ECBBB63B238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667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08-242D-4B6F-9F8C-26E6DA17B972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C27-9B00-4CE6-A4D9-A668E6C2C850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m-E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D1D-1EBE-4D1B-AC34-7FE0C06A036D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4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248C-850D-4872-ABC4-500EE5676865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B341-BC3E-419E-965F-E1522A30C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m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fif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21D2B-57C5-46A8-A182-582BC5F46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49" y="290945"/>
            <a:ext cx="11049907" cy="25492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Selected Challenge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8B8307-18DB-4205-B5B0-C62B61713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49" y="3696288"/>
            <a:ext cx="9201150" cy="1982787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Agri-Tech Hackathon 2022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Bahir Dar Institute of Technology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April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C6BC7B-F540-4741-A995-437DCF82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DC181-EB0D-4722-82A5-E3BCC4E9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3275013"/>
            <a:ext cx="11049907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395510-6C78-4F06-8636-F3E565C5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57300"/>
            <a:ext cx="5576455" cy="49196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 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System diagram </a:t>
            </a:r>
          </a:p>
          <a:p>
            <a:r>
              <a:rPr lang="en-US" dirty="0"/>
              <a:t>Required materials </a:t>
            </a:r>
          </a:p>
          <a:p>
            <a:r>
              <a:rPr lang="en-US" dirty="0"/>
              <a:t>Time schedule for work </a:t>
            </a:r>
          </a:p>
          <a:p>
            <a:r>
              <a:rPr lang="en-US" dirty="0"/>
              <a:t>Challenges (if any)</a:t>
            </a:r>
          </a:p>
          <a:p>
            <a:r>
              <a:rPr lang="en-US" dirty="0"/>
              <a:t>Summary</a:t>
            </a:r>
          </a:p>
          <a:p>
            <a:r>
              <a:rPr lang="en-US" sz="2400" dirty="0"/>
              <a:t>Group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5A1EB-A5C2-4F6E-AED2-E340A1E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709E21C-6541-4F69-8C35-D702313F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618D9F-584A-4833-9846-D51E06CF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65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m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14907">
            <a:off x="3852165" y="4205450"/>
            <a:ext cx="45720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181600" y="17648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53" y="4494517"/>
            <a:ext cx="381000" cy="381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36" y="4616311"/>
            <a:ext cx="1765008" cy="1693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23" y="5259205"/>
            <a:ext cx="1849709" cy="1693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71" y="5003108"/>
            <a:ext cx="1866628" cy="1743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46" y="564865"/>
            <a:ext cx="1915820" cy="15781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4" y="2257526"/>
            <a:ext cx="1770695" cy="14973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482" y="2257526"/>
            <a:ext cx="1866628" cy="14973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56" y="2916168"/>
            <a:ext cx="1849709" cy="12363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0" name="Curved Connector 79"/>
          <p:cNvCxnSpPr/>
          <p:nvPr/>
        </p:nvCxnSpPr>
        <p:spPr>
          <a:xfrm rot="16200000" flipH="1">
            <a:off x="3107710" y="2570634"/>
            <a:ext cx="1971650" cy="39015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5" idx="1"/>
            <a:endCxn id="69" idx="7"/>
          </p:cNvCxnSpPr>
          <p:nvPr/>
        </p:nvCxnSpPr>
        <p:spPr>
          <a:xfrm rot="16200000" flipV="1">
            <a:off x="6574835" y="-703202"/>
            <a:ext cx="12700" cy="6360016"/>
          </a:xfrm>
          <a:prstGeom prst="curvedConnector3">
            <a:avLst>
              <a:gd name="adj1" fmla="val -1240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75" idx="2"/>
            <a:endCxn id="51" idx="6"/>
          </p:cNvCxnSpPr>
          <p:nvPr/>
        </p:nvCxnSpPr>
        <p:spPr>
          <a:xfrm rot="10800000" flipV="1">
            <a:off x="7623132" y="3006196"/>
            <a:ext cx="1858350" cy="309983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49" idx="6"/>
            <a:endCxn id="77" idx="2"/>
          </p:cNvCxnSpPr>
          <p:nvPr/>
        </p:nvCxnSpPr>
        <p:spPr>
          <a:xfrm flipV="1">
            <a:off x="3305344" y="3534354"/>
            <a:ext cx="2337612" cy="192878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77" idx="6"/>
            <a:endCxn id="75" idx="3"/>
          </p:cNvCxnSpPr>
          <p:nvPr/>
        </p:nvCxnSpPr>
        <p:spPr>
          <a:xfrm>
            <a:off x="7492665" y="3534354"/>
            <a:ext cx="2262178" cy="1232"/>
          </a:xfrm>
          <a:prstGeom prst="curvedConnector4">
            <a:avLst>
              <a:gd name="adj1" fmla="val 42819"/>
              <a:gd name="adj2" fmla="val 311995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77" idx="4"/>
            <a:endCxn id="54" idx="0"/>
          </p:cNvCxnSpPr>
          <p:nvPr/>
        </p:nvCxnSpPr>
        <p:spPr>
          <a:xfrm rot="16200000" flipH="1">
            <a:off x="8068864" y="2651487"/>
            <a:ext cx="850568" cy="3852674"/>
          </a:xfrm>
          <a:prstGeom prst="curvedConnector3">
            <a:avLst>
              <a:gd name="adj1" fmla="val 848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8" y="4829205"/>
            <a:ext cx="381000" cy="381000"/>
          </a:xfrm>
          <a:prstGeom prst="rect">
            <a:avLst/>
          </a:prstGeom>
        </p:spPr>
      </p:pic>
      <p:cxnSp>
        <p:nvCxnSpPr>
          <p:cNvPr id="126" name="Curved Connector 125"/>
          <p:cNvCxnSpPr>
            <a:stCxn id="69" idx="0"/>
            <a:endCxn id="55" idx="2"/>
          </p:cNvCxnSpPr>
          <p:nvPr/>
        </p:nvCxnSpPr>
        <p:spPr>
          <a:xfrm rot="5400000" flipH="1" flipV="1">
            <a:off x="3721028" y="401708"/>
            <a:ext cx="903583" cy="280805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6200000" flipV="1">
            <a:off x="8501940" y="344669"/>
            <a:ext cx="903583" cy="292213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/>
          <p:nvPr/>
        </p:nvCxnSpPr>
        <p:spPr>
          <a:xfrm rot="5400000" flipH="1" flipV="1">
            <a:off x="8292467" y="2030210"/>
            <a:ext cx="397674" cy="3846985"/>
          </a:xfrm>
          <a:prstGeom prst="curvedConnector3">
            <a:avLst>
              <a:gd name="adj1" fmla="val -574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75" idx="4"/>
            <a:endCxn id="54" idx="0"/>
          </p:cNvCxnSpPr>
          <p:nvPr/>
        </p:nvCxnSpPr>
        <p:spPr>
          <a:xfrm rot="16200000" flipH="1">
            <a:off x="9793519" y="4376142"/>
            <a:ext cx="1248242" cy="568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49" idx="6"/>
            <a:endCxn id="75" idx="3"/>
          </p:cNvCxnSpPr>
          <p:nvPr/>
        </p:nvCxnSpPr>
        <p:spPr>
          <a:xfrm flipV="1">
            <a:off x="3305344" y="3535586"/>
            <a:ext cx="6449499" cy="192755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system diagram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 for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65A82-F757-47B2-AEE9-27E1D9A7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396978-7479-47F4-BBCE-8D5A572706D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90AA8A-9649-49F7-BAE6-C2626B07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71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Heiti Std R</vt:lpstr>
      <vt:lpstr>Arial</vt:lpstr>
      <vt:lpstr>Calibri</vt:lpstr>
      <vt:lpstr>Calibri Light</vt:lpstr>
      <vt:lpstr>Nyala</vt:lpstr>
      <vt:lpstr>Times New Roman</vt:lpstr>
      <vt:lpstr>Office Theme</vt:lpstr>
      <vt:lpstr>Title of Selected Challenge </vt:lpstr>
      <vt:lpstr>Outline</vt:lpstr>
      <vt:lpstr>Introduction</vt:lpstr>
      <vt:lpstr>Motivation</vt:lpstr>
      <vt:lpstr>Objectives</vt:lpstr>
      <vt:lpstr>PowerPoint Presentation</vt:lpstr>
      <vt:lpstr>System diagram </vt:lpstr>
      <vt:lpstr>Required materials for the project </vt:lpstr>
      <vt:lpstr>Time schedule of the project</vt:lpstr>
      <vt:lpstr>Group Members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</dc:creator>
  <cp:lastModifiedBy>SWL</cp:lastModifiedBy>
  <cp:revision>184</cp:revision>
  <dcterms:created xsi:type="dcterms:W3CDTF">2020-06-26T13:18:27Z</dcterms:created>
  <dcterms:modified xsi:type="dcterms:W3CDTF">2023-01-01T23:38:37Z</dcterms:modified>
</cp:coreProperties>
</file>