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2" r:id="rId2"/>
    <p:sldId id="297" r:id="rId3"/>
    <p:sldId id="296" r:id="rId4"/>
    <p:sldId id="287" r:id="rId5"/>
    <p:sldId id="288" r:id="rId6"/>
    <p:sldId id="292" r:id="rId7"/>
    <p:sldId id="295" r:id="rId8"/>
    <p:sldId id="29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B0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C173E-F670-43EE-9833-4B68C3E84AC3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9C9C-487F-4365-A661-900B91528A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5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5735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49" y="1122363"/>
            <a:ext cx="11049907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49" y="3752850"/>
            <a:ext cx="11064421" cy="1504950"/>
          </a:xfrm>
        </p:spPr>
        <p:txBody>
          <a:bodyPr/>
          <a:lstStyle>
            <a:lvl1pPr marL="0" indent="0" algn="l">
              <a:buNone/>
              <a:defRPr sz="2400" b="1"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9B7C2DE4-7B07-4D8C-9C0E-01F6A04D14ED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5842" name="AutoShape 2" descr="File:USAID-Logo.svg - Wikipedia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844" name="AutoShape 4" descr="File:USAID-Logo.svg - Wikipedia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5847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707" y="5972175"/>
            <a:ext cx="11544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FB6-6685-44ED-BD47-2AFE4C71D392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1FC0-DCCF-4DBF-A03D-63898870C034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>
            <a:normAutofit/>
          </a:bodyPr>
          <a:lstStyle>
            <a:lvl1pPr>
              <a:defRPr sz="3600" b="1"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>
            <a:lvl1pPr>
              <a:buClr>
                <a:srgbClr val="FF0000"/>
              </a:buClr>
              <a:buSzPct val="150000"/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  <a:lvl2pPr>
              <a:buClr>
                <a:srgbClr val="FF0000"/>
              </a:buClr>
              <a:buSzPct val="150000"/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2pPr>
            <a:lvl3pPr>
              <a:buClr>
                <a:srgbClr val="FF0000"/>
              </a:buClr>
              <a:buSzPct val="150000"/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3pPr>
            <a:lvl4pPr>
              <a:buClr>
                <a:srgbClr val="FF0000"/>
              </a:buClr>
              <a:buSzPct val="150000"/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4pPr>
            <a:lvl5pPr>
              <a:buClr>
                <a:srgbClr val="FF0000"/>
              </a:buClr>
              <a:buSzPct val="150000"/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71334DFD-F999-4868-A508-16A4001197B4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D6F2A3ED-C81A-4A6F-9BAB-0F09D5B9D513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38B-D654-4516-B925-F1C6F6AAE19D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D15-C152-4435-9F58-B97375E6D5B7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87D0-1985-47FF-AFE3-6ECBBB63B238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667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0408-242D-4B6F-9F8C-26E6DA17B972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C27-9B00-4CE6-A4D9-A668E6C2C850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D1D-1EBE-4D1B-AC34-7FE0C06A036D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092248C-850D-4872-ABC4-500EE5676865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C51B341-BC3E-419E-965F-E1522A30C20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49" y="290945"/>
            <a:ext cx="11049907" cy="25492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  <a:sym typeface="+mn-ea"/>
              </a:rPr>
              <a:t>Maintenance Management System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49" y="3696288"/>
            <a:ext cx="9201150" cy="1982787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Agri-Tech Hackathon 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Bahir Dar Institute of Technology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January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896"/>
            <a:ext cx="10515600" cy="7588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The industrious Farmer</a:t>
            </a:r>
            <a:endParaRPr lang="am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8309" y="4879022"/>
            <a:ext cx="534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Some history about </a:t>
            </a:r>
            <a:r>
              <a:rPr lang="en-US" dirty="0" err="1" smtClean="0"/>
              <a:t>mr</a:t>
            </a:r>
            <a:r>
              <a:rPr lang="en-US" dirty="0" smtClean="0"/>
              <a:t> abate</a:t>
            </a:r>
            <a:endParaRPr lang="am-E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46" y="1123950"/>
            <a:ext cx="4941194" cy="5917842"/>
          </a:xfrm>
        </p:spPr>
      </p:pic>
      <p:sp>
        <p:nvSpPr>
          <p:cNvPr id="13" name="Oval Callout 12"/>
          <p:cNvSpPr/>
          <p:nvPr/>
        </p:nvSpPr>
        <p:spPr>
          <a:xfrm rot="1806481">
            <a:off x="7441326" y="1299100"/>
            <a:ext cx="4214191" cy="231390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ጥሩ ስራ ሰርታችሁ ኑ እሸ!</a:t>
            </a:r>
            <a:endParaRPr lang="am-E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Machine failures</a:t>
            </a:r>
          </a:p>
          <a:p>
            <a:endParaRPr lang="en-US" dirty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r>
              <a:rPr lang="en-US" dirty="0">
                <a:sym typeface="+mn-ea"/>
              </a:rPr>
              <a:t>Customers have no connection 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to </a:t>
            </a:r>
            <a:r>
              <a:rPr lang="en-US" dirty="0">
                <a:sym typeface="+mn-ea"/>
              </a:rPr>
              <a:t>the </a:t>
            </a:r>
            <a:r>
              <a:rPr lang="en-US" dirty="0" smtClean="0">
                <a:sym typeface="+mn-ea"/>
              </a:rPr>
              <a:t>maintainer</a:t>
            </a: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9081"/>
            <a:ext cx="3742385" cy="228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695450" y="2169795"/>
            <a:ext cx="8241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Develop effective system to Simplifiy Mantainance problem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903730" y="3931920"/>
            <a:ext cx="565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0665" y="1257300"/>
            <a:ext cx="20961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 center</a:t>
            </a:r>
          </a:p>
        </p:txBody>
      </p:sp>
      <p:sp>
        <p:nvSpPr>
          <p:cNvPr id="6" name="Rectangles 5"/>
          <p:cNvSpPr/>
          <p:nvPr/>
        </p:nvSpPr>
        <p:spPr>
          <a:xfrm>
            <a:off x="2245995" y="2995930"/>
            <a:ext cx="2095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Mainteners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81085" y="2995930"/>
            <a:ext cx="21177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Customers</a:t>
            </a:r>
          </a:p>
        </p:txBody>
      </p:sp>
      <p:sp>
        <p:nvSpPr>
          <p:cNvPr id="13" name="Left-Up Arrow 12"/>
          <p:cNvSpPr/>
          <p:nvPr/>
        </p:nvSpPr>
        <p:spPr>
          <a:xfrm rot="10800000">
            <a:off x="2833370" y="1257935"/>
            <a:ext cx="2486660" cy="1737995"/>
          </a:xfrm>
          <a:prstGeom prst="leftUpArrow">
            <a:avLst>
              <a:gd name="adj1" fmla="val 1364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/>
          <p:cNvSpPr/>
          <p:nvPr/>
        </p:nvSpPr>
        <p:spPr>
          <a:xfrm rot="16200000">
            <a:off x="7956550" y="718820"/>
            <a:ext cx="1655445" cy="2733675"/>
          </a:xfrm>
          <a:prstGeom prst="leftUpArrow">
            <a:avLst>
              <a:gd name="adj1" fmla="val 1364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359910" y="3210560"/>
            <a:ext cx="43021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 for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Computer</a:t>
            </a:r>
          </a:p>
          <a:p>
            <a:r>
              <a:rPr lang="en-US" dirty="0">
                <a:cs typeface="Times New Roman" panose="02020603050405020304" pitchFamily="18" charset="0"/>
              </a:rPr>
              <a:t>Internet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numCol="1">
            <a:norm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Lack of Internet access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Lack of technology experiance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understanding customer’s needs</a:t>
            </a: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191895" y="1546225"/>
            <a:ext cx="2539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Name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24500" y="1484630"/>
            <a:ext cx="308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Composition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73455" y="2213610"/>
            <a:ext cx="91046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1.Mahlet Adugna			Computer Enginnering</a:t>
            </a:r>
          </a:p>
          <a:p>
            <a:r>
              <a:rPr lang="en-US" sz="2400"/>
              <a:t>2.Wedaje Yirdaw			</a:t>
            </a:r>
            <a:r>
              <a:rPr lang="en-US" sz="2400">
                <a:sym typeface="+mn-ea"/>
              </a:rPr>
              <a:t>Mechanical Enginnering</a:t>
            </a:r>
            <a:endParaRPr lang="en-US" sz="2400"/>
          </a:p>
          <a:p>
            <a:r>
              <a:rPr lang="en-US" sz="2400"/>
              <a:t>3.Birhanu Atilaw			</a:t>
            </a:r>
            <a:r>
              <a:rPr lang="en-US" sz="2400">
                <a:sym typeface="+mn-ea"/>
              </a:rPr>
              <a:t>Computer Enginnering</a:t>
            </a:r>
            <a:endParaRPr lang="en-US" sz="2400"/>
          </a:p>
          <a:p>
            <a:r>
              <a:rPr lang="en-US" sz="2400"/>
              <a:t>4.Nuru Ahmed				</a:t>
            </a:r>
            <a:r>
              <a:rPr lang="en-US" sz="2400">
                <a:sym typeface="+mn-ea"/>
              </a:rPr>
              <a:t>Computer Enginnering</a:t>
            </a:r>
            <a:endParaRPr lang="en-US" sz="2400"/>
          </a:p>
          <a:p>
            <a:r>
              <a:rPr lang="en-US" sz="2400"/>
              <a:t>5.Eyob					</a:t>
            </a:r>
            <a:r>
              <a:rPr lang="en-US" sz="2400">
                <a:sym typeface="+mn-ea"/>
              </a:rPr>
              <a:t>Software Enginnerin</a:t>
            </a:r>
            <a:r>
              <a:rPr lang="en-US" sz="2400"/>
              <a:t>		</a:t>
            </a:r>
          </a:p>
          <a:p>
            <a:r>
              <a:rPr lang="en-US" sz="2400"/>
              <a:t>6.Yeabtsega Gashaw     		</a:t>
            </a:r>
            <a:r>
              <a:rPr lang="en-US" sz="2400">
                <a:sym typeface="+mn-ea"/>
              </a:rPr>
              <a:t>Cmputer Enginnering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3275013"/>
            <a:ext cx="11049907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B341-BC3E-419E-965F-E1522A30C20B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Heiti Std R</vt:lpstr>
      <vt:lpstr>Arial</vt:lpstr>
      <vt:lpstr>Arial Black</vt:lpstr>
      <vt:lpstr>Calibri</vt:lpstr>
      <vt:lpstr>Century</vt:lpstr>
      <vt:lpstr>Nyala</vt:lpstr>
      <vt:lpstr>Times New Roman</vt:lpstr>
      <vt:lpstr>Wingdings</vt:lpstr>
      <vt:lpstr>Office Theme</vt:lpstr>
      <vt:lpstr>Maintenance Management System</vt:lpstr>
      <vt:lpstr>The industrious Farmer</vt:lpstr>
      <vt:lpstr>Motivation</vt:lpstr>
      <vt:lpstr>Objectives</vt:lpstr>
      <vt:lpstr>System diagram </vt:lpstr>
      <vt:lpstr>Required materials for the project </vt:lpstr>
      <vt:lpstr>Challenges</vt:lpstr>
      <vt:lpstr>Group Members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</dc:creator>
  <cp:lastModifiedBy>SWL</cp:lastModifiedBy>
  <cp:revision>186</cp:revision>
  <dcterms:created xsi:type="dcterms:W3CDTF">2020-06-26T13:18:00Z</dcterms:created>
  <dcterms:modified xsi:type="dcterms:W3CDTF">2023-01-01T15:05:37Z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DEF5479A61B748DFA2BC2F07463CE01A</vt:lpwstr>
  </property>
  <property fmtid="{D5CDD505-2E9C-101B-9397-08002B2CF9AE}" pid="3" name="KSOProductBuildVer">
    <vt:lpwstr>1033-11.2.0.11440</vt:lpwstr>
  </property>
</Properties>
</file>