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8" r:id="rId13"/>
    <p:sldId id="26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9" r:id="rId23"/>
    <p:sldId id="308" r:id="rId24"/>
    <p:sldId id="307" r:id="rId25"/>
    <p:sldId id="269" r:id="rId26"/>
    <p:sldId id="270" r:id="rId27"/>
    <p:sldId id="272" r:id="rId28"/>
    <p:sldId id="276" r:id="rId29"/>
    <p:sldId id="277" r:id="rId30"/>
    <p:sldId id="278" r:id="rId31"/>
    <p:sldId id="279" r:id="rId32"/>
    <p:sldId id="280" r:id="rId33"/>
    <p:sldId id="275" r:id="rId34"/>
    <p:sldId id="281" r:id="rId35"/>
    <p:sldId id="282" r:id="rId36"/>
    <p:sldId id="283" r:id="rId37"/>
    <p:sldId id="284" r:id="rId38"/>
    <p:sldId id="273" r:id="rId39"/>
    <p:sldId id="27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86397" autoAdjust="0"/>
  </p:normalViewPr>
  <p:slideViewPr>
    <p:cSldViewPr>
      <p:cViewPr varScale="1">
        <p:scale>
          <a:sx n="72" d="100"/>
          <a:sy n="72" d="100"/>
        </p:scale>
        <p:origin x="4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3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element on the page has a corresponding DOM object access/modify the attributes of the DOM object with </a:t>
            </a:r>
            <a:r>
              <a:rPr lang="en-US" i="1" dirty="0" err="1"/>
              <a:t>objectName</a:t>
            </a:r>
            <a:r>
              <a:rPr lang="en-US" dirty="0" err="1"/>
              <a:t>.</a:t>
            </a:r>
            <a:r>
              <a:rPr lang="en-US" i="1" dirty="0" err="1"/>
              <a:t>attributeName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span.innerHTML</a:t>
            </a:r>
            <a:r>
              <a:rPr lang="en-US" dirty="0"/>
              <a:t> = </a:t>
            </a:r>
            <a:r>
              <a:rPr lang="en-US" dirty="0" err="1"/>
              <a:t>textBox.value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DC4B60-7EB2-41AB-BE53-E9D2767C2DE4}" type="datetime1">
              <a:rPr lang="en-US" smtClean="0"/>
              <a:t>7/23/2019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50E2C-696B-40AF-90BF-A6E1C7CCEC7F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CBDBDE2-3115-4468-83A9-EF556315FFEA}" type="datetime1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AFDEC-079D-404D-BCFF-836CA422FA59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EC47D-3C75-418C-BFDD-01E41E481FF6}" type="datetime1">
              <a:rPr lang="en-US" smtClean="0"/>
              <a:t>7/23/2019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A73DE-3522-418F-B2DE-5E6AB53789C3}" type="datetime1">
              <a:rPr lang="en-US" smtClean="0"/>
              <a:t>7/23/2019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E65004-DE67-4E0D-9545-AF4F7A515744}" type="datetime1">
              <a:rPr lang="en-US" smtClean="0"/>
              <a:t>7/23/2019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DD022-12ED-4DD1-88EF-87D15300C6AD}" type="datetime1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26A70-4E7E-42D1-8117-16AB4F9ACAAD}" type="datetime1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77AC9-3067-4A11-A858-493698703076}" type="datetime1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A9945575-E52C-4255-AD08-20196C6B3D71}" type="datetime1">
              <a:rPr lang="en-US" smtClean="0"/>
              <a:t>7/23/2019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B885B27-225E-44C3-9776-E594FB50B5AD}" type="datetime1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toward HTML 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61022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16025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JS &lt;3</a:t>
            </a:r>
          </a:p>
        </p:txBody>
      </p:sp>
    </p:spTree>
    <p:extLst>
      <p:ext uri="{BB962C8B-B14F-4D97-AF65-F5344CB8AC3E}">
        <p14:creationId xmlns:p14="http://schemas.microsoft.com/office/powerpoint/2010/main" val="94684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choose the control (e.g. button) and event (e.g. mouse 1. click) of 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write a JavaScript function to run when the event 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attach 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HTML page</a:t>
            </a:r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document.getElementById</a:t>
            </a:r>
            <a:r>
              <a:rPr lang="en-US" dirty="0"/>
              <a:t> returns the DOM object for an element with a given id</a:t>
            </a:r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</a:t>
                      </a:r>
                      <a:r>
                        <a:rPr lang="en-US" sz="2400" b="1" baseline="0" dirty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// or pink?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Javascript</a:t>
            </a:r>
            <a:r>
              <a:rPr lang="en-US" dirty="0"/>
              <a:t>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age = 32;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 (BODMAS)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/>
              <a:t>HTML: &lt;!-- comment --&gt;</a:t>
            </a:r>
          </a:p>
          <a:p>
            <a:pPr lvl="1"/>
            <a:r>
              <a:rPr lang="en-US" dirty="0"/>
              <a:t>CSS/JS/PHP: /* comment */</a:t>
            </a:r>
          </a:p>
          <a:p>
            <a:pPr lvl="1"/>
            <a:r>
              <a:rPr lang="en-US" dirty="0"/>
              <a:t>Java/JS/PHP: // comment</a:t>
            </a:r>
          </a:p>
          <a:p>
            <a:pPr lvl="1"/>
            <a:r>
              <a:rPr lang="en-US" dirty="0"/>
              <a:t>PHP: # 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sin,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already allows us to create dynamic web pages. Why also use client-side scripting?</a:t>
            </a:r>
          </a:p>
          <a:p>
            <a:r>
              <a:rPr lang="en-US" dirty="0"/>
              <a:t>client-side 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presses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and undefined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s1 = "hello";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s2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(var i = 0; i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splice,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replace,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escape sequences behave as in Java: \' \" \&amp; \n \t \\</a:t>
            </a:r>
          </a:p>
          <a:p>
            <a:r>
              <a:rPr lang="en-US" dirty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server-side programming (PHP)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...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pPr lvl="1"/>
            <a:r>
              <a:rPr lang="en-US" dirty="0"/>
              <a:t>"first-class" functions are used in many situations</a:t>
            </a:r>
          </a:p>
          <a:p>
            <a:r>
              <a:rPr lang="en-US" dirty="0"/>
              <a:t>contained within a web page and integrates with its HTML/CSS content 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1"/>
            <a:ext cx="2362200" cy="23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1687753" cy="26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3200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3694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0800"/>
            <a:ext cx="2553849" cy="191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text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9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5231</TotalTime>
  <Words>2348</Words>
  <Application>Microsoft Office PowerPoint</Application>
  <PresentationFormat>On-screen Show (4:3)</PresentationFormat>
  <Paragraphs>404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Consolas</vt:lpstr>
      <vt:lpstr>Courier New</vt:lpstr>
      <vt:lpstr>Tw Cen MT</vt:lpstr>
      <vt:lpstr>Wingdings</vt:lpstr>
      <vt:lpstr>Wingdings 2</vt:lpstr>
      <vt:lpstr>Theme2</vt:lpstr>
      <vt:lpstr>Intro to Javascript</vt:lpstr>
      <vt:lpstr>Client Side Scripting</vt:lpstr>
      <vt:lpstr>Why use client-side programming?</vt:lpstr>
      <vt:lpstr>Why use client-side programming?</vt:lpstr>
      <vt:lpstr>What is Javascript?</vt:lpstr>
      <vt:lpstr>What is Javascript?</vt:lpstr>
      <vt:lpstr>Javascript vs Java</vt:lpstr>
      <vt:lpstr>Javascript vs Java</vt:lpstr>
      <vt:lpstr>JavaScript vs. PHP</vt:lpstr>
      <vt:lpstr>JavaScript vs. PHP</vt:lpstr>
      <vt:lpstr>Linking to a JavaScript file: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Preetify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Nura MBG</cp:lastModifiedBy>
  <cp:revision>91</cp:revision>
  <dcterms:created xsi:type="dcterms:W3CDTF">2011-09-04T19:18:10Z</dcterms:created>
  <dcterms:modified xsi:type="dcterms:W3CDTF">2019-07-23T17:56:03Z</dcterms:modified>
</cp:coreProperties>
</file>