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3"/>
  </p:normalViewPr>
  <p:slideViewPr>
    <p:cSldViewPr snapToGrid="0">
      <p:cViewPr>
        <p:scale>
          <a:sx n="109" d="100"/>
          <a:sy n="109" d="100"/>
        </p:scale>
        <p:origin x="92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C617-FD52-5C9A-3AE8-5749B9B7E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Quantum liar’s dice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88D4A-27FC-D4A9-7B02-4F0327A388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Anandatheertha Bapu and </a:t>
            </a:r>
            <a:r>
              <a:rPr lang="en-US" dirty="0" err="1"/>
              <a:t>Nurali</a:t>
            </a:r>
            <a:r>
              <a:rPr lang="en-US" dirty="0"/>
              <a:t> </a:t>
            </a:r>
            <a:r>
              <a:rPr lang="en-US" dirty="0" err="1"/>
              <a:t>Bibolat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7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A028B-7664-AB7D-1A49-F0D65794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Liar’s Dice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F9551-71D8-FE29-3183-D84B0282E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Played by 2 or more players.</a:t>
            </a:r>
          </a:p>
          <a:p>
            <a:r>
              <a:rPr lang="en-US" dirty="0"/>
              <a:t>Each player can see his/her own dice but not others.</a:t>
            </a:r>
          </a:p>
          <a:p>
            <a:r>
              <a:rPr lang="en-US" dirty="0"/>
              <a:t>Players bid by claiming a specific number of specific dice value(four 2s)</a:t>
            </a:r>
          </a:p>
          <a:p>
            <a:r>
              <a:rPr lang="en-US" dirty="0"/>
              <a:t>Players raise bid by increasing number of dice or the dice value</a:t>
            </a:r>
          </a:p>
          <a:p>
            <a:r>
              <a:rPr lang="en-US" dirty="0"/>
              <a:t>Players can challenge bid and bidding is over</a:t>
            </a:r>
          </a:p>
          <a:p>
            <a:r>
              <a:rPr lang="en-US" dirty="0"/>
              <a:t>Loser loses a die</a:t>
            </a:r>
          </a:p>
          <a:p>
            <a:r>
              <a:rPr lang="en-US" dirty="0"/>
              <a:t>Game continues until only one player has a die</a:t>
            </a:r>
          </a:p>
          <a:p>
            <a:endParaRPr lang="en-US" dirty="0"/>
          </a:p>
        </p:txBody>
      </p:sp>
      <p:pic>
        <p:nvPicPr>
          <p:cNvPr id="1026" name="Picture 2" descr="Liar's Dice - How to Play - Awesome Dice">
            <a:extLst>
              <a:ext uri="{FF2B5EF4-FFF2-40B4-BE49-F238E27FC236}">
                <a16:creationId xmlns:a16="http://schemas.microsoft.com/office/drawing/2014/main" id="{4FE2DFD3-0841-2442-96B6-E39DD0D99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200" y="3848928"/>
            <a:ext cx="3644999" cy="239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31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E4C9-0892-C106-AEFE-7E7638A9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Randomness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36C1C-9130-D951-0DCE-9EC6E7968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sided dice</a:t>
            </a:r>
          </a:p>
          <a:p>
            <a:r>
              <a:rPr lang="en-US" dirty="0"/>
              <a:t>2 qubits to represent each dice</a:t>
            </a:r>
          </a:p>
          <a:p>
            <a:r>
              <a:rPr lang="en-US" dirty="0"/>
              <a:t>x players, y dice per player means 2 * x * y qubits</a:t>
            </a:r>
          </a:p>
          <a:p>
            <a:r>
              <a:rPr lang="en-US" dirty="0"/>
              <a:t>Hadamard qubits to give each dice combination equal value.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diagram of a number of squares&#10;&#10;Description automatically generated">
            <a:extLst>
              <a:ext uri="{FF2B5EF4-FFF2-40B4-BE49-F238E27FC236}">
                <a16:creationId xmlns:a16="http://schemas.microsoft.com/office/drawing/2014/main" id="{7A39F322-43B4-FE43-71BF-039E7CB0B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858" y="896832"/>
            <a:ext cx="2515432" cy="489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26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EE8D-F602-BAF3-A300-15DAF5C1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collusion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D3158-628F-DB93-6AA3-9796A336F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7800277" cy="364913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Players collude or work together so that if 1 players dice is a specific value, another player’s dice must be some value</a:t>
            </a:r>
          </a:p>
          <a:p>
            <a:r>
              <a:rPr lang="en-US" dirty="0"/>
              <a:t>Apply a controlled Hadamard along with a series of not gates.</a:t>
            </a:r>
          </a:p>
          <a:p>
            <a:r>
              <a:rPr lang="en-US" dirty="0"/>
              <a:t>Hadamard’s are their own inverse so a qubit will become 0, if the control qubit is 1.</a:t>
            </a:r>
          </a:p>
          <a:p>
            <a:r>
              <a:rPr lang="en-US" dirty="0"/>
              <a:t>Note that the original player’s dice still remains fully random.</a:t>
            </a:r>
          </a:p>
          <a:p>
            <a:r>
              <a:rPr lang="en-US" dirty="0"/>
              <a:t>Player does not know which dice will entangle(just knows what value and that will)</a:t>
            </a:r>
          </a:p>
          <a:p>
            <a:r>
              <a:rPr lang="en-US" dirty="0"/>
              <a:t>QASM doesn’t recognize </a:t>
            </a:r>
            <a:r>
              <a:rPr lang="en-US" dirty="0" err="1"/>
              <a:t>ch</a:t>
            </a:r>
            <a:r>
              <a:rPr lang="en-US" dirty="0"/>
              <a:t> gate</a:t>
            </a:r>
          </a:p>
        </p:txBody>
      </p:sp>
    </p:spTree>
    <p:extLst>
      <p:ext uri="{BB962C8B-B14F-4D97-AF65-F5344CB8AC3E}">
        <p14:creationId xmlns:p14="http://schemas.microsoft.com/office/powerpoint/2010/main" val="331544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D3CF-5205-2B80-A73A-FCE433E4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Collusion (continued),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70263-3015-E374-292F-822B02837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54149"/>
            <a:ext cx="4488364" cy="6234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player 1 has a 4, then player 2 will have a 1: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A1048BE-DF1C-F3CC-E1E3-B0332BB5E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470917"/>
            <a:ext cx="3964258" cy="210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45C34E7-2720-66A4-D8F9-972A95417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939" y="4568196"/>
            <a:ext cx="2771169" cy="210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E0626C7-B419-E81C-8311-BDDAADAA75A6}"/>
              </a:ext>
            </a:extLst>
          </p:cNvPr>
          <p:cNvSpPr txBox="1">
            <a:spLocks/>
          </p:cNvSpPr>
          <p:nvPr/>
        </p:nvSpPr>
        <p:spPr>
          <a:xfrm>
            <a:off x="5421352" y="1757298"/>
            <a:ext cx="4488364" cy="623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If player 1 has a 3, then player 2 will have a 2: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DB3C338-E690-2F07-D70B-B7B27F826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513" y="2269004"/>
            <a:ext cx="5710198" cy="220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B125F16-35C2-D5CB-2DA0-783696AB4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884" y="4477268"/>
            <a:ext cx="2771170" cy="210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97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6F10-2BAB-0EC0-59FB-05C4C9FC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06772-62B8-F615-3722-74C505C12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players input  the number of dice per player.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players input which dice values they would like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Players are revealed the dice values, bid and input who loses.</a:t>
            </a:r>
          </a:p>
          <a:p>
            <a:endParaRPr lang="en-US" dirty="0"/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C485609-E0BA-8906-DF85-D371D8121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076" y="2605617"/>
            <a:ext cx="3886200" cy="927100"/>
          </a:xfrm>
          <a:prstGeom prst="rect">
            <a:avLst/>
          </a:prstGeo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B51878D-E27B-F3F9-68A1-D19008299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249" y="3788833"/>
            <a:ext cx="5199674" cy="124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1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574C6A2-4249-C8B5-CA48-FD2A59B7F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04" y="1619250"/>
            <a:ext cx="4635500" cy="3619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23432D-D2B4-8B74-EC76-34D328321630}"/>
              </a:ext>
            </a:extLst>
          </p:cNvPr>
          <p:cNvSpPr txBox="1"/>
          <p:nvPr/>
        </p:nvSpPr>
        <p:spPr>
          <a:xfrm>
            <a:off x="6224954" y="1770185"/>
            <a:ext cx="473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18880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25</TotalTime>
  <Words>278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Quantum liar’s dice</vt:lpstr>
      <vt:lpstr>Classical Liar’s Dice</vt:lpstr>
      <vt:lpstr>Quantum Randomness</vt:lpstr>
      <vt:lpstr>Quantum collusion</vt:lpstr>
      <vt:lpstr>Quantum Collusion (continued), examples</vt:lpstr>
      <vt:lpstr>Playing the game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Bapu, Anandatheert</dc:creator>
  <cp:lastModifiedBy>Bapu, Anandatheert</cp:lastModifiedBy>
  <cp:revision>7</cp:revision>
  <dcterms:created xsi:type="dcterms:W3CDTF">2024-10-24T04:03:51Z</dcterms:created>
  <dcterms:modified xsi:type="dcterms:W3CDTF">2024-10-24T04:30:33Z</dcterms:modified>
</cp:coreProperties>
</file>