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-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04C03-AB65-E12B-D181-099C909E8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F9F71A4-A57F-8642-3A57-F72288FA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CFFCA7-D8EB-2522-453B-61786671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79F-9A4E-4043-BF0D-F7366609258E}" type="datetimeFigureOut">
              <a:rPr lang="ru-KZ" smtClean="0"/>
              <a:t>10.07.2025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B713A9-A8CB-1261-72AF-3E2322988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AF7BB8-AC9E-E25A-A0FE-923AC30C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7DA0-9AE1-445E-BB3E-F7F0625611D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9192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AA0A2-78D6-D80E-61D4-4D61F410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778F2D-F72E-EE4D-4991-6C68AC2AD8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4EE3B9-30A3-E00E-D3CA-372E8C457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79F-9A4E-4043-BF0D-F7366609258E}" type="datetimeFigureOut">
              <a:rPr lang="ru-KZ" smtClean="0"/>
              <a:t>10.07.2025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298208-307B-6804-D9F5-0D327590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BD9DEE-EED7-E18E-21BD-32F7BF27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7DA0-9AE1-445E-BB3E-F7F0625611D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8968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45ABFC-981C-1FCF-E1DD-2EC139D8F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FBC47DA-D7C4-7685-5F17-C0A7F3EEF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C3F4A2-EC12-3F74-125E-18B60FF0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79F-9A4E-4043-BF0D-F7366609258E}" type="datetimeFigureOut">
              <a:rPr lang="ru-KZ" smtClean="0"/>
              <a:t>10.07.2025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446289-5008-A0CB-BE91-C7C683A2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477A77-DA35-B568-DB00-081F54DA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7DA0-9AE1-445E-BB3E-F7F0625611D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9212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444BC-8BDF-6CE6-5B4C-F1C97162C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3DE2BD-945D-2694-91AF-10E0F5DDE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A234DC-174B-01BF-E069-D4B81284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79F-9A4E-4043-BF0D-F7366609258E}" type="datetimeFigureOut">
              <a:rPr lang="ru-KZ" smtClean="0"/>
              <a:t>10.07.2025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1F6D92-B1DA-D698-7A11-F16876AF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AAB4D8-D51C-4C0C-6B54-3F865415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7DA0-9AE1-445E-BB3E-F7F0625611D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2120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8D68BF-3751-CC1A-4835-F88D120A6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199189-166F-CCA2-692E-2BCF93EF6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03039A-AAAE-1EBA-DC97-B26217195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79F-9A4E-4043-BF0D-F7366609258E}" type="datetimeFigureOut">
              <a:rPr lang="ru-KZ" smtClean="0"/>
              <a:t>10.07.2025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FFD3B8-05A0-33DF-0FFA-4C68E27C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E0C914-0F98-35FC-6B52-AEBBA926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7DA0-9AE1-445E-BB3E-F7F0625611D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78910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59402-9940-1871-114D-67E82187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CF8D5-8E7F-DBB6-0CD9-5D957AD1B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F1B3EE-BF1A-AD6F-57AD-E5FA7971F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C31770-D706-75EA-2DB4-855441D7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79F-9A4E-4043-BF0D-F7366609258E}" type="datetimeFigureOut">
              <a:rPr lang="ru-KZ" smtClean="0"/>
              <a:t>10.07.2025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EE8284-3043-5FC4-578C-498DCE7EA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6990D4-5FD4-E652-0795-9A78E974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7DA0-9AE1-445E-BB3E-F7F0625611D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0653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88D7C-6587-48C6-E50C-656E7367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B5A48D-0EA6-F75D-7E09-548C048F5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4711EE-CE1C-8563-48A4-5CDDE7F89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7786FA-AF59-B61A-8FCF-DA092AB26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935C37-B5A3-A377-B4FE-64EC60DF0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C3D73E-D94F-E80D-46F7-9B1E75269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79F-9A4E-4043-BF0D-F7366609258E}" type="datetimeFigureOut">
              <a:rPr lang="ru-KZ" smtClean="0"/>
              <a:t>10.07.2025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87467FF-B8D4-DD09-0982-FFC318ED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AE0B6E5-6EAA-8E3C-D792-9A05BBB0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7DA0-9AE1-445E-BB3E-F7F0625611D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6987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81674E-5F7E-BBAC-E0DB-2C9098745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5074058-6518-BD30-745A-0563AD938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79F-9A4E-4043-BF0D-F7366609258E}" type="datetimeFigureOut">
              <a:rPr lang="ru-KZ" smtClean="0"/>
              <a:t>10.07.2025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1C1638-1F13-75EF-F43E-0E0A0C0C4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41C1D1-A672-E4B2-DA82-FBE97BF2E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7DA0-9AE1-445E-BB3E-F7F0625611D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4180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F2E73FD-5DAF-391D-190D-EE23E942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79F-9A4E-4043-BF0D-F7366609258E}" type="datetimeFigureOut">
              <a:rPr lang="ru-KZ" smtClean="0"/>
              <a:t>10.07.2025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AFEF31-F0B0-F5AC-8B54-8263835C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AE8078-BDFD-0E2C-F18D-4A372CFE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7DA0-9AE1-445E-BB3E-F7F0625611D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1921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3DE3D-E39B-533B-0C03-3A507D308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E7043-8B6B-4653-A6E5-82F879C22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B0E0F0-71A2-6474-1A27-3BE27B762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22F9A3-BC61-A280-483F-F09BE42B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79F-9A4E-4043-BF0D-F7366609258E}" type="datetimeFigureOut">
              <a:rPr lang="ru-KZ" smtClean="0"/>
              <a:t>10.07.2025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B976D00-EC7E-0694-0223-07044C0D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2D5A1D-E1C4-6E8C-A09C-234787C0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7DA0-9AE1-445E-BB3E-F7F0625611D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9823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C66BDE-29ED-5015-2558-9F28F1152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9D2BBBB-8022-601F-E040-0700F0066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649968-F273-8C13-EF13-015E0A9F2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34A5F1-380E-F675-8D0C-225F3066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3779F-9A4E-4043-BF0D-F7366609258E}" type="datetimeFigureOut">
              <a:rPr lang="ru-KZ" smtClean="0"/>
              <a:t>10.07.2025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4B8AD2-E4F8-C593-87A1-D1749789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960621-4A44-E300-7437-AA53AC7B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7DA0-9AE1-445E-BB3E-F7F0625611D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0450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2ADA4E-863B-31E6-C71C-8591556C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A63DA-DB9A-11AF-B7B2-9088E7B27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5BB2A8-5AF6-4969-A8C7-A61DA59D6A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3779F-9A4E-4043-BF0D-F7366609258E}" type="datetimeFigureOut">
              <a:rPr lang="ru-KZ" smtClean="0"/>
              <a:t>10.07.2025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3210C6-0CFB-0903-E59C-E8A1979CAF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20DE31-25F3-1F56-89BF-2C5424DA3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87DA0-9AE1-445E-BB3E-F7F0625611D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339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B6DB294-C1A0-AFD6-88A1-60488351C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132" y="643467"/>
            <a:ext cx="3260534" cy="254321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220DA0-A126-10B8-3378-0906F245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691" y="643467"/>
            <a:ext cx="3292190" cy="254321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99EE55-4690-98D4-C229-FAB013008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7383" y="3668671"/>
            <a:ext cx="3253498" cy="254586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4355FB-E9E9-81B4-9E0A-11C6F22286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2941" y="3671313"/>
            <a:ext cx="3191836" cy="255346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2EE9F7-4282-AF68-926D-5B3BEEB75D44}"/>
              </a:ext>
            </a:extLst>
          </p:cNvPr>
          <p:cNvSpPr txBox="1"/>
          <p:nvPr/>
        </p:nvSpPr>
        <p:spPr>
          <a:xfrm>
            <a:off x="4174067" y="3910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 err="1"/>
              <a:t>Accuracy</a:t>
            </a:r>
            <a:r>
              <a:rPr lang="ru-KZ" dirty="0"/>
              <a:t> </a:t>
            </a:r>
            <a:r>
              <a:rPr lang="ru-KZ" dirty="0" err="1"/>
              <a:t>is</a:t>
            </a:r>
            <a:r>
              <a:rPr lang="ru-KZ" dirty="0"/>
              <a:t>   0.8324022346368715</a:t>
            </a:r>
          </a:p>
        </p:txBody>
      </p:sp>
    </p:spTree>
    <p:extLst>
      <p:ext uri="{BB962C8B-B14F-4D97-AF65-F5344CB8AC3E}">
        <p14:creationId xmlns:p14="http://schemas.microsoft.com/office/powerpoint/2010/main" val="3420492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, снимок экрана, диаграмма, Прямоугольн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9AA8F6B-5466-3C3A-46E6-CB82E22FB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808" y="616366"/>
            <a:ext cx="3271019" cy="254321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 descr="Изображение выглядит как диаграмма, снимок экрана, линия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9B3B90F-99FE-D1D4-0BB0-09607D4CD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173" y="3688162"/>
            <a:ext cx="3379690" cy="254321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 descr="Изображение выглядит как текст, снимок экрана, диаграмма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A78E205-4560-5435-757C-17463EAC7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987" y="3698414"/>
            <a:ext cx="3232840" cy="2545862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диаграмма, Прямоугольн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1E9EF59-D6EB-83A4-CA48-8D6AEB121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3173" y="616366"/>
            <a:ext cx="3242500" cy="255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DD9951C-1626-6E8C-6348-BE01EC6955D8}"/>
              </a:ext>
            </a:extLst>
          </p:cNvPr>
          <p:cNvSpPr txBox="1"/>
          <p:nvPr/>
        </p:nvSpPr>
        <p:spPr>
          <a:xfrm>
            <a:off x="4242827" y="4290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 err="1"/>
              <a:t>Accuracy</a:t>
            </a:r>
            <a:r>
              <a:rPr lang="ru-KZ" dirty="0"/>
              <a:t> </a:t>
            </a:r>
            <a:r>
              <a:rPr lang="ru-KZ" dirty="0" err="1"/>
              <a:t>is</a:t>
            </a:r>
            <a:r>
              <a:rPr lang="ru-KZ" dirty="0"/>
              <a:t>   0.7821229050279329</a:t>
            </a:r>
          </a:p>
        </p:txBody>
      </p:sp>
    </p:spTree>
    <p:extLst>
      <p:ext uri="{BB962C8B-B14F-4D97-AF65-F5344CB8AC3E}">
        <p14:creationId xmlns:p14="http://schemas.microsoft.com/office/powerpoint/2010/main" val="2008248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B92CA7-C404-D5F1-E17C-B8B52D7C0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70" y="3671316"/>
            <a:ext cx="3260534" cy="2543217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A137D2-73A1-F9D8-1916-58F9B3EE6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553" y="3671315"/>
            <a:ext cx="3324466" cy="254321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C7A8BA-E91B-8DB7-E81D-6E08A5201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470" y="643467"/>
            <a:ext cx="3243136" cy="254586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CFE26A-78C7-868F-3BD8-F5C2E8DD6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1060" y="643467"/>
            <a:ext cx="3252827" cy="25534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4F5175-88E5-BC26-720F-B0C6861D74BD}"/>
              </a:ext>
            </a:extLst>
          </p:cNvPr>
          <p:cNvSpPr txBox="1"/>
          <p:nvPr/>
        </p:nvSpPr>
        <p:spPr>
          <a:xfrm>
            <a:off x="4157887" y="4588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 err="1"/>
              <a:t>Accuracy</a:t>
            </a:r>
            <a:r>
              <a:rPr lang="ru-KZ" dirty="0"/>
              <a:t> </a:t>
            </a:r>
            <a:r>
              <a:rPr lang="ru-KZ" dirty="0" err="1"/>
              <a:t>is</a:t>
            </a:r>
            <a:r>
              <a:rPr lang="ru-KZ" dirty="0"/>
              <a:t>   0.7486033519553073</a:t>
            </a:r>
          </a:p>
        </p:txBody>
      </p:sp>
    </p:spTree>
    <p:extLst>
      <p:ext uri="{BB962C8B-B14F-4D97-AF65-F5344CB8AC3E}">
        <p14:creationId xmlns:p14="http://schemas.microsoft.com/office/powerpoint/2010/main" val="247357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65355AE-3330-C129-C4DF-E1DD42F79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48" y="3671316"/>
            <a:ext cx="3292190" cy="254321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F339E66-58E1-339E-3A45-E888AE19A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396" y="643467"/>
            <a:ext cx="3436779" cy="254321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2579FA-3629-BE35-4A4D-8D6C329A0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4848" y="640819"/>
            <a:ext cx="3295614" cy="254586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8BB1CC-79D5-6FBD-3EA5-94D012F63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947" y="3671316"/>
            <a:ext cx="3273678" cy="25534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ACCFD30-BF10-9EB5-16DE-2ECF5D500A49}"/>
              </a:ext>
            </a:extLst>
          </p:cNvPr>
          <p:cNvSpPr txBox="1"/>
          <p:nvPr/>
        </p:nvSpPr>
        <p:spPr>
          <a:xfrm>
            <a:off x="4131152" y="4360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/>
              <a:t>Best </a:t>
            </a:r>
            <a:r>
              <a:rPr lang="ru-KZ" dirty="0" err="1"/>
              <a:t>accuracy</a:t>
            </a:r>
            <a:r>
              <a:rPr lang="ru-KZ" dirty="0"/>
              <a:t>: 0.8328474342558849</a:t>
            </a:r>
          </a:p>
        </p:txBody>
      </p:sp>
    </p:spTree>
    <p:extLst>
      <p:ext uri="{BB962C8B-B14F-4D97-AF65-F5344CB8AC3E}">
        <p14:creationId xmlns:p14="http://schemas.microsoft.com/office/powerpoint/2010/main" val="62667908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3026</TotalTime>
  <Words>13</Words>
  <Application>Microsoft Office PowerPoint</Application>
  <PresentationFormat>Широкоэкранный</PresentationFormat>
  <Paragraphs>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Nuraly</dc:creator>
  <cp:lastModifiedBy>Nuraly</cp:lastModifiedBy>
  <cp:revision>1</cp:revision>
  <dcterms:created xsi:type="dcterms:W3CDTF">2025-07-10T14:38:53Z</dcterms:created>
  <dcterms:modified xsi:type="dcterms:W3CDTF">2025-07-12T17:05:32Z</dcterms:modified>
</cp:coreProperties>
</file>