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7"/>
  </p:notesMasterIdLst>
  <p:sldIdLst>
    <p:sldId id="256" r:id="rId2"/>
    <p:sldId id="258" r:id="rId3"/>
    <p:sldId id="262" r:id="rId4"/>
    <p:sldId id="261" r:id="rId5"/>
    <p:sldId id="260" r:id="rId6"/>
    <p:sldId id="292" r:id="rId7"/>
    <p:sldId id="263" r:id="rId8"/>
    <p:sldId id="284" r:id="rId9"/>
    <p:sldId id="293" r:id="rId10"/>
    <p:sldId id="294" r:id="rId11"/>
    <p:sldId id="297" r:id="rId12"/>
    <p:sldId id="298" r:id="rId13"/>
    <p:sldId id="267" r:id="rId14"/>
    <p:sldId id="300" r:id="rId15"/>
    <p:sldId id="296" r:id="rId16"/>
    <p:sldId id="295" r:id="rId17"/>
    <p:sldId id="299" r:id="rId18"/>
    <p:sldId id="288" r:id="rId19"/>
    <p:sldId id="301" r:id="rId20"/>
    <p:sldId id="302" r:id="rId21"/>
    <p:sldId id="281" r:id="rId22"/>
    <p:sldId id="303" r:id="rId23"/>
    <p:sldId id="304" r:id="rId24"/>
    <p:sldId id="305" r:id="rId25"/>
    <p:sldId id="291" r:id="rId26"/>
  </p:sldIdLst>
  <p:sldSz cx="9144000" cy="5143500" type="screen16x9"/>
  <p:notesSz cx="6858000" cy="9144000"/>
  <p:embeddedFontLst>
    <p:embeddedFont>
      <p:font typeface="Francois One" panose="020B0604020202020204" charset="0"/>
      <p:regular r:id="rId28"/>
    </p:embeddedFont>
    <p:embeddedFont>
      <p:font typeface="Josefin Slab" pitchFamily="2" charset="0"/>
      <p:regular r:id="rId29"/>
      <p:bold r:id="rId30"/>
      <p:italic r:id="rId31"/>
      <p:boldItalic r:id="rId32"/>
    </p:embeddedFont>
    <p:embeddedFont>
      <p:font typeface="Mukta" panose="020B0604020202020204" charset="0"/>
      <p:regular r:id="rId33"/>
      <p:bold r:id="rId34"/>
    </p:embeddedFont>
    <p:embeddedFont>
      <p:font typeface="Rozha One" panose="020B0604020202020204" charset="0"/>
      <p:regular r:id="rId35"/>
    </p:embeddedFont>
    <p:embeddedFont>
      <p:font typeface="Yanone Kaffeesatz" panose="020B060402020202020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9">
          <p15:clr>
            <a:srgbClr val="9AA0A6"/>
          </p15:clr>
        </p15:guide>
        <p15:guide id="2" pos="5311">
          <p15:clr>
            <a:srgbClr val="9AA0A6"/>
          </p15:clr>
        </p15:guide>
        <p15:guide id="3" orient="horz" pos="340">
          <p15:clr>
            <a:srgbClr val="9AA0A6"/>
          </p15:clr>
        </p15:guide>
        <p15:guide id="4" orient="horz" pos="290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0606"/>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7006303-EDB2-4211-BB4C-AD22755C61B6}">
  <a:tblStyle styleId="{57006303-EDB2-4211-BB4C-AD22755C61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40" d="100"/>
          <a:sy n="140" d="100"/>
        </p:scale>
        <p:origin x="696" y="-54"/>
      </p:cViewPr>
      <p:guideLst>
        <p:guide pos="449"/>
        <p:guide pos="5311"/>
        <p:guide orient="horz" pos="340"/>
        <p:guide orient="horz" pos="290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e2b470cee3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e2b470cee3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2"/>
        <p:cNvGrpSpPr/>
        <p:nvPr/>
      </p:nvGrpSpPr>
      <p:grpSpPr>
        <a:xfrm>
          <a:off x="0" y="0"/>
          <a:ext cx="0" cy="0"/>
          <a:chOff x="0" y="0"/>
          <a:chExt cx="0" cy="0"/>
        </a:xfrm>
      </p:grpSpPr>
      <p:sp>
        <p:nvSpPr>
          <p:cNvPr id="3953" name="Google Shape;3953;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4" name="Google Shape;3954;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106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cc4eba5a6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cc4eba5a6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0097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41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5"/>
        <p:cNvGrpSpPr/>
        <p:nvPr/>
      </p:nvGrpSpPr>
      <p:grpSpPr>
        <a:xfrm>
          <a:off x="0" y="0"/>
          <a:ext cx="0" cy="0"/>
          <a:chOff x="0" y="0"/>
          <a:chExt cx="0" cy="0"/>
        </a:xfrm>
      </p:grpSpPr>
      <p:sp>
        <p:nvSpPr>
          <p:cNvPr id="4106" name="Google Shape;4106;gcc4eba5a64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7" name="Google Shape;4107;gcc4eba5a6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425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2"/>
        <p:cNvGrpSpPr/>
        <p:nvPr/>
      </p:nvGrpSpPr>
      <p:grpSpPr>
        <a:xfrm>
          <a:off x="0" y="0"/>
          <a:ext cx="0" cy="0"/>
          <a:chOff x="0" y="0"/>
          <a:chExt cx="0" cy="0"/>
        </a:xfrm>
      </p:grpSpPr>
      <p:sp>
        <p:nvSpPr>
          <p:cNvPr id="3953" name="Google Shape;3953;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4" name="Google Shape;3954;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4084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75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2"/>
        <p:cNvGrpSpPr/>
        <p:nvPr/>
      </p:nvGrpSpPr>
      <p:grpSpPr>
        <a:xfrm>
          <a:off x="0" y="0"/>
          <a:ext cx="0" cy="0"/>
          <a:chOff x="0" y="0"/>
          <a:chExt cx="0" cy="0"/>
        </a:xfrm>
      </p:grpSpPr>
      <p:sp>
        <p:nvSpPr>
          <p:cNvPr id="3953" name="Google Shape;3953;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4" name="Google Shape;3954;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296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7"/>
        <p:cNvGrpSpPr/>
        <p:nvPr/>
      </p:nvGrpSpPr>
      <p:grpSpPr>
        <a:xfrm>
          <a:off x="0" y="0"/>
          <a:ext cx="0" cy="0"/>
          <a:chOff x="0" y="0"/>
          <a:chExt cx="0" cy="0"/>
        </a:xfrm>
      </p:grpSpPr>
      <p:sp>
        <p:nvSpPr>
          <p:cNvPr id="4878" name="Google Shape;4878;gcc4eba5a64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9" name="Google Shape;4879;gcc4eba5a64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cc4eba5a6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cc4eba5a6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0"/>
        <p:cNvGrpSpPr/>
        <p:nvPr/>
      </p:nvGrpSpPr>
      <p:grpSpPr>
        <a:xfrm>
          <a:off x="0" y="0"/>
          <a:ext cx="0" cy="0"/>
          <a:chOff x="0" y="0"/>
          <a:chExt cx="0" cy="0"/>
        </a:xfrm>
      </p:grpSpPr>
      <p:sp>
        <p:nvSpPr>
          <p:cNvPr id="3711" name="Google Shape;3711;gcc4eba5a6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2" name="Google Shape;3712;gcc4eba5a6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2"/>
        <p:cNvGrpSpPr/>
        <p:nvPr/>
      </p:nvGrpSpPr>
      <p:grpSpPr>
        <a:xfrm>
          <a:off x="0" y="0"/>
          <a:ext cx="0" cy="0"/>
          <a:chOff x="0" y="0"/>
          <a:chExt cx="0" cy="0"/>
        </a:xfrm>
      </p:grpSpPr>
      <p:sp>
        <p:nvSpPr>
          <p:cNvPr id="3953" name="Google Shape;3953;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4" name="Google Shape;3954;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28885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6"/>
        <p:cNvGrpSpPr/>
        <p:nvPr/>
      </p:nvGrpSpPr>
      <p:grpSpPr>
        <a:xfrm>
          <a:off x="0" y="0"/>
          <a:ext cx="0" cy="0"/>
          <a:chOff x="0" y="0"/>
          <a:chExt cx="0" cy="0"/>
        </a:xfrm>
      </p:grpSpPr>
      <p:sp>
        <p:nvSpPr>
          <p:cNvPr id="4517" name="Google Shape;4517;gcc4eba5a64_0_4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8" name="Google Shape;4518;gcc4eba5a64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66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39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2006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9"/>
        <p:cNvGrpSpPr/>
        <p:nvPr/>
      </p:nvGrpSpPr>
      <p:grpSpPr>
        <a:xfrm>
          <a:off x="0" y="0"/>
          <a:ext cx="0" cy="0"/>
          <a:chOff x="0" y="0"/>
          <a:chExt cx="0" cy="0"/>
        </a:xfrm>
      </p:grpSpPr>
      <p:sp>
        <p:nvSpPr>
          <p:cNvPr id="5040" name="Google Shape;5040;gcc4eba5a64_0_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1" name="Google Shape;5041;gcc4eba5a64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2"/>
        <p:cNvGrpSpPr/>
        <p:nvPr/>
      </p:nvGrpSpPr>
      <p:grpSpPr>
        <a:xfrm>
          <a:off x="0" y="0"/>
          <a:ext cx="0" cy="0"/>
          <a:chOff x="0" y="0"/>
          <a:chExt cx="0" cy="0"/>
        </a:xfrm>
      </p:grpSpPr>
      <p:sp>
        <p:nvSpPr>
          <p:cNvPr id="3953" name="Google Shape;3953;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4" name="Google Shape;3954;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2"/>
        <p:cNvGrpSpPr/>
        <p:nvPr/>
      </p:nvGrpSpPr>
      <p:grpSpPr>
        <a:xfrm>
          <a:off x="0" y="0"/>
          <a:ext cx="0" cy="0"/>
          <a:chOff x="0" y="0"/>
          <a:chExt cx="0" cy="0"/>
        </a:xfrm>
      </p:grpSpPr>
      <p:sp>
        <p:nvSpPr>
          <p:cNvPr id="3883" name="Google Shape;3883;gcc4eba5a64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4" name="Google Shape;3884;gcc4eba5a64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cc4eba5a64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cc4eba5a64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2"/>
        <p:cNvGrpSpPr/>
        <p:nvPr/>
      </p:nvGrpSpPr>
      <p:grpSpPr>
        <a:xfrm>
          <a:off x="0" y="0"/>
          <a:ext cx="0" cy="0"/>
          <a:chOff x="0" y="0"/>
          <a:chExt cx="0" cy="0"/>
        </a:xfrm>
      </p:grpSpPr>
      <p:sp>
        <p:nvSpPr>
          <p:cNvPr id="3953" name="Google Shape;3953;gcc4eba5a64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4" name="Google Shape;3954;gcc4eba5a64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5172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cc4eba5a64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cc4eba5a64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2"/>
        <p:cNvGrpSpPr/>
        <p:nvPr/>
      </p:nvGrpSpPr>
      <p:grpSpPr>
        <a:xfrm>
          <a:off x="0" y="0"/>
          <a:ext cx="0" cy="0"/>
          <a:chOff x="0" y="0"/>
          <a:chExt cx="0" cy="0"/>
        </a:xfrm>
      </p:grpSpPr>
      <p:sp>
        <p:nvSpPr>
          <p:cNvPr id="4723" name="Google Shape;4723;ge2f71b0dd6_1_2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4" name="Google Shape;4724;ge2f71b0dd6_1_2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49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027109" y="1733638"/>
            <a:ext cx="3550900" cy="2962150"/>
            <a:chOff x="5027109" y="1733638"/>
            <a:chExt cx="3550900" cy="2962150"/>
          </a:xfrm>
        </p:grpSpPr>
        <p:sp>
          <p:nvSpPr>
            <p:cNvPr id="10" name="Google Shape;10;p2"/>
            <p:cNvSpPr/>
            <p:nvPr/>
          </p:nvSpPr>
          <p:spPr>
            <a:xfrm flipH="1">
              <a:off x="6258834" y="1733638"/>
              <a:ext cx="1781300" cy="2961325"/>
            </a:xfrm>
            <a:custGeom>
              <a:avLst/>
              <a:gdLst/>
              <a:ahLst/>
              <a:cxnLst/>
              <a:rect l="l" t="t" r="r" b="b"/>
              <a:pathLst>
                <a:path w="71252" h="118453" extrusionOk="0">
                  <a:moveTo>
                    <a:pt x="35626" y="1"/>
                  </a:moveTo>
                  <a:cubicBezTo>
                    <a:pt x="15945" y="1"/>
                    <a:pt x="1" y="15979"/>
                    <a:pt x="1" y="35593"/>
                  </a:cubicBezTo>
                  <a:lnTo>
                    <a:pt x="1" y="118452"/>
                  </a:lnTo>
                  <a:lnTo>
                    <a:pt x="71252" y="118452"/>
                  </a:lnTo>
                  <a:lnTo>
                    <a:pt x="71252" y="35660"/>
                  </a:lnTo>
                  <a:cubicBezTo>
                    <a:pt x="71252" y="15979"/>
                    <a:pt x="55273" y="1"/>
                    <a:pt x="35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6401434" y="1733638"/>
              <a:ext cx="1780475" cy="2961325"/>
            </a:xfrm>
            <a:custGeom>
              <a:avLst/>
              <a:gdLst/>
              <a:ahLst/>
              <a:cxnLst/>
              <a:rect l="l" t="t" r="r" b="b"/>
              <a:pathLst>
                <a:path w="71219" h="118453" extrusionOk="0">
                  <a:moveTo>
                    <a:pt x="35626" y="1"/>
                  </a:moveTo>
                  <a:cubicBezTo>
                    <a:pt x="15912" y="1"/>
                    <a:pt x="1" y="15979"/>
                    <a:pt x="1" y="35593"/>
                  </a:cubicBezTo>
                  <a:lnTo>
                    <a:pt x="1" y="118452"/>
                  </a:lnTo>
                  <a:lnTo>
                    <a:pt x="71218" y="118452"/>
                  </a:lnTo>
                  <a:lnTo>
                    <a:pt x="71218" y="35660"/>
                  </a:lnTo>
                  <a:cubicBezTo>
                    <a:pt x="71218" y="15979"/>
                    <a:pt x="55240" y="1"/>
                    <a:pt x="35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6072034" y="4231263"/>
              <a:ext cx="1054950" cy="416150"/>
            </a:xfrm>
            <a:custGeom>
              <a:avLst/>
              <a:gdLst/>
              <a:ahLst/>
              <a:cxnLst/>
              <a:rect l="l" t="t" r="r" b="b"/>
              <a:pathLst>
                <a:path w="42198" h="16646" extrusionOk="0">
                  <a:moveTo>
                    <a:pt x="40863" y="1"/>
                  </a:moveTo>
                  <a:cubicBezTo>
                    <a:pt x="40863" y="1"/>
                    <a:pt x="21549" y="10408"/>
                    <a:pt x="10108" y="13844"/>
                  </a:cubicBezTo>
                  <a:cubicBezTo>
                    <a:pt x="6372" y="14911"/>
                    <a:pt x="2936" y="15245"/>
                    <a:pt x="1" y="15345"/>
                  </a:cubicBezTo>
                  <a:lnTo>
                    <a:pt x="5138" y="16646"/>
                  </a:lnTo>
                  <a:cubicBezTo>
                    <a:pt x="6205" y="16512"/>
                    <a:pt x="7306" y="16346"/>
                    <a:pt x="8373" y="16179"/>
                  </a:cubicBezTo>
                  <a:cubicBezTo>
                    <a:pt x="17146" y="14678"/>
                    <a:pt x="42198" y="2069"/>
                    <a:pt x="42198" y="2069"/>
                  </a:cubicBezTo>
                  <a:lnTo>
                    <a:pt x="40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6035334" y="2760213"/>
              <a:ext cx="902350" cy="1655575"/>
            </a:xfrm>
            <a:custGeom>
              <a:avLst/>
              <a:gdLst/>
              <a:ahLst/>
              <a:cxnLst/>
              <a:rect l="l" t="t" r="r" b="b"/>
              <a:pathLst>
                <a:path w="36094" h="66223" extrusionOk="0">
                  <a:moveTo>
                    <a:pt x="4137" y="0"/>
                  </a:moveTo>
                  <a:lnTo>
                    <a:pt x="1302" y="3703"/>
                  </a:lnTo>
                  <a:lnTo>
                    <a:pt x="1" y="14978"/>
                  </a:lnTo>
                  <a:cubicBezTo>
                    <a:pt x="1" y="14978"/>
                    <a:pt x="5138" y="29922"/>
                    <a:pt x="5905" y="32023"/>
                  </a:cubicBezTo>
                  <a:cubicBezTo>
                    <a:pt x="6672" y="34058"/>
                    <a:pt x="6806" y="35826"/>
                    <a:pt x="9107" y="40663"/>
                  </a:cubicBezTo>
                  <a:cubicBezTo>
                    <a:pt x="11409" y="45500"/>
                    <a:pt x="21916" y="57275"/>
                    <a:pt x="21916" y="57275"/>
                  </a:cubicBezTo>
                  <a:cubicBezTo>
                    <a:pt x="21916" y="57275"/>
                    <a:pt x="22350" y="58342"/>
                    <a:pt x="22817" y="59209"/>
                  </a:cubicBezTo>
                  <a:cubicBezTo>
                    <a:pt x="23284" y="60077"/>
                    <a:pt x="25519" y="61111"/>
                    <a:pt x="25519" y="61111"/>
                  </a:cubicBezTo>
                  <a:cubicBezTo>
                    <a:pt x="25519" y="61111"/>
                    <a:pt x="24752" y="61278"/>
                    <a:pt x="24585" y="62178"/>
                  </a:cubicBezTo>
                  <a:cubicBezTo>
                    <a:pt x="24418" y="63046"/>
                    <a:pt x="26153" y="64346"/>
                    <a:pt x="27821" y="65581"/>
                  </a:cubicBezTo>
                  <a:cubicBezTo>
                    <a:pt x="28467" y="66072"/>
                    <a:pt x="29154" y="66223"/>
                    <a:pt x="29753" y="66223"/>
                  </a:cubicBezTo>
                  <a:cubicBezTo>
                    <a:pt x="30698" y="66223"/>
                    <a:pt x="31423" y="65848"/>
                    <a:pt x="31423" y="65848"/>
                  </a:cubicBezTo>
                  <a:lnTo>
                    <a:pt x="35726" y="63746"/>
                  </a:lnTo>
                  <a:lnTo>
                    <a:pt x="36093" y="60510"/>
                  </a:lnTo>
                  <a:lnTo>
                    <a:pt x="34459" y="57141"/>
                  </a:lnTo>
                  <a:lnTo>
                    <a:pt x="30956" y="55473"/>
                  </a:lnTo>
                  <a:lnTo>
                    <a:pt x="26119" y="53339"/>
                  </a:lnTo>
                  <a:lnTo>
                    <a:pt x="21316" y="41830"/>
                  </a:lnTo>
                  <a:lnTo>
                    <a:pt x="14645" y="30355"/>
                  </a:lnTo>
                  <a:lnTo>
                    <a:pt x="13911" y="27020"/>
                  </a:lnTo>
                  <a:lnTo>
                    <a:pt x="9474" y="5805"/>
                  </a:lnTo>
                  <a:lnTo>
                    <a:pt x="41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5990309" y="2678488"/>
              <a:ext cx="846450" cy="1733775"/>
            </a:xfrm>
            <a:custGeom>
              <a:avLst/>
              <a:gdLst/>
              <a:ahLst/>
              <a:cxnLst/>
              <a:rect l="l" t="t" r="r" b="b"/>
              <a:pathLst>
                <a:path w="33858" h="69351" extrusionOk="0">
                  <a:moveTo>
                    <a:pt x="1501" y="0"/>
                  </a:moveTo>
                  <a:lnTo>
                    <a:pt x="0" y="5638"/>
                  </a:lnTo>
                  <a:cubicBezTo>
                    <a:pt x="0" y="5638"/>
                    <a:pt x="2702" y="6338"/>
                    <a:pt x="4370" y="9407"/>
                  </a:cubicBezTo>
                  <a:cubicBezTo>
                    <a:pt x="6038" y="12443"/>
                    <a:pt x="9107" y="29355"/>
                    <a:pt x="8773" y="31923"/>
                  </a:cubicBezTo>
                  <a:cubicBezTo>
                    <a:pt x="8506" y="34458"/>
                    <a:pt x="6071" y="35025"/>
                    <a:pt x="6071" y="35025"/>
                  </a:cubicBezTo>
                  <a:cubicBezTo>
                    <a:pt x="6071" y="35025"/>
                    <a:pt x="6117" y="35024"/>
                    <a:pt x="6203" y="35024"/>
                  </a:cubicBezTo>
                  <a:cubicBezTo>
                    <a:pt x="6718" y="35024"/>
                    <a:pt x="8659" y="35073"/>
                    <a:pt x="10574" y="35759"/>
                  </a:cubicBezTo>
                  <a:cubicBezTo>
                    <a:pt x="12843" y="36527"/>
                    <a:pt x="19914" y="56374"/>
                    <a:pt x="20748" y="57375"/>
                  </a:cubicBezTo>
                  <a:cubicBezTo>
                    <a:pt x="21582" y="58376"/>
                    <a:pt x="23383" y="59143"/>
                    <a:pt x="24551" y="59643"/>
                  </a:cubicBezTo>
                  <a:cubicBezTo>
                    <a:pt x="25718" y="60110"/>
                    <a:pt x="26719" y="61878"/>
                    <a:pt x="27420" y="63179"/>
                  </a:cubicBezTo>
                  <a:cubicBezTo>
                    <a:pt x="28120" y="64480"/>
                    <a:pt x="28687" y="66381"/>
                    <a:pt x="28687" y="66381"/>
                  </a:cubicBezTo>
                  <a:cubicBezTo>
                    <a:pt x="28687" y="66381"/>
                    <a:pt x="29855" y="66315"/>
                    <a:pt x="29621" y="65381"/>
                  </a:cubicBezTo>
                  <a:cubicBezTo>
                    <a:pt x="29388" y="64480"/>
                    <a:pt x="28620" y="62478"/>
                    <a:pt x="28620" y="62478"/>
                  </a:cubicBezTo>
                  <a:cubicBezTo>
                    <a:pt x="28620" y="62478"/>
                    <a:pt x="28998" y="62325"/>
                    <a:pt x="29354" y="62325"/>
                  </a:cubicBezTo>
                  <a:cubicBezTo>
                    <a:pt x="29549" y="62325"/>
                    <a:pt x="29737" y="62371"/>
                    <a:pt x="29855" y="62512"/>
                  </a:cubicBezTo>
                  <a:cubicBezTo>
                    <a:pt x="30188" y="62945"/>
                    <a:pt x="29755" y="64113"/>
                    <a:pt x="29755" y="64113"/>
                  </a:cubicBezTo>
                  <a:lnTo>
                    <a:pt x="30889" y="65814"/>
                  </a:lnTo>
                  <a:lnTo>
                    <a:pt x="30589" y="66948"/>
                  </a:lnTo>
                  <a:cubicBezTo>
                    <a:pt x="30589" y="66948"/>
                    <a:pt x="30049" y="67107"/>
                    <a:pt x="29474" y="67107"/>
                  </a:cubicBezTo>
                  <a:cubicBezTo>
                    <a:pt x="29215" y="67107"/>
                    <a:pt x="28948" y="67075"/>
                    <a:pt x="28721" y="66982"/>
                  </a:cubicBezTo>
                  <a:cubicBezTo>
                    <a:pt x="27953" y="66682"/>
                    <a:pt x="26352" y="65014"/>
                    <a:pt x="26352" y="65014"/>
                  </a:cubicBezTo>
                  <a:lnTo>
                    <a:pt x="26352" y="65014"/>
                  </a:lnTo>
                  <a:cubicBezTo>
                    <a:pt x="26352" y="65014"/>
                    <a:pt x="26286" y="65481"/>
                    <a:pt x="26752" y="66448"/>
                  </a:cubicBezTo>
                  <a:cubicBezTo>
                    <a:pt x="27253" y="67382"/>
                    <a:pt x="27620" y="67849"/>
                    <a:pt x="27620" y="67849"/>
                  </a:cubicBezTo>
                  <a:cubicBezTo>
                    <a:pt x="27620" y="67849"/>
                    <a:pt x="27532" y="67867"/>
                    <a:pt x="27387" y="67867"/>
                  </a:cubicBezTo>
                  <a:cubicBezTo>
                    <a:pt x="27135" y="67867"/>
                    <a:pt x="26710" y="67813"/>
                    <a:pt x="26285" y="67515"/>
                  </a:cubicBezTo>
                  <a:cubicBezTo>
                    <a:pt x="25618" y="67048"/>
                    <a:pt x="24584" y="65881"/>
                    <a:pt x="24584" y="65881"/>
                  </a:cubicBezTo>
                  <a:lnTo>
                    <a:pt x="24584" y="65881"/>
                  </a:lnTo>
                  <a:cubicBezTo>
                    <a:pt x="24584" y="65881"/>
                    <a:pt x="25085" y="67549"/>
                    <a:pt x="25785" y="68283"/>
                  </a:cubicBezTo>
                  <a:cubicBezTo>
                    <a:pt x="26552" y="68983"/>
                    <a:pt x="28120" y="69350"/>
                    <a:pt x="28120" y="69350"/>
                  </a:cubicBezTo>
                  <a:cubicBezTo>
                    <a:pt x="28120" y="69350"/>
                    <a:pt x="29221" y="68844"/>
                    <a:pt x="29849" y="68844"/>
                  </a:cubicBezTo>
                  <a:cubicBezTo>
                    <a:pt x="29886" y="68844"/>
                    <a:pt x="29921" y="68846"/>
                    <a:pt x="29955" y="68850"/>
                  </a:cubicBezTo>
                  <a:cubicBezTo>
                    <a:pt x="29989" y="68855"/>
                    <a:pt x="30026" y="68858"/>
                    <a:pt x="30065" y="68858"/>
                  </a:cubicBezTo>
                  <a:cubicBezTo>
                    <a:pt x="30717" y="68858"/>
                    <a:pt x="32023" y="68116"/>
                    <a:pt x="32023" y="68116"/>
                  </a:cubicBezTo>
                  <a:lnTo>
                    <a:pt x="33858" y="66782"/>
                  </a:lnTo>
                  <a:cubicBezTo>
                    <a:pt x="33858" y="66782"/>
                    <a:pt x="33858" y="60977"/>
                    <a:pt x="33391" y="60510"/>
                  </a:cubicBezTo>
                  <a:cubicBezTo>
                    <a:pt x="32924" y="60043"/>
                    <a:pt x="31856" y="59343"/>
                    <a:pt x="30555" y="58809"/>
                  </a:cubicBezTo>
                  <a:cubicBezTo>
                    <a:pt x="29921" y="58509"/>
                    <a:pt x="23417" y="56975"/>
                    <a:pt x="23417" y="56975"/>
                  </a:cubicBezTo>
                  <a:cubicBezTo>
                    <a:pt x="23417" y="56975"/>
                    <a:pt x="19214" y="47201"/>
                    <a:pt x="17412" y="43231"/>
                  </a:cubicBezTo>
                  <a:cubicBezTo>
                    <a:pt x="15611" y="39228"/>
                    <a:pt x="11775" y="32590"/>
                    <a:pt x="11775" y="32590"/>
                  </a:cubicBezTo>
                  <a:cubicBezTo>
                    <a:pt x="11775" y="32590"/>
                    <a:pt x="11075" y="29788"/>
                    <a:pt x="10341" y="26953"/>
                  </a:cubicBezTo>
                  <a:cubicBezTo>
                    <a:pt x="9574" y="24118"/>
                    <a:pt x="8706" y="14944"/>
                    <a:pt x="7339" y="9207"/>
                  </a:cubicBezTo>
                  <a:cubicBezTo>
                    <a:pt x="5938" y="3436"/>
                    <a:pt x="1501" y="0"/>
                    <a:pt x="15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756684" y="3012888"/>
              <a:ext cx="166825" cy="623800"/>
            </a:xfrm>
            <a:custGeom>
              <a:avLst/>
              <a:gdLst/>
              <a:ahLst/>
              <a:cxnLst/>
              <a:rect l="l" t="t" r="r" b="b"/>
              <a:pathLst>
                <a:path w="6673" h="24952" extrusionOk="0">
                  <a:moveTo>
                    <a:pt x="2036" y="1"/>
                  </a:moveTo>
                  <a:lnTo>
                    <a:pt x="1" y="6372"/>
                  </a:lnTo>
                  <a:lnTo>
                    <a:pt x="6672" y="24952"/>
                  </a:lnTo>
                  <a:cubicBezTo>
                    <a:pt x="6672" y="24952"/>
                    <a:pt x="3003" y="10608"/>
                    <a:pt x="2269" y="6105"/>
                  </a:cubicBezTo>
                  <a:cubicBezTo>
                    <a:pt x="1569" y="1603"/>
                    <a:pt x="2035" y="2"/>
                    <a:pt x="20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118734" y="4202913"/>
              <a:ext cx="225175" cy="134150"/>
            </a:xfrm>
            <a:custGeom>
              <a:avLst/>
              <a:gdLst/>
              <a:ahLst/>
              <a:cxnLst/>
              <a:rect l="l" t="t" r="r" b="b"/>
              <a:pathLst>
                <a:path w="9007" h="5366" extrusionOk="0">
                  <a:moveTo>
                    <a:pt x="0" y="0"/>
                  </a:moveTo>
                  <a:cubicBezTo>
                    <a:pt x="0" y="1"/>
                    <a:pt x="334" y="1502"/>
                    <a:pt x="2135" y="2202"/>
                  </a:cubicBezTo>
                  <a:cubicBezTo>
                    <a:pt x="3903" y="2902"/>
                    <a:pt x="5237" y="3003"/>
                    <a:pt x="5237" y="3003"/>
                  </a:cubicBezTo>
                  <a:lnTo>
                    <a:pt x="7639" y="4871"/>
                  </a:lnTo>
                  <a:cubicBezTo>
                    <a:pt x="8118" y="5288"/>
                    <a:pt x="8533" y="5366"/>
                    <a:pt x="8776" y="5366"/>
                  </a:cubicBezTo>
                  <a:cubicBezTo>
                    <a:pt x="8922" y="5366"/>
                    <a:pt x="9007" y="5338"/>
                    <a:pt x="9007" y="5338"/>
                  </a:cubicBezTo>
                  <a:lnTo>
                    <a:pt x="8573" y="4103"/>
                  </a:lnTo>
                  <a:cubicBezTo>
                    <a:pt x="8573" y="4103"/>
                    <a:pt x="6872" y="2969"/>
                    <a:pt x="5971" y="2169"/>
                  </a:cubicBezTo>
                  <a:cubicBezTo>
                    <a:pt x="5004" y="1335"/>
                    <a:pt x="3469" y="1835"/>
                    <a:pt x="2068" y="1168"/>
                  </a:cubicBezTo>
                  <a:cubicBezTo>
                    <a:pt x="734" y="501"/>
                    <a:pt x="0" y="1"/>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flipH="1">
              <a:off x="5990309" y="4147863"/>
              <a:ext cx="82575" cy="199350"/>
            </a:xfrm>
            <a:custGeom>
              <a:avLst/>
              <a:gdLst/>
              <a:ahLst/>
              <a:cxnLst/>
              <a:rect l="l" t="t" r="r" b="b"/>
              <a:pathLst>
                <a:path w="3303" h="7974" extrusionOk="0">
                  <a:moveTo>
                    <a:pt x="0" y="1"/>
                  </a:moveTo>
                  <a:cubicBezTo>
                    <a:pt x="0" y="1"/>
                    <a:pt x="1335" y="1135"/>
                    <a:pt x="2035" y="2336"/>
                  </a:cubicBezTo>
                  <a:cubicBezTo>
                    <a:pt x="2735" y="3570"/>
                    <a:pt x="3303" y="7973"/>
                    <a:pt x="3303" y="7973"/>
                  </a:cubicBezTo>
                  <a:cubicBezTo>
                    <a:pt x="3303" y="7973"/>
                    <a:pt x="3236" y="2503"/>
                    <a:pt x="3169" y="2069"/>
                  </a:cubicBezTo>
                  <a:cubicBezTo>
                    <a:pt x="3069" y="1669"/>
                    <a:pt x="2836" y="1702"/>
                    <a:pt x="2035" y="1068"/>
                  </a:cubicBezTo>
                  <a:cubicBezTo>
                    <a:pt x="1301" y="501"/>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5027109" y="3508938"/>
              <a:ext cx="1091650" cy="789900"/>
            </a:xfrm>
            <a:custGeom>
              <a:avLst/>
              <a:gdLst/>
              <a:ahLst/>
              <a:cxnLst/>
              <a:rect l="l" t="t" r="r" b="b"/>
              <a:pathLst>
                <a:path w="43666" h="31596" extrusionOk="0">
                  <a:moveTo>
                    <a:pt x="42202" y="0"/>
                  </a:moveTo>
                  <a:cubicBezTo>
                    <a:pt x="40808" y="0"/>
                    <a:pt x="37604" y="7611"/>
                    <a:pt x="29722" y="13282"/>
                  </a:cubicBezTo>
                  <a:cubicBezTo>
                    <a:pt x="20015" y="20287"/>
                    <a:pt x="1" y="29227"/>
                    <a:pt x="1" y="29227"/>
                  </a:cubicBezTo>
                  <a:lnTo>
                    <a:pt x="801" y="31595"/>
                  </a:lnTo>
                  <a:cubicBezTo>
                    <a:pt x="801" y="31595"/>
                    <a:pt x="26086" y="19387"/>
                    <a:pt x="32590" y="13382"/>
                  </a:cubicBezTo>
                  <a:cubicBezTo>
                    <a:pt x="39095" y="7378"/>
                    <a:pt x="43665" y="707"/>
                    <a:pt x="42364" y="40"/>
                  </a:cubicBezTo>
                  <a:cubicBezTo>
                    <a:pt x="42313" y="13"/>
                    <a:pt x="42259" y="0"/>
                    <a:pt x="42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flipH="1">
              <a:off x="5926084" y="4148713"/>
              <a:ext cx="192675" cy="113425"/>
            </a:xfrm>
            <a:custGeom>
              <a:avLst/>
              <a:gdLst/>
              <a:ahLst/>
              <a:cxnLst/>
              <a:rect l="l" t="t" r="r" b="b"/>
              <a:pathLst>
                <a:path w="7707" h="4537" extrusionOk="0">
                  <a:moveTo>
                    <a:pt x="7706" y="0"/>
                  </a:moveTo>
                  <a:lnTo>
                    <a:pt x="1" y="3636"/>
                  </a:lnTo>
                  <a:lnTo>
                    <a:pt x="334" y="4537"/>
                  </a:lnTo>
                  <a:lnTo>
                    <a:pt x="77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7468034" y="3744238"/>
              <a:ext cx="498700" cy="951550"/>
            </a:xfrm>
            <a:custGeom>
              <a:avLst/>
              <a:gdLst/>
              <a:ahLst/>
              <a:cxnLst/>
              <a:rect l="l" t="t" r="r" b="b"/>
              <a:pathLst>
                <a:path w="19948" h="38062" extrusionOk="0">
                  <a:moveTo>
                    <a:pt x="14010" y="1"/>
                  </a:moveTo>
                  <a:lnTo>
                    <a:pt x="9507" y="134"/>
                  </a:lnTo>
                  <a:cubicBezTo>
                    <a:pt x="9507" y="134"/>
                    <a:pt x="4703" y="11743"/>
                    <a:pt x="3836" y="14311"/>
                  </a:cubicBezTo>
                  <a:cubicBezTo>
                    <a:pt x="2936" y="16846"/>
                    <a:pt x="1768" y="20849"/>
                    <a:pt x="1168" y="21750"/>
                  </a:cubicBezTo>
                  <a:cubicBezTo>
                    <a:pt x="534" y="22684"/>
                    <a:pt x="0" y="23051"/>
                    <a:pt x="0" y="23051"/>
                  </a:cubicBezTo>
                  <a:lnTo>
                    <a:pt x="2402" y="24552"/>
                  </a:lnTo>
                  <a:lnTo>
                    <a:pt x="1568" y="26120"/>
                  </a:lnTo>
                  <a:lnTo>
                    <a:pt x="4737" y="28621"/>
                  </a:lnTo>
                  <a:cubicBezTo>
                    <a:pt x="4737" y="28621"/>
                    <a:pt x="2869" y="31624"/>
                    <a:pt x="2168" y="34059"/>
                  </a:cubicBezTo>
                  <a:cubicBezTo>
                    <a:pt x="1434" y="36527"/>
                    <a:pt x="1268" y="38062"/>
                    <a:pt x="1268" y="38062"/>
                  </a:cubicBezTo>
                  <a:lnTo>
                    <a:pt x="8273" y="38062"/>
                  </a:lnTo>
                  <a:lnTo>
                    <a:pt x="16045" y="27054"/>
                  </a:lnTo>
                  <a:lnTo>
                    <a:pt x="19948" y="9374"/>
                  </a:lnTo>
                  <a:lnTo>
                    <a:pt x="16378" y="3203"/>
                  </a:lnTo>
                  <a:lnTo>
                    <a:pt x="140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7184484" y="4319663"/>
              <a:ext cx="196850" cy="376125"/>
            </a:xfrm>
            <a:custGeom>
              <a:avLst/>
              <a:gdLst/>
              <a:ahLst/>
              <a:cxnLst/>
              <a:rect l="l" t="t" r="r" b="b"/>
              <a:pathLst>
                <a:path w="7874" h="15045" extrusionOk="0">
                  <a:moveTo>
                    <a:pt x="3036" y="0"/>
                  </a:moveTo>
                  <a:lnTo>
                    <a:pt x="1" y="7773"/>
                  </a:lnTo>
                  <a:lnTo>
                    <a:pt x="1368" y="15045"/>
                  </a:lnTo>
                  <a:lnTo>
                    <a:pt x="7873" y="15045"/>
                  </a:lnTo>
                  <a:lnTo>
                    <a:pt x="5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flipH="1">
              <a:off x="7097759" y="3703388"/>
              <a:ext cx="737225" cy="991575"/>
            </a:xfrm>
            <a:custGeom>
              <a:avLst/>
              <a:gdLst/>
              <a:ahLst/>
              <a:cxnLst/>
              <a:rect l="l" t="t" r="r" b="b"/>
              <a:pathLst>
                <a:path w="29489" h="39663" extrusionOk="0">
                  <a:moveTo>
                    <a:pt x="17280" y="0"/>
                  </a:moveTo>
                  <a:lnTo>
                    <a:pt x="8640" y="1768"/>
                  </a:lnTo>
                  <a:cubicBezTo>
                    <a:pt x="8640" y="1768"/>
                    <a:pt x="4737" y="6672"/>
                    <a:pt x="3136" y="9074"/>
                  </a:cubicBezTo>
                  <a:cubicBezTo>
                    <a:pt x="1568" y="11442"/>
                    <a:pt x="568" y="16512"/>
                    <a:pt x="568" y="16512"/>
                  </a:cubicBezTo>
                  <a:cubicBezTo>
                    <a:pt x="568" y="16512"/>
                    <a:pt x="2169" y="13610"/>
                    <a:pt x="3670" y="11876"/>
                  </a:cubicBezTo>
                  <a:cubicBezTo>
                    <a:pt x="5171" y="10208"/>
                    <a:pt x="7105" y="8840"/>
                    <a:pt x="7106" y="8840"/>
                  </a:cubicBezTo>
                  <a:lnTo>
                    <a:pt x="7106" y="8840"/>
                  </a:lnTo>
                  <a:cubicBezTo>
                    <a:pt x="7105" y="8840"/>
                    <a:pt x="3603" y="15311"/>
                    <a:pt x="2169" y="18380"/>
                  </a:cubicBezTo>
                  <a:cubicBezTo>
                    <a:pt x="768" y="21449"/>
                    <a:pt x="1" y="26319"/>
                    <a:pt x="1" y="26319"/>
                  </a:cubicBezTo>
                  <a:cubicBezTo>
                    <a:pt x="1" y="26319"/>
                    <a:pt x="3169" y="22316"/>
                    <a:pt x="5171" y="19881"/>
                  </a:cubicBezTo>
                  <a:cubicBezTo>
                    <a:pt x="7172" y="17480"/>
                    <a:pt x="9941" y="14544"/>
                    <a:pt x="11142" y="13644"/>
                  </a:cubicBezTo>
                  <a:cubicBezTo>
                    <a:pt x="12342" y="12710"/>
                    <a:pt x="13310" y="11876"/>
                    <a:pt x="13310" y="11876"/>
                  </a:cubicBezTo>
                  <a:lnTo>
                    <a:pt x="13310" y="11876"/>
                  </a:lnTo>
                  <a:cubicBezTo>
                    <a:pt x="13309" y="11876"/>
                    <a:pt x="8840" y="16713"/>
                    <a:pt x="8240" y="19348"/>
                  </a:cubicBezTo>
                  <a:cubicBezTo>
                    <a:pt x="7006" y="24318"/>
                    <a:pt x="8473" y="27820"/>
                    <a:pt x="8473" y="27820"/>
                  </a:cubicBezTo>
                  <a:cubicBezTo>
                    <a:pt x="8473" y="27820"/>
                    <a:pt x="7272" y="27787"/>
                    <a:pt x="6639" y="26052"/>
                  </a:cubicBezTo>
                  <a:cubicBezTo>
                    <a:pt x="6005" y="24385"/>
                    <a:pt x="6105" y="23451"/>
                    <a:pt x="6105" y="23451"/>
                  </a:cubicBezTo>
                  <a:lnTo>
                    <a:pt x="6105" y="23451"/>
                  </a:lnTo>
                  <a:cubicBezTo>
                    <a:pt x="6105" y="23451"/>
                    <a:pt x="2169" y="24318"/>
                    <a:pt x="3603" y="27820"/>
                  </a:cubicBezTo>
                  <a:cubicBezTo>
                    <a:pt x="4337" y="29622"/>
                    <a:pt x="7239" y="29622"/>
                    <a:pt x="7239" y="29622"/>
                  </a:cubicBezTo>
                  <a:cubicBezTo>
                    <a:pt x="7239" y="29622"/>
                    <a:pt x="6285" y="30402"/>
                    <a:pt x="4619" y="30402"/>
                  </a:cubicBezTo>
                  <a:cubicBezTo>
                    <a:pt x="4495" y="30402"/>
                    <a:pt x="4368" y="30398"/>
                    <a:pt x="4237" y="30389"/>
                  </a:cubicBezTo>
                  <a:cubicBezTo>
                    <a:pt x="2302" y="30289"/>
                    <a:pt x="1101" y="29655"/>
                    <a:pt x="1101" y="29655"/>
                  </a:cubicBezTo>
                  <a:lnTo>
                    <a:pt x="1101" y="29655"/>
                  </a:lnTo>
                  <a:cubicBezTo>
                    <a:pt x="1101" y="29655"/>
                    <a:pt x="1068" y="30889"/>
                    <a:pt x="2903" y="31390"/>
                  </a:cubicBezTo>
                  <a:cubicBezTo>
                    <a:pt x="3492" y="31556"/>
                    <a:pt x="4040" y="31612"/>
                    <a:pt x="4510" y="31612"/>
                  </a:cubicBezTo>
                  <a:cubicBezTo>
                    <a:pt x="5449" y="31612"/>
                    <a:pt x="6071" y="31390"/>
                    <a:pt x="6072" y="31390"/>
                  </a:cubicBezTo>
                  <a:lnTo>
                    <a:pt x="6072" y="31390"/>
                  </a:lnTo>
                  <a:cubicBezTo>
                    <a:pt x="6071" y="31390"/>
                    <a:pt x="2769" y="34392"/>
                    <a:pt x="2002" y="36360"/>
                  </a:cubicBezTo>
                  <a:cubicBezTo>
                    <a:pt x="1268" y="38361"/>
                    <a:pt x="1402" y="39662"/>
                    <a:pt x="1402" y="39662"/>
                  </a:cubicBezTo>
                  <a:lnTo>
                    <a:pt x="15245" y="39662"/>
                  </a:lnTo>
                  <a:lnTo>
                    <a:pt x="22350" y="21783"/>
                  </a:lnTo>
                  <a:lnTo>
                    <a:pt x="29488" y="10875"/>
                  </a:lnTo>
                  <a:lnTo>
                    <a:pt x="26486" y="3169"/>
                  </a:lnTo>
                  <a:lnTo>
                    <a:pt x="22617" y="167"/>
                  </a:lnTo>
                  <a:lnTo>
                    <a:pt x="17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7812434" y="2264013"/>
              <a:ext cx="241875" cy="233525"/>
            </a:xfrm>
            <a:custGeom>
              <a:avLst/>
              <a:gdLst/>
              <a:ahLst/>
              <a:cxnLst/>
              <a:rect l="l" t="t" r="r" b="b"/>
              <a:pathLst>
                <a:path w="9675" h="9341" extrusionOk="0">
                  <a:moveTo>
                    <a:pt x="1068" y="1"/>
                  </a:moveTo>
                  <a:lnTo>
                    <a:pt x="1201" y="835"/>
                  </a:lnTo>
                  <a:lnTo>
                    <a:pt x="1" y="835"/>
                  </a:lnTo>
                  <a:lnTo>
                    <a:pt x="1735" y="2870"/>
                  </a:lnTo>
                  <a:lnTo>
                    <a:pt x="2536" y="2870"/>
                  </a:lnTo>
                  <a:lnTo>
                    <a:pt x="6672" y="8841"/>
                  </a:lnTo>
                  <a:lnTo>
                    <a:pt x="7239" y="9341"/>
                  </a:lnTo>
                  <a:lnTo>
                    <a:pt x="8573" y="9041"/>
                  </a:lnTo>
                  <a:lnTo>
                    <a:pt x="9674" y="8841"/>
                  </a:lnTo>
                  <a:lnTo>
                    <a:pt x="9174" y="7206"/>
                  </a:lnTo>
                  <a:lnTo>
                    <a:pt x="7706" y="5471"/>
                  </a:lnTo>
                  <a:lnTo>
                    <a:pt x="3903" y="1602"/>
                  </a:lnTo>
                  <a:lnTo>
                    <a:pt x="2903" y="1102"/>
                  </a:lnTo>
                  <a:lnTo>
                    <a:pt x="10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flipH="1">
              <a:off x="7443834" y="3427363"/>
              <a:ext cx="412825" cy="328750"/>
            </a:xfrm>
            <a:custGeom>
              <a:avLst/>
              <a:gdLst/>
              <a:ahLst/>
              <a:cxnLst/>
              <a:rect l="l" t="t" r="r" b="b"/>
              <a:pathLst>
                <a:path w="16513" h="13150" extrusionOk="0">
                  <a:moveTo>
                    <a:pt x="4704" y="0"/>
                  </a:moveTo>
                  <a:cubicBezTo>
                    <a:pt x="4704" y="0"/>
                    <a:pt x="3436" y="100"/>
                    <a:pt x="2369" y="1301"/>
                  </a:cubicBezTo>
                  <a:cubicBezTo>
                    <a:pt x="1335" y="2502"/>
                    <a:pt x="1335" y="3703"/>
                    <a:pt x="1335" y="3703"/>
                  </a:cubicBezTo>
                  <a:cubicBezTo>
                    <a:pt x="1335" y="3703"/>
                    <a:pt x="1334" y="3703"/>
                    <a:pt x="1333" y="3703"/>
                  </a:cubicBezTo>
                  <a:cubicBezTo>
                    <a:pt x="1292" y="3703"/>
                    <a:pt x="363" y="3735"/>
                    <a:pt x="200" y="6605"/>
                  </a:cubicBezTo>
                  <a:cubicBezTo>
                    <a:pt x="0" y="9540"/>
                    <a:pt x="2002" y="12209"/>
                    <a:pt x="4003" y="12943"/>
                  </a:cubicBezTo>
                  <a:cubicBezTo>
                    <a:pt x="4428" y="13091"/>
                    <a:pt x="5032" y="13150"/>
                    <a:pt x="5722" y="13150"/>
                  </a:cubicBezTo>
                  <a:cubicBezTo>
                    <a:pt x="8282" y="13150"/>
                    <a:pt x="12009" y="12342"/>
                    <a:pt x="12009" y="12342"/>
                  </a:cubicBezTo>
                  <a:lnTo>
                    <a:pt x="15144" y="11775"/>
                  </a:lnTo>
                  <a:lnTo>
                    <a:pt x="16512" y="10341"/>
                  </a:lnTo>
                  <a:lnTo>
                    <a:pt x="13777" y="2302"/>
                  </a:lnTo>
                  <a:lnTo>
                    <a:pt x="9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7305409" y="3439863"/>
              <a:ext cx="502050" cy="273550"/>
            </a:xfrm>
            <a:custGeom>
              <a:avLst/>
              <a:gdLst/>
              <a:ahLst/>
              <a:cxnLst/>
              <a:rect l="l" t="t" r="r" b="b"/>
              <a:pathLst>
                <a:path w="20082" h="10942" extrusionOk="0">
                  <a:moveTo>
                    <a:pt x="4470" y="1"/>
                  </a:moveTo>
                  <a:lnTo>
                    <a:pt x="4470" y="1"/>
                  </a:lnTo>
                  <a:cubicBezTo>
                    <a:pt x="4470" y="1"/>
                    <a:pt x="6839" y="701"/>
                    <a:pt x="6372" y="2002"/>
                  </a:cubicBezTo>
                  <a:cubicBezTo>
                    <a:pt x="6191" y="2504"/>
                    <a:pt x="5479" y="2659"/>
                    <a:pt x="4672" y="2659"/>
                  </a:cubicBezTo>
                  <a:cubicBezTo>
                    <a:pt x="3389" y="2659"/>
                    <a:pt x="1869" y="2269"/>
                    <a:pt x="1868" y="2269"/>
                  </a:cubicBezTo>
                  <a:lnTo>
                    <a:pt x="1868" y="2269"/>
                  </a:lnTo>
                  <a:lnTo>
                    <a:pt x="5004" y="4304"/>
                  </a:lnTo>
                  <a:cubicBezTo>
                    <a:pt x="5004" y="4304"/>
                    <a:pt x="4556" y="5348"/>
                    <a:pt x="3096" y="5348"/>
                  </a:cubicBezTo>
                  <a:cubicBezTo>
                    <a:pt x="3013" y="5348"/>
                    <a:pt x="2926" y="5345"/>
                    <a:pt x="2836" y="5338"/>
                  </a:cubicBezTo>
                  <a:cubicBezTo>
                    <a:pt x="1168" y="5271"/>
                    <a:pt x="1" y="4471"/>
                    <a:pt x="0" y="4470"/>
                  </a:cubicBezTo>
                  <a:lnTo>
                    <a:pt x="0" y="4470"/>
                  </a:lnTo>
                  <a:lnTo>
                    <a:pt x="2035" y="6972"/>
                  </a:lnTo>
                  <a:lnTo>
                    <a:pt x="0" y="7139"/>
                  </a:lnTo>
                  <a:cubicBezTo>
                    <a:pt x="0" y="7139"/>
                    <a:pt x="401" y="9007"/>
                    <a:pt x="2569" y="9974"/>
                  </a:cubicBezTo>
                  <a:cubicBezTo>
                    <a:pt x="4737" y="10942"/>
                    <a:pt x="12409" y="10942"/>
                    <a:pt x="12409" y="10942"/>
                  </a:cubicBezTo>
                  <a:lnTo>
                    <a:pt x="20081" y="5938"/>
                  </a:lnTo>
                  <a:lnTo>
                    <a:pt x="18847" y="4270"/>
                  </a:lnTo>
                  <a:lnTo>
                    <a:pt x="16579" y="2536"/>
                  </a:lnTo>
                  <a:lnTo>
                    <a:pt x="44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6826734" y="3446738"/>
              <a:ext cx="914025" cy="311700"/>
            </a:xfrm>
            <a:custGeom>
              <a:avLst/>
              <a:gdLst/>
              <a:ahLst/>
              <a:cxnLst/>
              <a:rect l="l" t="t" r="r" b="b"/>
              <a:pathLst>
                <a:path w="36561" h="12468" extrusionOk="0">
                  <a:moveTo>
                    <a:pt x="21110" y="0"/>
                  </a:moveTo>
                  <a:cubicBezTo>
                    <a:pt x="20915" y="0"/>
                    <a:pt x="20717" y="8"/>
                    <a:pt x="20516" y="26"/>
                  </a:cubicBezTo>
                  <a:cubicBezTo>
                    <a:pt x="17046" y="326"/>
                    <a:pt x="10742" y="426"/>
                    <a:pt x="9508" y="893"/>
                  </a:cubicBezTo>
                  <a:cubicBezTo>
                    <a:pt x="8273" y="1360"/>
                    <a:pt x="7139" y="2027"/>
                    <a:pt x="7139" y="2027"/>
                  </a:cubicBezTo>
                  <a:cubicBezTo>
                    <a:pt x="7139" y="2027"/>
                    <a:pt x="8040" y="3028"/>
                    <a:pt x="9908" y="3095"/>
                  </a:cubicBezTo>
                  <a:cubicBezTo>
                    <a:pt x="10213" y="3110"/>
                    <a:pt x="10520" y="3117"/>
                    <a:pt x="10819" y="3117"/>
                  </a:cubicBezTo>
                  <a:cubicBezTo>
                    <a:pt x="12415" y="3117"/>
                    <a:pt x="13811" y="2928"/>
                    <a:pt x="13811" y="2928"/>
                  </a:cubicBezTo>
                  <a:lnTo>
                    <a:pt x="13811" y="2928"/>
                  </a:lnTo>
                  <a:cubicBezTo>
                    <a:pt x="13811" y="2928"/>
                    <a:pt x="12376" y="4229"/>
                    <a:pt x="9674" y="4462"/>
                  </a:cubicBezTo>
                  <a:cubicBezTo>
                    <a:pt x="6973" y="4762"/>
                    <a:pt x="5705" y="4796"/>
                    <a:pt x="5705" y="4796"/>
                  </a:cubicBezTo>
                  <a:cubicBezTo>
                    <a:pt x="5705" y="4796"/>
                    <a:pt x="7373" y="6097"/>
                    <a:pt x="9741" y="6230"/>
                  </a:cubicBezTo>
                  <a:cubicBezTo>
                    <a:pt x="10114" y="6248"/>
                    <a:pt x="10486" y="6256"/>
                    <a:pt x="10855" y="6256"/>
                  </a:cubicBezTo>
                  <a:cubicBezTo>
                    <a:pt x="13949" y="6256"/>
                    <a:pt x="16746" y="5697"/>
                    <a:pt x="16746" y="5696"/>
                  </a:cubicBezTo>
                  <a:lnTo>
                    <a:pt x="16746" y="5696"/>
                  </a:lnTo>
                  <a:cubicBezTo>
                    <a:pt x="16746" y="5697"/>
                    <a:pt x="13877" y="7931"/>
                    <a:pt x="7440" y="8265"/>
                  </a:cubicBezTo>
                  <a:cubicBezTo>
                    <a:pt x="7260" y="8274"/>
                    <a:pt x="7081" y="8278"/>
                    <a:pt x="6902" y="8278"/>
                  </a:cubicBezTo>
                  <a:cubicBezTo>
                    <a:pt x="3678" y="8278"/>
                    <a:pt x="535" y="6931"/>
                    <a:pt x="535" y="6931"/>
                  </a:cubicBezTo>
                  <a:lnTo>
                    <a:pt x="535" y="6931"/>
                  </a:lnTo>
                  <a:cubicBezTo>
                    <a:pt x="535" y="6931"/>
                    <a:pt x="1" y="8699"/>
                    <a:pt x="2069" y="10300"/>
                  </a:cubicBezTo>
                  <a:cubicBezTo>
                    <a:pt x="3470" y="11401"/>
                    <a:pt x="6939" y="11734"/>
                    <a:pt x="6939" y="11734"/>
                  </a:cubicBezTo>
                  <a:cubicBezTo>
                    <a:pt x="6939" y="11734"/>
                    <a:pt x="14603" y="10299"/>
                    <a:pt x="24932" y="10299"/>
                  </a:cubicBezTo>
                  <a:cubicBezTo>
                    <a:pt x="25050" y="10299"/>
                    <a:pt x="25168" y="10299"/>
                    <a:pt x="25286" y="10300"/>
                  </a:cubicBezTo>
                  <a:cubicBezTo>
                    <a:pt x="28955" y="10367"/>
                    <a:pt x="36560" y="12468"/>
                    <a:pt x="36560" y="12468"/>
                  </a:cubicBezTo>
                  <a:lnTo>
                    <a:pt x="35359" y="8599"/>
                  </a:lnTo>
                  <a:lnTo>
                    <a:pt x="26553" y="2161"/>
                  </a:lnTo>
                  <a:cubicBezTo>
                    <a:pt x="26553" y="2161"/>
                    <a:pt x="24274" y="0"/>
                    <a:pt x="211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6876784" y="3453213"/>
              <a:ext cx="229350" cy="204325"/>
            </a:xfrm>
            <a:custGeom>
              <a:avLst/>
              <a:gdLst/>
              <a:ahLst/>
              <a:cxnLst/>
              <a:rect l="l" t="t" r="r" b="b"/>
              <a:pathLst>
                <a:path w="9174" h="8173" extrusionOk="0">
                  <a:moveTo>
                    <a:pt x="1802" y="0"/>
                  </a:moveTo>
                  <a:lnTo>
                    <a:pt x="1" y="1735"/>
                  </a:lnTo>
                  <a:cubicBezTo>
                    <a:pt x="1" y="1735"/>
                    <a:pt x="6605" y="7806"/>
                    <a:pt x="6839" y="7839"/>
                  </a:cubicBezTo>
                  <a:lnTo>
                    <a:pt x="7773" y="8173"/>
                  </a:lnTo>
                  <a:lnTo>
                    <a:pt x="9174" y="6672"/>
                  </a:lnTo>
                  <a:lnTo>
                    <a:pt x="9174" y="2836"/>
                  </a:lnTo>
                  <a:lnTo>
                    <a:pt x="57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flipH="1">
              <a:off x="7673184" y="2427463"/>
              <a:ext cx="188475" cy="239375"/>
            </a:xfrm>
            <a:custGeom>
              <a:avLst/>
              <a:gdLst/>
              <a:ahLst/>
              <a:cxnLst/>
              <a:rect l="l" t="t" r="r" b="b"/>
              <a:pathLst>
                <a:path w="7539" h="9575" extrusionOk="0">
                  <a:moveTo>
                    <a:pt x="5871" y="1"/>
                  </a:moveTo>
                  <a:lnTo>
                    <a:pt x="3236" y="1769"/>
                  </a:lnTo>
                  <a:lnTo>
                    <a:pt x="0" y="3237"/>
                  </a:lnTo>
                  <a:lnTo>
                    <a:pt x="4637" y="9174"/>
                  </a:lnTo>
                  <a:lnTo>
                    <a:pt x="7539" y="9574"/>
                  </a:lnTo>
                  <a:lnTo>
                    <a:pt x="7539" y="6572"/>
                  </a:lnTo>
                  <a:lnTo>
                    <a:pt x="58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7732384" y="2508363"/>
              <a:ext cx="153475" cy="151800"/>
            </a:xfrm>
            <a:custGeom>
              <a:avLst/>
              <a:gdLst/>
              <a:ahLst/>
              <a:cxnLst/>
              <a:rect l="l" t="t" r="r" b="b"/>
              <a:pathLst>
                <a:path w="6139" h="6072" extrusionOk="0">
                  <a:moveTo>
                    <a:pt x="1" y="1"/>
                  </a:moveTo>
                  <a:lnTo>
                    <a:pt x="4304" y="5971"/>
                  </a:lnTo>
                  <a:lnTo>
                    <a:pt x="6138" y="6072"/>
                  </a:lnTo>
                  <a:lnTo>
                    <a:pt x="6138" y="6072"/>
                  </a:lnTo>
                  <a:lnTo>
                    <a:pt x="1135" y="201"/>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flipH="1">
              <a:off x="7961709" y="2095013"/>
              <a:ext cx="616300" cy="985450"/>
            </a:xfrm>
            <a:custGeom>
              <a:avLst/>
              <a:gdLst/>
              <a:ahLst/>
              <a:cxnLst/>
              <a:rect l="l" t="t" r="r" b="b"/>
              <a:pathLst>
                <a:path w="24652" h="39418" extrusionOk="0">
                  <a:moveTo>
                    <a:pt x="22741" y="0"/>
                  </a:moveTo>
                  <a:cubicBezTo>
                    <a:pt x="22458" y="0"/>
                    <a:pt x="22065" y="86"/>
                    <a:pt x="21682" y="123"/>
                  </a:cubicBezTo>
                  <a:cubicBezTo>
                    <a:pt x="21566" y="139"/>
                    <a:pt x="21402" y="146"/>
                    <a:pt x="21206" y="146"/>
                  </a:cubicBezTo>
                  <a:cubicBezTo>
                    <a:pt x="20519" y="146"/>
                    <a:pt x="19439" y="67"/>
                    <a:pt x="18615" y="67"/>
                  </a:cubicBezTo>
                  <a:cubicBezTo>
                    <a:pt x="18261" y="67"/>
                    <a:pt x="17955" y="81"/>
                    <a:pt x="17746" y="123"/>
                  </a:cubicBezTo>
                  <a:cubicBezTo>
                    <a:pt x="16912" y="290"/>
                    <a:pt x="15211" y="2458"/>
                    <a:pt x="14677" y="3092"/>
                  </a:cubicBezTo>
                  <a:cubicBezTo>
                    <a:pt x="14177" y="3725"/>
                    <a:pt x="10241" y="9997"/>
                    <a:pt x="9841" y="10664"/>
                  </a:cubicBezTo>
                  <a:cubicBezTo>
                    <a:pt x="9407" y="11364"/>
                    <a:pt x="8206" y="13899"/>
                    <a:pt x="7272" y="16068"/>
                  </a:cubicBezTo>
                  <a:cubicBezTo>
                    <a:pt x="6305" y="18236"/>
                    <a:pt x="1201" y="29877"/>
                    <a:pt x="868" y="31879"/>
                  </a:cubicBezTo>
                  <a:cubicBezTo>
                    <a:pt x="501" y="33847"/>
                    <a:pt x="601" y="35081"/>
                    <a:pt x="301" y="36749"/>
                  </a:cubicBezTo>
                  <a:cubicBezTo>
                    <a:pt x="0" y="38417"/>
                    <a:pt x="1301" y="39418"/>
                    <a:pt x="1301" y="39418"/>
                  </a:cubicBezTo>
                  <a:lnTo>
                    <a:pt x="8106" y="21205"/>
                  </a:lnTo>
                  <a:lnTo>
                    <a:pt x="19681" y="5927"/>
                  </a:lnTo>
                  <a:lnTo>
                    <a:pt x="24651" y="2058"/>
                  </a:lnTo>
                  <a:cubicBezTo>
                    <a:pt x="24651" y="2058"/>
                    <a:pt x="24518" y="1657"/>
                    <a:pt x="24384" y="1624"/>
                  </a:cubicBezTo>
                  <a:cubicBezTo>
                    <a:pt x="24251" y="1591"/>
                    <a:pt x="23984" y="1557"/>
                    <a:pt x="23651" y="1324"/>
                  </a:cubicBezTo>
                  <a:cubicBezTo>
                    <a:pt x="23317" y="1124"/>
                    <a:pt x="22550" y="1090"/>
                    <a:pt x="22550" y="1090"/>
                  </a:cubicBezTo>
                  <a:cubicBezTo>
                    <a:pt x="22550" y="1090"/>
                    <a:pt x="23184" y="657"/>
                    <a:pt x="23150" y="256"/>
                  </a:cubicBezTo>
                  <a:cubicBezTo>
                    <a:pt x="23135" y="60"/>
                    <a:pt x="22976" y="0"/>
                    <a:pt x="227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flipH="1">
              <a:off x="7631484" y="2712688"/>
              <a:ext cx="863975" cy="444925"/>
            </a:xfrm>
            <a:custGeom>
              <a:avLst/>
              <a:gdLst/>
              <a:ahLst/>
              <a:cxnLst/>
              <a:rect l="l" t="t" r="r" b="b"/>
              <a:pathLst>
                <a:path w="34559" h="17797" extrusionOk="0">
                  <a:moveTo>
                    <a:pt x="25219" y="0"/>
                  </a:moveTo>
                  <a:lnTo>
                    <a:pt x="18881" y="3002"/>
                  </a:lnTo>
                  <a:lnTo>
                    <a:pt x="11943" y="7172"/>
                  </a:lnTo>
                  <a:lnTo>
                    <a:pt x="7172" y="11442"/>
                  </a:lnTo>
                  <a:lnTo>
                    <a:pt x="1" y="16378"/>
                  </a:lnTo>
                  <a:cubicBezTo>
                    <a:pt x="1" y="16378"/>
                    <a:pt x="623" y="17797"/>
                    <a:pt x="6164" y="17797"/>
                  </a:cubicBezTo>
                  <a:cubicBezTo>
                    <a:pt x="7039" y="17797"/>
                    <a:pt x="8037" y="17761"/>
                    <a:pt x="9174" y="17679"/>
                  </a:cubicBezTo>
                  <a:cubicBezTo>
                    <a:pt x="14311" y="17279"/>
                    <a:pt x="22650" y="14043"/>
                    <a:pt x="25419" y="13677"/>
                  </a:cubicBezTo>
                  <a:cubicBezTo>
                    <a:pt x="25855" y="13615"/>
                    <a:pt x="26226" y="13589"/>
                    <a:pt x="26541" y="13589"/>
                  </a:cubicBezTo>
                  <a:cubicBezTo>
                    <a:pt x="28273" y="13589"/>
                    <a:pt x="28321" y="14377"/>
                    <a:pt x="28321" y="14377"/>
                  </a:cubicBezTo>
                  <a:cubicBezTo>
                    <a:pt x="28321" y="14377"/>
                    <a:pt x="28784" y="14516"/>
                    <a:pt x="29438" y="14516"/>
                  </a:cubicBezTo>
                  <a:cubicBezTo>
                    <a:pt x="30538" y="14516"/>
                    <a:pt x="32179" y="14122"/>
                    <a:pt x="33058" y="12009"/>
                  </a:cubicBezTo>
                  <a:cubicBezTo>
                    <a:pt x="34559" y="8540"/>
                    <a:pt x="31890" y="2702"/>
                    <a:pt x="31890" y="2702"/>
                  </a:cubicBezTo>
                  <a:lnTo>
                    <a:pt x="29021" y="400"/>
                  </a:lnTo>
                  <a:lnTo>
                    <a:pt x="252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flipH="1">
              <a:off x="7235359" y="2612613"/>
              <a:ext cx="533750" cy="884825"/>
            </a:xfrm>
            <a:custGeom>
              <a:avLst/>
              <a:gdLst/>
              <a:ahLst/>
              <a:cxnLst/>
              <a:rect l="l" t="t" r="r" b="b"/>
              <a:pathLst>
                <a:path w="21350" h="35393" extrusionOk="0">
                  <a:moveTo>
                    <a:pt x="9207" y="0"/>
                  </a:moveTo>
                  <a:lnTo>
                    <a:pt x="3603" y="1601"/>
                  </a:lnTo>
                  <a:cubicBezTo>
                    <a:pt x="3603" y="1601"/>
                    <a:pt x="6372" y="5638"/>
                    <a:pt x="7206" y="9674"/>
                  </a:cubicBezTo>
                  <a:cubicBezTo>
                    <a:pt x="8006" y="13677"/>
                    <a:pt x="7840" y="15445"/>
                    <a:pt x="7840" y="15445"/>
                  </a:cubicBezTo>
                  <a:lnTo>
                    <a:pt x="6172" y="11775"/>
                  </a:lnTo>
                  <a:lnTo>
                    <a:pt x="6605" y="15878"/>
                  </a:lnTo>
                  <a:lnTo>
                    <a:pt x="4938" y="13743"/>
                  </a:lnTo>
                  <a:lnTo>
                    <a:pt x="2636" y="18680"/>
                  </a:lnTo>
                  <a:cubicBezTo>
                    <a:pt x="2636" y="18680"/>
                    <a:pt x="2269" y="20848"/>
                    <a:pt x="2269" y="22583"/>
                  </a:cubicBezTo>
                  <a:cubicBezTo>
                    <a:pt x="2269" y="24351"/>
                    <a:pt x="2803" y="26219"/>
                    <a:pt x="2803" y="26219"/>
                  </a:cubicBezTo>
                  <a:lnTo>
                    <a:pt x="1" y="21682"/>
                  </a:lnTo>
                  <a:lnTo>
                    <a:pt x="1268" y="32624"/>
                  </a:lnTo>
                  <a:cubicBezTo>
                    <a:pt x="1268" y="32624"/>
                    <a:pt x="4938" y="33591"/>
                    <a:pt x="6539" y="34458"/>
                  </a:cubicBezTo>
                  <a:cubicBezTo>
                    <a:pt x="8173" y="35359"/>
                    <a:pt x="8540" y="35392"/>
                    <a:pt x="8540" y="35392"/>
                  </a:cubicBezTo>
                  <a:lnTo>
                    <a:pt x="12109" y="34458"/>
                  </a:lnTo>
                  <a:lnTo>
                    <a:pt x="17313" y="30689"/>
                  </a:lnTo>
                  <a:lnTo>
                    <a:pt x="21349" y="22450"/>
                  </a:lnTo>
                  <a:lnTo>
                    <a:pt x="18180" y="13010"/>
                  </a:lnTo>
                  <a:lnTo>
                    <a:pt x="14378" y="5938"/>
                  </a:lnTo>
                  <a:lnTo>
                    <a:pt x="9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flipH="1">
              <a:off x="6810059" y="2524588"/>
              <a:ext cx="520400" cy="948650"/>
            </a:xfrm>
            <a:custGeom>
              <a:avLst/>
              <a:gdLst/>
              <a:ahLst/>
              <a:cxnLst/>
              <a:rect l="l" t="t" r="r" b="b"/>
              <a:pathLst>
                <a:path w="20816" h="37946" extrusionOk="0">
                  <a:moveTo>
                    <a:pt x="12031" y="0"/>
                  </a:moveTo>
                  <a:cubicBezTo>
                    <a:pt x="11023" y="0"/>
                    <a:pt x="9941" y="252"/>
                    <a:pt x="9941" y="252"/>
                  </a:cubicBezTo>
                  <a:lnTo>
                    <a:pt x="10541" y="10927"/>
                  </a:lnTo>
                  <a:lnTo>
                    <a:pt x="4003" y="29740"/>
                  </a:lnTo>
                  <a:lnTo>
                    <a:pt x="1" y="37946"/>
                  </a:lnTo>
                  <a:lnTo>
                    <a:pt x="3270" y="37779"/>
                  </a:lnTo>
                  <a:lnTo>
                    <a:pt x="16612" y="25604"/>
                  </a:lnTo>
                  <a:lnTo>
                    <a:pt x="20815" y="9926"/>
                  </a:lnTo>
                  <a:lnTo>
                    <a:pt x="15512" y="1887"/>
                  </a:lnTo>
                  <a:cubicBezTo>
                    <a:pt x="15512" y="1887"/>
                    <a:pt x="14311" y="853"/>
                    <a:pt x="13343" y="252"/>
                  </a:cubicBezTo>
                  <a:cubicBezTo>
                    <a:pt x="13021" y="63"/>
                    <a:pt x="12535" y="0"/>
                    <a:pt x="12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6973509" y="2370763"/>
              <a:ext cx="586275" cy="506775"/>
            </a:xfrm>
            <a:custGeom>
              <a:avLst/>
              <a:gdLst/>
              <a:ahLst/>
              <a:cxnLst/>
              <a:rect l="l" t="t" r="r" b="b"/>
              <a:pathLst>
                <a:path w="23451" h="20271" extrusionOk="0">
                  <a:moveTo>
                    <a:pt x="17279" y="1"/>
                  </a:moveTo>
                  <a:lnTo>
                    <a:pt x="14844" y="734"/>
                  </a:lnTo>
                  <a:lnTo>
                    <a:pt x="8073" y="4871"/>
                  </a:lnTo>
                  <a:cubicBezTo>
                    <a:pt x="8073" y="4871"/>
                    <a:pt x="9841" y="12443"/>
                    <a:pt x="8840" y="13043"/>
                  </a:cubicBezTo>
                  <a:cubicBezTo>
                    <a:pt x="8774" y="13085"/>
                    <a:pt x="8690" y="13105"/>
                    <a:pt x="8590" y="13105"/>
                  </a:cubicBezTo>
                  <a:cubicBezTo>
                    <a:pt x="7190" y="13105"/>
                    <a:pt x="2769" y="9207"/>
                    <a:pt x="2769" y="9207"/>
                  </a:cubicBezTo>
                  <a:lnTo>
                    <a:pt x="0" y="9541"/>
                  </a:lnTo>
                  <a:lnTo>
                    <a:pt x="8907" y="18380"/>
                  </a:lnTo>
                  <a:cubicBezTo>
                    <a:pt x="10025" y="19610"/>
                    <a:pt x="11593" y="20271"/>
                    <a:pt x="13189" y="20271"/>
                  </a:cubicBezTo>
                  <a:cubicBezTo>
                    <a:pt x="13973" y="20271"/>
                    <a:pt x="14764" y="20111"/>
                    <a:pt x="15511" y="19781"/>
                  </a:cubicBezTo>
                  <a:lnTo>
                    <a:pt x="20949" y="17446"/>
                  </a:lnTo>
                  <a:cubicBezTo>
                    <a:pt x="20949" y="17446"/>
                    <a:pt x="22150" y="15278"/>
                    <a:pt x="22783" y="13944"/>
                  </a:cubicBezTo>
                  <a:cubicBezTo>
                    <a:pt x="23417" y="12610"/>
                    <a:pt x="23450" y="11909"/>
                    <a:pt x="23450" y="11909"/>
                  </a:cubicBezTo>
                  <a:lnTo>
                    <a:pt x="18313" y="8373"/>
                  </a:lnTo>
                  <a:lnTo>
                    <a:pt x="172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flipH="1">
              <a:off x="6997684" y="2220663"/>
              <a:ext cx="155150" cy="83425"/>
            </a:xfrm>
            <a:custGeom>
              <a:avLst/>
              <a:gdLst/>
              <a:ahLst/>
              <a:cxnLst/>
              <a:rect l="l" t="t" r="r" b="b"/>
              <a:pathLst>
                <a:path w="6206" h="3337" extrusionOk="0">
                  <a:moveTo>
                    <a:pt x="2369" y="0"/>
                  </a:moveTo>
                  <a:lnTo>
                    <a:pt x="1" y="2068"/>
                  </a:lnTo>
                  <a:lnTo>
                    <a:pt x="701" y="3336"/>
                  </a:lnTo>
                  <a:lnTo>
                    <a:pt x="5204" y="3036"/>
                  </a:lnTo>
                  <a:lnTo>
                    <a:pt x="6205" y="1335"/>
                  </a:lnTo>
                  <a:lnTo>
                    <a:pt x="62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flipH="1">
              <a:off x="7407984" y="1918038"/>
              <a:ext cx="137625" cy="156700"/>
            </a:xfrm>
            <a:custGeom>
              <a:avLst/>
              <a:gdLst/>
              <a:ahLst/>
              <a:cxnLst/>
              <a:rect l="l" t="t" r="r" b="b"/>
              <a:pathLst>
                <a:path w="5505" h="6268" extrusionOk="0">
                  <a:moveTo>
                    <a:pt x="4052" y="0"/>
                  </a:moveTo>
                  <a:cubicBezTo>
                    <a:pt x="3874" y="0"/>
                    <a:pt x="3681" y="8"/>
                    <a:pt x="3503" y="30"/>
                  </a:cubicBezTo>
                  <a:cubicBezTo>
                    <a:pt x="2936" y="130"/>
                    <a:pt x="1735" y="497"/>
                    <a:pt x="1001" y="1031"/>
                  </a:cubicBezTo>
                  <a:cubicBezTo>
                    <a:pt x="234" y="1598"/>
                    <a:pt x="0" y="2198"/>
                    <a:pt x="0" y="4033"/>
                  </a:cubicBezTo>
                  <a:cubicBezTo>
                    <a:pt x="0" y="5868"/>
                    <a:pt x="701" y="6268"/>
                    <a:pt x="701" y="6268"/>
                  </a:cubicBezTo>
                  <a:lnTo>
                    <a:pt x="4904" y="5601"/>
                  </a:lnTo>
                  <a:lnTo>
                    <a:pt x="5504" y="3799"/>
                  </a:lnTo>
                  <a:lnTo>
                    <a:pt x="4704" y="30"/>
                  </a:lnTo>
                  <a:cubicBezTo>
                    <a:pt x="4704" y="30"/>
                    <a:pt x="4407" y="0"/>
                    <a:pt x="40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flipH="1">
              <a:off x="7051909" y="1817863"/>
              <a:ext cx="453675" cy="386975"/>
            </a:xfrm>
            <a:custGeom>
              <a:avLst/>
              <a:gdLst/>
              <a:ahLst/>
              <a:cxnLst/>
              <a:rect l="l" t="t" r="r" b="b"/>
              <a:pathLst>
                <a:path w="18147" h="15479" extrusionOk="0">
                  <a:moveTo>
                    <a:pt x="10341" y="1"/>
                  </a:moveTo>
                  <a:lnTo>
                    <a:pt x="8307" y="1001"/>
                  </a:lnTo>
                  <a:cubicBezTo>
                    <a:pt x="8307" y="1001"/>
                    <a:pt x="7525" y="749"/>
                    <a:pt x="6816" y="749"/>
                  </a:cubicBezTo>
                  <a:cubicBezTo>
                    <a:pt x="6710" y="749"/>
                    <a:pt x="6605" y="755"/>
                    <a:pt x="6505" y="768"/>
                  </a:cubicBezTo>
                  <a:cubicBezTo>
                    <a:pt x="5738" y="835"/>
                    <a:pt x="4971" y="868"/>
                    <a:pt x="4971" y="868"/>
                  </a:cubicBezTo>
                  <a:lnTo>
                    <a:pt x="3837" y="3970"/>
                  </a:lnTo>
                  <a:lnTo>
                    <a:pt x="1235" y="4771"/>
                  </a:lnTo>
                  <a:lnTo>
                    <a:pt x="2502" y="5471"/>
                  </a:lnTo>
                  <a:cubicBezTo>
                    <a:pt x="2169" y="5938"/>
                    <a:pt x="1668" y="6205"/>
                    <a:pt x="1135" y="6305"/>
                  </a:cubicBezTo>
                  <a:lnTo>
                    <a:pt x="434" y="6372"/>
                  </a:lnTo>
                  <a:lnTo>
                    <a:pt x="2569" y="6939"/>
                  </a:lnTo>
                  <a:cubicBezTo>
                    <a:pt x="2569" y="6939"/>
                    <a:pt x="2903" y="7640"/>
                    <a:pt x="2302" y="8007"/>
                  </a:cubicBezTo>
                  <a:cubicBezTo>
                    <a:pt x="2023" y="8168"/>
                    <a:pt x="1544" y="8213"/>
                    <a:pt x="1095" y="8213"/>
                  </a:cubicBezTo>
                  <a:cubicBezTo>
                    <a:pt x="524" y="8213"/>
                    <a:pt x="1" y="8140"/>
                    <a:pt x="1" y="8140"/>
                  </a:cubicBezTo>
                  <a:lnTo>
                    <a:pt x="1" y="8140"/>
                  </a:lnTo>
                  <a:lnTo>
                    <a:pt x="2169" y="8874"/>
                  </a:lnTo>
                  <a:lnTo>
                    <a:pt x="7806" y="12376"/>
                  </a:lnTo>
                  <a:lnTo>
                    <a:pt x="11442" y="15479"/>
                  </a:lnTo>
                  <a:lnTo>
                    <a:pt x="18147" y="11843"/>
                  </a:lnTo>
                  <a:lnTo>
                    <a:pt x="16145" y="4471"/>
                  </a:lnTo>
                  <a:lnTo>
                    <a:pt x="11976" y="301"/>
                  </a:lnTo>
                  <a:lnTo>
                    <a:pt x="10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flipH="1">
              <a:off x="7282059" y="2042113"/>
              <a:ext cx="221025" cy="432925"/>
            </a:xfrm>
            <a:custGeom>
              <a:avLst/>
              <a:gdLst/>
              <a:ahLst/>
              <a:cxnLst/>
              <a:rect l="l" t="t" r="r" b="b"/>
              <a:pathLst>
                <a:path w="8841" h="17317" extrusionOk="0">
                  <a:moveTo>
                    <a:pt x="3838" y="0"/>
                  </a:moveTo>
                  <a:cubicBezTo>
                    <a:pt x="3077" y="0"/>
                    <a:pt x="2736" y="171"/>
                    <a:pt x="2736" y="171"/>
                  </a:cubicBezTo>
                  <a:lnTo>
                    <a:pt x="568" y="5174"/>
                  </a:lnTo>
                  <a:lnTo>
                    <a:pt x="1" y="10712"/>
                  </a:lnTo>
                  <a:lnTo>
                    <a:pt x="1168" y="11712"/>
                  </a:lnTo>
                  <a:lnTo>
                    <a:pt x="1635" y="13247"/>
                  </a:lnTo>
                  <a:lnTo>
                    <a:pt x="2502" y="17316"/>
                  </a:lnTo>
                  <a:lnTo>
                    <a:pt x="8040" y="17316"/>
                  </a:lnTo>
                  <a:lnTo>
                    <a:pt x="8840" y="7876"/>
                  </a:lnTo>
                  <a:lnTo>
                    <a:pt x="5304" y="171"/>
                  </a:lnTo>
                  <a:cubicBezTo>
                    <a:pt x="5304" y="171"/>
                    <a:pt x="4971" y="4"/>
                    <a:pt x="4037" y="4"/>
                  </a:cubicBezTo>
                  <a:cubicBezTo>
                    <a:pt x="3968" y="1"/>
                    <a:pt x="3901" y="0"/>
                    <a:pt x="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flipH="1">
              <a:off x="6966009" y="2044688"/>
              <a:ext cx="477850" cy="683025"/>
            </a:xfrm>
            <a:custGeom>
              <a:avLst/>
              <a:gdLst/>
              <a:ahLst/>
              <a:cxnLst/>
              <a:rect l="l" t="t" r="r" b="b"/>
              <a:pathLst>
                <a:path w="19114" h="27321" extrusionOk="0">
                  <a:moveTo>
                    <a:pt x="2802" y="1"/>
                  </a:moveTo>
                  <a:cubicBezTo>
                    <a:pt x="2802" y="1"/>
                    <a:pt x="2135" y="1302"/>
                    <a:pt x="2168" y="2670"/>
                  </a:cubicBezTo>
                  <a:cubicBezTo>
                    <a:pt x="2202" y="3570"/>
                    <a:pt x="2602" y="4271"/>
                    <a:pt x="2869" y="4638"/>
                  </a:cubicBezTo>
                  <a:cubicBezTo>
                    <a:pt x="3302" y="4904"/>
                    <a:pt x="3536" y="5472"/>
                    <a:pt x="3536" y="5905"/>
                  </a:cubicBezTo>
                  <a:cubicBezTo>
                    <a:pt x="3536" y="6105"/>
                    <a:pt x="3503" y="6339"/>
                    <a:pt x="3436" y="6572"/>
                  </a:cubicBezTo>
                  <a:cubicBezTo>
                    <a:pt x="3636" y="6339"/>
                    <a:pt x="3769" y="6172"/>
                    <a:pt x="3769" y="6172"/>
                  </a:cubicBezTo>
                  <a:cubicBezTo>
                    <a:pt x="3769" y="6172"/>
                    <a:pt x="5671" y="7306"/>
                    <a:pt x="5170" y="9007"/>
                  </a:cubicBezTo>
                  <a:cubicBezTo>
                    <a:pt x="4670" y="10742"/>
                    <a:pt x="3469" y="10575"/>
                    <a:pt x="3536" y="11843"/>
                  </a:cubicBezTo>
                  <a:cubicBezTo>
                    <a:pt x="3636" y="13144"/>
                    <a:pt x="4970" y="13844"/>
                    <a:pt x="4170" y="15412"/>
                  </a:cubicBezTo>
                  <a:cubicBezTo>
                    <a:pt x="3369" y="16946"/>
                    <a:pt x="0" y="17147"/>
                    <a:pt x="0" y="17147"/>
                  </a:cubicBezTo>
                  <a:cubicBezTo>
                    <a:pt x="0" y="17147"/>
                    <a:pt x="686" y="17922"/>
                    <a:pt x="2368" y="17922"/>
                  </a:cubicBezTo>
                  <a:cubicBezTo>
                    <a:pt x="2465" y="17922"/>
                    <a:pt x="2565" y="17919"/>
                    <a:pt x="2669" y="17914"/>
                  </a:cubicBezTo>
                  <a:lnTo>
                    <a:pt x="4603" y="17780"/>
                  </a:lnTo>
                  <a:lnTo>
                    <a:pt x="4603" y="17780"/>
                  </a:lnTo>
                  <a:cubicBezTo>
                    <a:pt x="4603" y="17780"/>
                    <a:pt x="3970" y="21249"/>
                    <a:pt x="5270" y="22851"/>
                  </a:cubicBezTo>
                  <a:cubicBezTo>
                    <a:pt x="6538" y="24518"/>
                    <a:pt x="9140" y="25252"/>
                    <a:pt x="9140" y="25252"/>
                  </a:cubicBezTo>
                  <a:cubicBezTo>
                    <a:pt x="9140" y="25252"/>
                    <a:pt x="11250" y="13976"/>
                    <a:pt x="12258" y="13976"/>
                  </a:cubicBezTo>
                  <a:cubicBezTo>
                    <a:pt x="12264" y="13976"/>
                    <a:pt x="12270" y="13977"/>
                    <a:pt x="12275" y="13978"/>
                  </a:cubicBezTo>
                  <a:cubicBezTo>
                    <a:pt x="13310" y="14111"/>
                    <a:pt x="10441" y="27320"/>
                    <a:pt x="10441" y="27320"/>
                  </a:cubicBezTo>
                  <a:cubicBezTo>
                    <a:pt x="10441" y="27320"/>
                    <a:pt x="12676" y="25986"/>
                    <a:pt x="15178" y="25519"/>
                  </a:cubicBezTo>
                  <a:cubicBezTo>
                    <a:pt x="17091" y="25188"/>
                    <a:pt x="18185" y="25149"/>
                    <a:pt x="18593" y="25149"/>
                  </a:cubicBezTo>
                  <a:cubicBezTo>
                    <a:pt x="18719" y="25149"/>
                    <a:pt x="18780" y="25152"/>
                    <a:pt x="18780" y="25152"/>
                  </a:cubicBezTo>
                  <a:cubicBezTo>
                    <a:pt x="18780" y="25152"/>
                    <a:pt x="19114" y="23318"/>
                    <a:pt x="18447" y="22584"/>
                  </a:cubicBezTo>
                  <a:cubicBezTo>
                    <a:pt x="17713" y="21817"/>
                    <a:pt x="14711" y="21550"/>
                    <a:pt x="14477" y="19448"/>
                  </a:cubicBezTo>
                  <a:cubicBezTo>
                    <a:pt x="14210" y="17380"/>
                    <a:pt x="14177" y="13744"/>
                    <a:pt x="14177" y="13744"/>
                  </a:cubicBezTo>
                  <a:cubicBezTo>
                    <a:pt x="14177" y="13744"/>
                    <a:pt x="16145" y="11609"/>
                    <a:pt x="16545" y="10709"/>
                  </a:cubicBezTo>
                  <a:cubicBezTo>
                    <a:pt x="16979" y="9775"/>
                    <a:pt x="17379" y="8907"/>
                    <a:pt x="16645" y="8907"/>
                  </a:cubicBezTo>
                  <a:cubicBezTo>
                    <a:pt x="15878" y="8907"/>
                    <a:pt x="14077" y="9308"/>
                    <a:pt x="13510" y="9574"/>
                  </a:cubicBezTo>
                  <a:cubicBezTo>
                    <a:pt x="13374" y="9627"/>
                    <a:pt x="13239" y="9648"/>
                    <a:pt x="13110" y="9648"/>
                  </a:cubicBezTo>
                  <a:cubicBezTo>
                    <a:pt x="12669" y="9648"/>
                    <a:pt x="12309" y="9408"/>
                    <a:pt x="12309" y="9408"/>
                  </a:cubicBezTo>
                  <a:cubicBezTo>
                    <a:pt x="12309" y="9408"/>
                    <a:pt x="14277" y="8240"/>
                    <a:pt x="14377" y="5939"/>
                  </a:cubicBezTo>
                  <a:cubicBezTo>
                    <a:pt x="14496" y="3881"/>
                    <a:pt x="13736" y="3209"/>
                    <a:pt x="12834" y="3209"/>
                  </a:cubicBezTo>
                  <a:cubicBezTo>
                    <a:pt x="12727" y="3209"/>
                    <a:pt x="12619" y="3219"/>
                    <a:pt x="12509" y="3237"/>
                  </a:cubicBezTo>
                  <a:cubicBezTo>
                    <a:pt x="11475" y="3403"/>
                    <a:pt x="10641" y="5038"/>
                    <a:pt x="10641" y="5038"/>
                  </a:cubicBezTo>
                  <a:cubicBezTo>
                    <a:pt x="10641" y="5038"/>
                    <a:pt x="9373" y="4771"/>
                    <a:pt x="8539" y="4004"/>
                  </a:cubicBezTo>
                  <a:cubicBezTo>
                    <a:pt x="7706" y="3270"/>
                    <a:pt x="7706" y="2536"/>
                    <a:pt x="6838" y="2069"/>
                  </a:cubicBezTo>
                  <a:cubicBezTo>
                    <a:pt x="6434" y="1851"/>
                    <a:pt x="6189" y="1844"/>
                    <a:pt x="5944" y="1844"/>
                  </a:cubicBezTo>
                  <a:cubicBezTo>
                    <a:pt x="5927" y="1844"/>
                    <a:pt x="5909" y="1844"/>
                    <a:pt x="5892" y="1844"/>
                  </a:cubicBezTo>
                  <a:cubicBezTo>
                    <a:pt x="5629" y="1844"/>
                    <a:pt x="5354" y="1836"/>
                    <a:pt x="4870" y="1569"/>
                  </a:cubicBezTo>
                  <a:cubicBezTo>
                    <a:pt x="3936" y="1002"/>
                    <a:pt x="2802" y="1"/>
                    <a:pt x="2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flipH="1">
              <a:off x="7355459" y="2122913"/>
              <a:ext cx="106750" cy="187000"/>
            </a:xfrm>
            <a:custGeom>
              <a:avLst/>
              <a:gdLst/>
              <a:ahLst/>
              <a:cxnLst/>
              <a:rect l="l" t="t" r="r" b="b"/>
              <a:pathLst>
                <a:path w="4270" h="7480" extrusionOk="0">
                  <a:moveTo>
                    <a:pt x="3187" y="0"/>
                  </a:moveTo>
                  <a:cubicBezTo>
                    <a:pt x="2788" y="0"/>
                    <a:pt x="1663" y="130"/>
                    <a:pt x="667" y="1475"/>
                  </a:cubicBezTo>
                  <a:cubicBezTo>
                    <a:pt x="367" y="1842"/>
                    <a:pt x="167" y="2676"/>
                    <a:pt x="0" y="3577"/>
                  </a:cubicBezTo>
                  <a:lnTo>
                    <a:pt x="0" y="7480"/>
                  </a:lnTo>
                  <a:lnTo>
                    <a:pt x="667" y="5111"/>
                  </a:lnTo>
                  <a:cubicBezTo>
                    <a:pt x="867" y="3810"/>
                    <a:pt x="1301" y="2509"/>
                    <a:pt x="1835" y="2109"/>
                  </a:cubicBezTo>
                  <a:cubicBezTo>
                    <a:pt x="2196" y="1796"/>
                    <a:pt x="2614" y="1696"/>
                    <a:pt x="3001" y="1696"/>
                  </a:cubicBezTo>
                  <a:cubicBezTo>
                    <a:pt x="3684" y="1696"/>
                    <a:pt x="4270" y="2009"/>
                    <a:pt x="4270" y="2009"/>
                  </a:cubicBezTo>
                  <a:lnTo>
                    <a:pt x="4070" y="741"/>
                  </a:lnTo>
                  <a:lnTo>
                    <a:pt x="3336" y="8"/>
                  </a:lnTo>
                  <a:cubicBezTo>
                    <a:pt x="3336" y="8"/>
                    <a:pt x="3282" y="0"/>
                    <a:pt x="3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flipH="1">
              <a:off x="7434684" y="2042138"/>
              <a:ext cx="104250" cy="280800"/>
            </a:xfrm>
            <a:custGeom>
              <a:avLst/>
              <a:gdLst/>
              <a:ahLst/>
              <a:cxnLst/>
              <a:rect l="l" t="t" r="r" b="b"/>
              <a:pathLst>
                <a:path w="4170" h="11232" extrusionOk="0">
                  <a:moveTo>
                    <a:pt x="3199" y="1"/>
                  </a:moveTo>
                  <a:cubicBezTo>
                    <a:pt x="2982" y="1"/>
                    <a:pt x="2727" y="20"/>
                    <a:pt x="2435" y="70"/>
                  </a:cubicBezTo>
                  <a:cubicBezTo>
                    <a:pt x="1001" y="336"/>
                    <a:pt x="434" y="1170"/>
                    <a:pt x="434" y="1170"/>
                  </a:cubicBezTo>
                  <a:cubicBezTo>
                    <a:pt x="434" y="1170"/>
                    <a:pt x="0" y="3472"/>
                    <a:pt x="467" y="4539"/>
                  </a:cubicBezTo>
                  <a:cubicBezTo>
                    <a:pt x="934" y="5674"/>
                    <a:pt x="1335" y="5674"/>
                    <a:pt x="1401" y="6708"/>
                  </a:cubicBezTo>
                  <a:cubicBezTo>
                    <a:pt x="1435" y="7742"/>
                    <a:pt x="968" y="9343"/>
                    <a:pt x="901" y="10177"/>
                  </a:cubicBezTo>
                  <a:cubicBezTo>
                    <a:pt x="801" y="11011"/>
                    <a:pt x="1068" y="11144"/>
                    <a:pt x="1068" y="11144"/>
                  </a:cubicBezTo>
                  <a:lnTo>
                    <a:pt x="1335" y="11211"/>
                  </a:lnTo>
                  <a:cubicBezTo>
                    <a:pt x="1382" y="11225"/>
                    <a:pt x="1435" y="11231"/>
                    <a:pt x="1490" y="11231"/>
                  </a:cubicBezTo>
                  <a:cubicBezTo>
                    <a:pt x="1819" y="11231"/>
                    <a:pt x="2235" y="11011"/>
                    <a:pt x="2235" y="11011"/>
                  </a:cubicBezTo>
                  <a:cubicBezTo>
                    <a:pt x="2235" y="11011"/>
                    <a:pt x="1735" y="10744"/>
                    <a:pt x="1568" y="10377"/>
                  </a:cubicBezTo>
                  <a:cubicBezTo>
                    <a:pt x="1401" y="10010"/>
                    <a:pt x="2269" y="7708"/>
                    <a:pt x="2302" y="7008"/>
                  </a:cubicBezTo>
                  <a:cubicBezTo>
                    <a:pt x="2335" y="6241"/>
                    <a:pt x="2502" y="5307"/>
                    <a:pt x="2802" y="4706"/>
                  </a:cubicBezTo>
                  <a:cubicBezTo>
                    <a:pt x="3103" y="4072"/>
                    <a:pt x="4170" y="170"/>
                    <a:pt x="4170" y="170"/>
                  </a:cubicBezTo>
                  <a:cubicBezTo>
                    <a:pt x="4170" y="170"/>
                    <a:pt x="3851" y="1"/>
                    <a:pt x="31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flipH="1">
              <a:off x="7432159" y="2348238"/>
              <a:ext cx="42575" cy="126800"/>
            </a:xfrm>
            <a:custGeom>
              <a:avLst/>
              <a:gdLst/>
              <a:ahLst/>
              <a:cxnLst/>
              <a:rect l="l" t="t" r="r" b="b"/>
              <a:pathLst>
                <a:path w="1703" h="5072" extrusionOk="0">
                  <a:moveTo>
                    <a:pt x="1" y="1"/>
                  </a:moveTo>
                  <a:cubicBezTo>
                    <a:pt x="1" y="1"/>
                    <a:pt x="168" y="1435"/>
                    <a:pt x="368" y="2169"/>
                  </a:cubicBezTo>
                  <a:cubicBezTo>
                    <a:pt x="568" y="2936"/>
                    <a:pt x="768" y="4237"/>
                    <a:pt x="1002" y="4504"/>
                  </a:cubicBezTo>
                  <a:cubicBezTo>
                    <a:pt x="1168" y="4804"/>
                    <a:pt x="1335" y="5071"/>
                    <a:pt x="1335" y="5071"/>
                  </a:cubicBezTo>
                  <a:cubicBezTo>
                    <a:pt x="1335" y="5071"/>
                    <a:pt x="1268" y="4671"/>
                    <a:pt x="1502" y="4104"/>
                  </a:cubicBezTo>
                  <a:cubicBezTo>
                    <a:pt x="1702" y="3503"/>
                    <a:pt x="1502" y="2770"/>
                    <a:pt x="1502" y="2770"/>
                  </a:cubicBezTo>
                  <a:cubicBezTo>
                    <a:pt x="1502" y="2770"/>
                    <a:pt x="1035" y="2269"/>
                    <a:pt x="1102" y="1836"/>
                  </a:cubicBezTo>
                  <a:cubicBezTo>
                    <a:pt x="1202" y="1435"/>
                    <a:pt x="1435" y="1269"/>
                    <a:pt x="1435" y="1269"/>
                  </a:cubicBezTo>
                  <a:lnTo>
                    <a:pt x="601" y="23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flipH="1">
              <a:off x="7423009" y="2297388"/>
              <a:ext cx="92575" cy="66650"/>
            </a:xfrm>
            <a:custGeom>
              <a:avLst/>
              <a:gdLst/>
              <a:ahLst/>
              <a:cxnLst/>
              <a:rect l="l" t="t" r="r" b="b"/>
              <a:pathLst>
                <a:path w="3703" h="2666" extrusionOk="0">
                  <a:moveTo>
                    <a:pt x="3203" y="0"/>
                  </a:moveTo>
                  <a:cubicBezTo>
                    <a:pt x="3203" y="0"/>
                    <a:pt x="3203" y="334"/>
                    <a:pt x="2969" y="534"/>
                  </a:cubicBezTo>
                  <a:cubicBezTo>
                    <a:pt x="2742" y="711"/>
                    <a:pt x="2476" y="792"/>
                    <a:pt x="2172" y="792"/>
                  </a:cubicBezTo>
                  <a:cubicBezTo>
                    <a:pt x="2075" y="792"/>
                    <a:pt x="1974" y="784"/>
                    <a:pt x="1868" y="767"/>
                  </a:cubicBezTo>
                  <a:cubicBezTo>
                    <a:pt x="1771" y="743"/>
                    <a:pt x="1681" y="732"/>
                    <a:pt x="1594" y="732"/>
                  </a:cubicBezTo>
                  <a:cubicBezTo>
                    <a:pt x="1326" y="732"/>
                    <a:pt x="1087" y="833"/>
                    <a:pt x="734" y="934"/>
                  </a:cubicBezTo>
                  <a:cubicBezTo>
                    <a:pt x="590" y="968"/>
                    <a:pt x="467" y="979"/>
                    <a:pt x="368" y="979"/>
                  </a:cubicBezTo>
                  <a:cubicBezTo>
                    <a:pt x="171" y="979"/>
                    <a:pt x="67" y="934"/>
                    <a:pt x="67" y="934"/>
                  </a:cubicBezTo>
                  <a:lnTo>
                    <a:pt x="67" y="934"/>
                  </a:lnTo>
                  <a:cubicBezTo>
                    <a:pt x="67" y="934"/>
                    <a:pt x="0" y="1168"/>
                    <a:pt x="234" y="1501"/>
                  </a:cubicBezTo>
                  <a:cubicBezTo>
                    <a:pt x="534" y="1801"/>
                    <a:pt x="1068" y="1835"/>
                    <a:pt x="1368" y="1902"/>
                  </a:cubicBezTo>
                  <a:cubicBezTo>
                    <a:pt x="1702" y="2035"/>
                    <a:pt x="1802" y="2502"/>
                    <a:pt x="2068" y="2635"/>
                  </a:cubicBezTo>
                  <a:cubicBezTo>
                    <a:pt x="2116" y="2656"/>
                    <a:pt x="2160" y="2666"/>
                    <a:pt x="2202" y="2666"/>
                  </a:cubicBezTo>
                  <a:cubicBezTo>
                    <a:pt x="2427" y="2666"/>
                    <a:pt x="2569" y="2393"/>
                    <a:pt x="2569" y="2168"/>
                  </a:cubicBezTo>
                  <a:cubicBezTo>
                    <a:pt x="2569" y="1868"/>
                    <a:pt x="3269" y="1601"/>
                    <a:pt x="3503" y="1034"/>
                  </a:cubicBezTo>
                  <a:cubicBezTo>
                    <a:pt x="3703" y="501"/>
                    <a:pt x="3203" y="0"/>
                    <a:pt x="3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flipH="1">
              <a:off x="7394634" y="2367438"/>
              <a:ext cx="67575" cy="22525"/>
            </a:xfrm>
            <a:custGeom>
              <a:avLst/>
              <a:gdLst/>
              <a:ahLst/>
              <a:cxnLst/>
              <a:rect l="l" t="t" r="r" b="b"/>
              <a:pathLst>
                <a:path w="2703" h="901" extrusionOk="0">
                  <a:moveTo>
                    <a:pt x="1101" y="0"/>
                  </a:moveTo>
                  <a:cubicBezTo>
                    <a:pt x="601" y="0"/>
                    <a:pt x="601" y="234"/>
                    <a:pt x="601" y="234"/>
                  </a:cubicBezTo>
                  <a:cubicBezTo>
                    <a:pt x="601" y="234"/>
                    <a:pt x="571" y="219"/>
                    <a:pt x="472" y="219"/>
                  </a:cubicBezTo>
                  <a:cubicBezTo>
                    <a:pt x="423" y="219"/>
                    <a:pt x="356" y="223"/>
                    <a:pt x="267" y="234"/>
                  </a:cubicBezTo>
                  <a:cubicBezTo>
                    <a:pt x="34" y="334"/>
                    <a:pt x="0" y="901"/>
                    <a:pt x="0" y="901"/>
                  </a:cubicBezTo>
                  <a:cubicBezTo>
                    <a:pt x="0" y="901"/>
                    <a:pt x="167" y="834"/>
                    <a:pt x="734" y="634"/>
                  </a:cubicBezTo>
                  <a:cubicBezTo>
                    <a:pt x="1049" y="541"/>
                    <a:pt x="1622" y="521"/>
                    <a:pt x="2068" y="521"/>
                  </a:cubicBezTo>
                  <a:cubicBezTo>
                    <a:pt x="2425" y="521"/>
                    <a:pt x="2702" y="534"/>
                    <a:pt x="2702" y="534"/>
                  </a:cubicBezTo>
                  <a:cubicBezTo>
                    <a:pt x="2702" y="534"/>
                    <a:pt x="1568" y="0"/>
                    <a:pt x="11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flipH="1">
              <a:off x="7398809" y="2388288"/>
              <a:ext cx="59250" cy="29350"/>
            </a:xfrm>
            <a:custGeom>
              <a:avLst/>
              <a:gdLst/>
              <a:ahLst/>
              <a:cxnLst/>
              <a:rect l="l" t="t" r="r" b="b"/>
              <a:pathLst>
                <a:path w="2370" h="1174" extrusionOk="0">
                  <a:moveTo>
                    <a:pt x="2369" y="0"/>
                  </a:moveTo>
                  <a:cubicBezTo>
                    <a:pt x="2369" y="0"/>
                    <a:pt x="1902" y="400"/>
                    <a:pt x="1168" y="634"/>
                  </a:cubicBezTo>
                  <a:cubicBezTo>
                    <a:pt x="840" y="720"/>
                    <a:pt x="578" y="744"/>
                    <a:pt x="387" y="744"/>
                  </a:cubicBezTo>
                  <a:cubicBezTo>
                    <a:pt x="132" y="744"/>
                    <a:pt x="1" y="701"/>
                    <a:pt x="1" y="701"/>
                  </a:cubicBezTo>
                  <a:lnTo>
                    <a:pt x="1" y="701"/>
                  </a:lnTo>
                  <a:cubicBezTo>
                    <a:pt x="1" y="701"/>
                    <a:pt x="175" y="1173"/>
                    <a:pt x="932" y="1173"/>
                  </a:cubicBezTo>
                  <a:cubicBezTo>
                    <a:pt x="1051" y="1173"/>
                    <a:pt x="1185" y="1162"/>
                    <a:pt x="1335" y="1134"/>
                  </a:cubicBezTo>
                  <a:cubicBezTo>
                    <a:pt x="2369" y="901"/>
                    <a:pt x="2369"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flipH="1">
              <a:off x="6830084" y="1810363"/>
              <a:ext cx="467850" cy="464525"/>
            </a:xfrm>
            <a:custGeom>
              <a:avLst/>
              <a:gdLst/>
              <a:ahLst/>
              <a:cxnLst/>
              <a:rect l="l" t="t" r="r" b="b"/>
              <a:pathLst>
                <a:path w="18714" h="18581" extrusionOk="0">
                  <a:moveTo>
                    <a:pt x="2502" y="1"/>
                  </a:moveTo>
                  <a:cubicBezTo>
                    <a:pt x="1535" y="1"/>
                    <a:pt x="1" y="1435"/>
                    <a:pt x="1" y="1435"/>
                  </a:cubicBezTo>
                  <a:cubicBezTo>
                    <a:pt x="1" y="1435"/>
                    <a:pt x="668" y="1001"/>
                    <a:pt x="1335" y="834"/>
                  </a:cubicBezTo>
                  <a:cubicBezTo>
                    <a:pt x="1531" y="785"/>
                    <a:pt x="1742" y="768"/>
                    <a:pt x="1941" y="768"/>
                  </a:cubicBezTo>
                  <a:cubicBezTo>
                    <a:pt x="2420" y="768"/>
                    <a:pt x="2836" y="868"/>
                    <a:pt x="2836" y="868"/>
                  </a:cubicBezTo>
                  <a:cubicBezTo>
                    <a:pt x="2836" y="868"/>
                    <a:pt x="1869" y="1201"/>
                    <a:pt x="1402" y="1935"/>
                  </a:cubicBezTo>
                  <a:cubicBezTo>
                    <a:pt x="968" y="2636"/>
                    <a:pt x="1035" y="3103"/>
                    <a:pt x="1035" y="3103"/>
                  </a:cubicBezTo>
                  <a:cubicBezTo>
                    <a:pt x="1035" y="3103"/>
                    <a:pt x="1635" y="2302"/>
                    <a:pt x="2202" y="2035"/>
                  </a:cubicBezTo>
                  <a:cubicBezTo>
                    <a:pt x="2282" y="2000"/>
                    <a:pt x="2378" y="1984"/>
                    <a:pt x="2485" y="1984"/>
                  </a:cubicBezTo>
                  <a:cubicBezTo>
                    <a:pt x="3176" y="1984"/>
                    <a:pt x="4304" y="2636"/>
                    <a:pt x="4304" y="2636"/>
                  </a:cubicBezTo>
                  <a:cubicBezTo>
                    <a:pt x="4304" y="2636"/>
                    <a:pt x="3303" y="3003"/>
                    <a:pt x="3003" y="3670"/>
                  </a:cubicBezTo>
                  <a:cubicBezTo>
                    <a:pt x="2702" y="4337"/>
                    <a:pt x="2803" y="4837"/>
                    <a:pt x="2803" y="4837"/>
                  </a:cubicBezTo>
                  <a:cubicBezTo>
                    <a:pt x="2803" y="4837"/>
                    <a:pt x="3336" y="4170"/>
                    <a:pt x="4003" y="4003"/>
                  </a:cubicBezTo>
                  <a:cubicBezTo>
                    <a:pt x="4223" y="3948"/>
                    <a:pt x="4501" y="3893"/>
                    <a:pt x="4798" y="3893"/>
                  </a:cubicBezTo>
                  <a:cubicBezTo>
                    <a:pt x="5401" y="3893"/>
                    <a:pt x="6080" y="4121"/>
                    <a:pt x="6505" y="5037"/>
                  </a:cubicBezTo>
                  <a:cubicBezTo>
                    <a:pt x="7072" y="6439"/>
                    <a:pt x="5138" y="7139"/>
                    <a:pt x="5138" y="7139"/>
                  </a:cubicBezTo>
                  <a:cubicBezTo>
                    <a:pt x="5138" y="7139"/>
                    <a:pt x="5574" y="6987"/>
                    <a:pt x="6037" y="6987"/>
                  </a:cubicBezTo>
                  <a:cubicBezTo>
                    <a:pt x="6442" y="6987"/>
                    <a:pt x="6868" y="7103"/>
                    <a:pt x="7039" y="7539"/>
                  </a:cubicBezTo>
                  <a:cubicBezTo>
                    <a:pt x="7406" y="8507"/>
                    <a:pt x="4570" y="8507"/>
                    <a:pt x="4570" y="8507"/>
                  </a:cubicBezTo>
                  <a:cubicBezTo>
                    <a:pt x="4570" y="8507"/>
                    <a:pt x="4404" y="9841"/>
                    <a:pt x="3636" y="9974"/>
                  </a:cubicBezTo>
                  <a:cubicBezTo>
                    <a:pt x="3560" y="9988"/>
                    <a:pt x="3477" y="9994"/>
                    <a:pt x="3391" y="9994"/>
                  </a:cubicBezTo>
                  <a:cubicBezTo>
                    <a:pt x="2616" y="9994"/>
                    <a:pt x="1535" y="9507"/>
                    <a:pt x="1535" y="9507"/>
                  </a:cubicBezTo>
                  <a:lnTo>
                    <a:pt x="1535" y="9507"/>
                  </a:lnTo>
                  <a:cubicBezTo>
                    <a:pt x="1535" y="9507"/>
                    <a:pt x="2169" y="10642"/>
                    <a:pt x="3470" y="10775"/>
                  </a:cubicBezTo>
                  <a:cubicBezTo>
                    <a:pt x="3539" y="10780"/>
                    <a:pt x="3606" y="10783"/>
                    <a:pt x="3673" y="10783"/>
                  </a:cubicBezTo>
                  <a:cubicBezTo>
                    <a:pt x="4819" y="10783"/>
                    <a:pt x="5504" y="10008"/>
                    <a:pt x="5504" y="10008"/>
                  </a:cubicBezTo>
                  <a:lnTo>
                    <a:pt x="5504" y="10008"/>
                  </a:lnTo>
                  <a:lnTo>
                    <a:pt x="4003" y="13110"/>
                  </a:lnTo>
                  <a:cubicBezTo>
                    <a:pt x="4003" y="13110"/>
                    <a:pt x="5138" y="11609"/>
                    <a:pt x="6172" y="11576"/>
                  </a:cubicBezTo>
                  <a:cubicBezTo>
                    <a:pt x="6193" y="11574"/>
                    <a:pt x="6213" y="11573"/>
                    <a:pt x="6233" y="11573"/>
                  </a:cubicBezTo>
                  <a:cubicBezTo>
                    <a:pt x="7180" y="11573"/>
                    <a:pt x="6572" y="13110"/>
                    <a:pt x="6572" y="13110"/>
                  </a:cubicBezTo>
                  <a:lnTo>
                    <a:pt x="6172" y="18581"/>
                  </a:lnTo>
                  <a:cubicBezTo>
                    <a:pt x="6172" y="18581"/>
                    <a:pt x="7973" y="18380"/>
                    <a:pt x="9007" y="17780"/>
                  </a:cubicBezTo>
                  <a:cubicBezTo>
                    <a:pt x="9760" y="17343"/>
                    <a:pt x="10459" y="17118"/>
                    <a:pt x="10952" y="17118"/>
                  </a:cubicBezTo>
                  <a:cubicBezTo>
                    <a:pt x="11136" y="17118"/>
                    <a:pt x="11291" y="17149"/>
                    <a:pt x="11409" y="17213"/>
                  </a:cubicBezTo>
                  <a:cubicBezTo>
                    <a:pt x="11876" y="17480"/>
                    <a:pt x="11809" y="17980"/>
                    <a:pt x="11809" y="17980"/>
                  </a:cubicBezTo>
                  <a:cubicBezTo>
                    <a:pt x="11809" y="17980"/>
                    <a:pt x="12976" y="16679"/>
                    <a:pt x="12976" y="16079"/>
                  </a:cubicBezTo>
                  <a:lnTo>
                    <a:pt x="12910" y="15412"/>
                  </a:lnTo>
                  <a:lnTo>
                    <a:pt x="12910" y="15412"/>
                  </a:lnTo>
                  <a:cubicBezTo>
                    <a:pt x="12910" y="15412"/>
                    <a:pt x="12922" y="15412"/>
                    <a:pt x="12944" y="15412"/>
                  </a:cubicBezTo>
                  <a:cubicBezTo>
                    <a:pt x="13165" y="15412"/>
                    <a:pt x="14411" y="15384"/>
                    <a:pt x="15078" y="14778"/>
                  </a:cubicBezTo>
                  <a:cubicBezTo>
                    <a:pt x="15845" y="14111"/>
                    <a:pt x="16012" y="13444"/>
                    <a:pt x="16012" y="13444"/>
                  </a:cubicBezTo>
                  <a:cubicBezTo>
                    <a:pt x="16012" y="13444"/>
                    <a:pt x="16202" y="13495"/>
                    <a:pt x="16475" y="13495"/>
                  </a:cubicBezTo>
                  <a:cubicBezTo>
                    <a:pt x="16935" y="13495"/>
                    <a:pt x="17628" y="13350"/>
                    <a:pt x="18047" y="12576"/>
                  </a:cubicBezTo>
                  <a:cubicBezTo>
                    <a:pt x="18714" y="11309"/>
                    <a:pt x="18047" y="9641"/>
                    <a:pt x="18047" y="9641"/>
                  </a:cubicBezTo>
                  <a:cubicBezTo>
                    <a:pt x="18047" y="9641"/>
                    <a:pt x="18547" y="8640"/>
                    <a:pt x="17680" y="7573"/>
                  </a:cubicBezTo>
                  <a:cubicBezTo>
                    <a:pt x="17044" y="6765"/>
                    <a:pt x="16426" y="6658"/>
                    <a:pt x="16141" y="6658"/>
                  </a:cubicBezTo>
                  <a:cubicBezTo>
                    <a:pt x="16038" y="6658"/>
                    <a:pt x="15979" y="6672"/>
                    <a:pt x="15979" y="6672"/>
                  </a:cubicBezTo>
                  <a:cubicBezTo>
                    <a:pt x="15979" y="6672"/>
                    <a:pt x="16012" y="5471"/>
                    <a:pt x="14744" y="4904"/>
                  </a:cubicBezTo>
                  <a:cubicBezTo>
                    <a:pt x="14476" y="4762"/>
                    <a:pt x="14183" y="4708"/>
                    <a:pt x="13892" y="4708"/>
                  </a:cubicBezTo>
                  <a:cubicBezTo>
                    <a:pt x="12956" y="4708"/>
                    <a:pt x="12042" y="5271"/>
                    <a:pt x="12042" y="5271"/>
                  </a:cubicBezTo>
                  <a:cubicBezTo>
                    <a:pt x="12042" y="5271"/>
                    <a:pt x="12009" y="4270"/>
                    <a:pt x="11175" y="4037"/>
                  </a:cubicBezTo>
                  <a:cubicBezTo>
                    <a:pt x="10375" y="3837"/>
                    <a:pt x="10341" y="2135"/>
                    <a:pt x="9074" y="1535"/>
                  </a:cubicBezTo>
                  <a:cubicBezTo>
                    <a:pt x="8457" y="1268"/>
                    <a:pt x="7940" y="1201"/>
                    <a:pt x="7577" y="1201"/>
                  </a:cubicBezTo>
                  <a:cubicBezTo>
                    <a:pt x="7214" y="1201"/>
                    <a:pt x="7006" y="1268"/>
                    <a:pt x="7006" y="1268"/>
                  </a:cubicBezTo>
                  <a:cubicBezTo>
                    <a:pt x="7006" y="1268"/>
                    <a:pt x="6338" y="534"/>
                    <a:pt x="5471" y="434"/>
                  </a:cubicBezTo>
                  <a:cubicBezTo>
                    <a:pt x="5171" y="390"/>
                    <a:pt x="4941" y="375"/>
                    <a:pt x="4768" y="375"/>
                  </a:cubicBezTo>
                  <a:cubicBezTo>
                    <a:pt x="4422" y="375"/>
                    <a:pt x="4304" y="434"/>
                    <a:pt x="4304" y="434"/>
                  </a:cubicBezTo>
                  <a:cubicBezTo>
                    <a:pt x="4304" y="434"/>
                    <a:pt x="3470" y="1"/>
                    <a:pt x="2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flipH="1">
              <a:off x="7343784" y="1799688"/>
              <a:ext cx="180975" cy="137450"/>
            </a:xfrm>
            <a:custGeom>
              <a:avLst/>
              <a:gdLst/>
              <a:ahLst/>
              <a:cxnLst/>
              <a:rect l="l" t="t" r="r" b="b"/>
              <a:pathLst>
                <a:path w="7239" h="5498" extrusionOk="0">
                  <a:moveTo>
                    <a:pt x="2987" y="1"/>
                  </a:moveTo>
                  <a:cubicBezTo>
                    <a:pt x="2278" y="1"/>
                    <a:pt x="1503" y="179"/>
                    <a:pt x="1034" y="828"/>
                  </a:cubicBezTo>
                  <a:cubicBezTo>
                    <a:pt x="0" y="2229"/>
                    <a:pt x="1034" y="5498"/>
                    <a:pt x="1034" y="5498"/>
                  </a:cubicBezTo>
                  <a:lnTo>
                    <a:pt x="3803" y="4764"/>
                  </a:lnTo>
                  <a:lnTo>
                    <a:pt x="4904" y="4597"/>
                  </a:lnTo>
                  <a:lnTo>
                    <a:pt x="7239" y="4731"/>
                  </a:lnTo>
                  <a:lnTo>
                    <a:pt x="6739" y="2062"/>
                  </a:lnTo>
                  <a:lnTo>
                    <a:pt x="4604" y="261"/>
                  </a:lnTo>
                  <a:cubicBezTo>
                    <a:pt x="4604" y="261"/>
                    <a:pt x="3844" y="1"/>
                    <a:pt x="29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flipH="1">
              <a:off x="7180334" y="1806188"/>
              <a:ext cx="260200" cy="236025"/>
            </a:xfrm>
            <a:custGeom>
              <a:avLst/>
              <a:gdLst/>
              <a:ahLst/>
              <a:cxnLst/>
              <a:rect l="l" t="t" r="r" b="b"/>
              <a:pathLst>
                <a:path w="10408" h="9441" extrusionOk="0">
                  <a:moveTo>
                    <a:pt x="1235" y="1"/>
                  </a:moveTo>
                  <a:cubicBezTo>
                    <a:pt x="1235" y="1"/>
                    <a:pt x="634" y="868"/>
                    <a:pt x="1301" y="1969"/>
                  </a:cubicBezTo>
                  <a:cubicBezTo>
                    <a:pt x="1969" y="3070"/>
                    <a:pt x="2502" y="3103"/>
                    <a:pt x="2502" y="3103"/>
                  </a:cubicBezTo>
                  <a:lnTo>
                    <a:pt x="501" y="3203"/>
                  </a:lnTo>
                  <a:lnTo>
                    <a:pt x="2069" y="4004"/>
                  </a:lnTo>
                  <a:lnTo>
                    <a:pt x="0" y="4471"/>
                  </a:lnTo>
                  <a:cubicBezTo>
                    <a:pt x="0" y="4471"/>
                    <a:pt x="2035" y="4604"/>
                    <a:pt x="3970" y="5471"/>
                  </a:cubicBezTo>
                  <a:cubicBezTo>
                    <a:pt x="5871" y="6339"/>
                    <a:pt x="10008" y="9441"/>
                    <a:pt x="10008" y="9441"/>
                  </a:cubicBezTo>
                  <a:lnTo>
                    <a:pt x="10408" y="8907"/>
                  </a:lnTo>
                  <a:cubicBezTo>
                    <a:pt x="10408" y="8907"/>
                    <a:pt x="9541" y="6806"/>
                    <a:pt x="7372" y="4637"/>
                  </a:cubicBezTo>
                  <a:cubicBezTo>
                    <a:pt x="5204" y="2469"/>
                    <a:pt x="1235" y="1"/>
                    <a:pt x="1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flipH="1">
              <a:off x="6822559" y="1926588"/>
              <a:ext cx="174325" cy="221575"/>
            </a:xfrm>
            <a:custGeom>
              <a:avLst/>
              <a:gdLst/>
              <a:ahLst/>
              <a:cxnLst/>
              <a:rect l="l" t="t" r="r" b="b"/>
              <a:pathLst>
                <a:path w="6973" h="8863" extrusionOk="0">
                  <a:moveTo>
                    <a:pt x="1830" y="1"/>
                  </a:moveTo>
                  <a:cubicBezTo>
                    <a:pt x="802" y="1"/>
                    <a:pt x="0" y="622"/>
                    <a:pt x="0" y="622"/>
                  </a:cubicBezTo>
                  <a:cubicBezTo>
                    <a:pt x="0" y="622"/>
                    <a:pt x="329" y="466"/>
                    <a:pt x="1011" y="466"/>
                  </a:cubicBezTo>
                  <a:cubicBezTo>
                    <a:pt x="1276" y="466"/>
                    <a:pt x="1595" y="490"/>
                    <a:pt x="1969" y="555"/>
                  </a:cubicBezTo>
                  <a:cubicBezTo>
                    <a:pt x="3403" y="856"/>
                    <a:pt x="3536" y="2257"/>
                    <a:pt x="3536" y="2257"/>
                  </a:cubicBezTo>
                  <a:lnTo>
                    <a:pt x="3169" y="2790"/>
                  </a:lnTo>
                  <a:cubicBezTo>
                    <a:pt x="3169" y="2790"/>
                    <a:pt x="3357" y="2723"/>
                    <a:pt x="3667" y="2723"/>
                  </a:cubicBezTo>
                  <a:cubicBezTo>
                    <a:pt x="4012" y="2723"/>
                    <a:pt x="4509" y="2806"/>
                    <a:pt x="5071" y="3157"/>
                  </a:cubicBezTo>
                  <a:cubicBezTo>
                    <a:pt x="6105" y="3824"/>
                    <a:pt x="5638" y="4792"/>
                    <a:pt x="5638" y="4792"/>
                  </a:cubicBezTo>
                  <a:lnTo>
                    <a:pt x="5204" y="4792"/>
                  </a:lnTo>
                  <a:lnTo>
                    <a:pt x="5600" y="5827"/>
                  </a:lnTo>
                  <a:lnTo>
                    <a:pt x="5600" y="5827"/>
                  </a:lnTo>
                  <a:cubicBezTo>
                    <a:pt x="5532" y="5674"/>
                    <a:pt x="5362" y="5373"/>
                    <a:pt x="5004" y="5159"/>
                  </a:cubicBezTo>
                  <a:cubicBezTo>
                    <a:pt x="4808" y="5041"/>
                    <a:pt x="4658" y="5005"/>
                    <a:pt x="4549" y="5005"/>
                  </a:cubicBezTo>
                  <a:cubicBezTo>
                    <a:pt x="4378" y="5005"/>
                    <a:pt x="4304" y="5092"/>
                    <a:pt x="4304" y="5092"/>
                  </a:cubicBezTo>
                  <a:cubicBezTo>
                    <a:pt x="4304" y="5092"/>
                    <a:pt x="5838" y="6259"/>
                    <a:pt x="5571" y="7427"/>
                  </a:cubicBezTo>
                  <a:cubicBezTo>
                    <a:pt x="5271" y="8594"/>
                    <a:pt x="4003" y="8761"/>
                    <a:pt x="4003" y="8761"/>
                  </a:cubicBezTo>
                  <a:cubicBezTo>
                    <a:pt x="4003" y="8761"/>
                    <a:pt x="4163" y="8863"/>
                    <a:pt x="4445" y="8863"/>
                  </a:cubicBezTo>
                  <a:cubicBezTo>
                    <a:pt x="4768" y="8863"/>
                    <a:pt x="5251" y="8730"/>
                    <a:pt x="5838" y="8161"/>
                  </a:cubicBezTo>
                  <a:cubicBezTo>
                    <a:pt x="6972" y="7060"/>
                    <a:pt x="6038" y="4958"/>
                    <a:pt x="6038" y="4958"/>
                  </a:cubicBezTo>
                  <a:cubicBezTo>
                    <a:pt x="6038" y="4958"/>
                    <a:pt x="6438" y="4491"/>
                    <a:pt x="5905" y="3157"/>
                  </a:cubicBezTo>
                  <a:cubicBezTo>
                    <a:pt x="5451" y="2090"/>
                    <a:pt x="4485" y="1983"/>
                    <a:pt x="4117" y="1983"/>
                  </a:cubicBezTo>
                  <a:cubicBezTo>
                    <a:pt x="4025" y="1983"/>
                    <a:pt x="3970" y="1990"/>
                    <a:pt x="3970" y="1990"/>
                  </a:cubicBezTo>
                  <a:cubicBezTo>
                    <a:pt x="3970" y="1990"/>
                    <a:pt x="4170" y="856"/>
                    <a:pt x="2769" y="188"/>
                  </a:cubicBezTo>
                  <a:cubicBezTo>
                    <a:pt x="2446" y="53"/>
                    <a:pt x="2129" y="1"/>
                    <a:pt x="18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flipH="1">
              <a:off x="7301234" y="2492513"/>
              <a:ext cx="188500" cy="210775"/>
            </a:xfrm>
            <a:custGeom>
              <a:avLst/>
              <a:gdLst/>
              <a:ahLst/>
              <a:cxnLst/>
              <a:rect l="l" t="t" r="r" b="b"/>
              <a:pathLst>
                <a:path w="7540" h="8431" extrusionOk="0">
                  <a:moveTo>
                    <a:pt x="5271" y="1"/>
                  </a:moveTo>
                  <a:lnTo>
                    <a:pt x="4070" y="34"/>
                  </a:lnTo>
                  <a:lnTo>
                    <a:pt x="4270" y="2503"/>
                  </a:lnTo>
                  <a:lnTo>
                    <a:pt x="0" y="4337"/>
                  </a:lnTo>
                  <a:cubicBezTo>
                    <a:pt x="0" y="4337"/>
                    <a:pt x="4377" y="8430"/>
                    <a:pt x="5995" y="8430"/>
                  </a:cubicBezTo>
                  <a:cubicBezTo>
                    <a:pt x="6130" y="8430"/>
                    <a:pt x="6246" y="8402"/>
                    <a:pt x="6338" y="8340"/>
                  </a:cubicBezTo>
                  <a:cubicBezTo>
                    <a:pt x="7539" y="7573"/>
                    <a:pt x="5271" y="1"/>
                    <a:pt x="5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flipH="1">
              <a:off x="6749184" y="2545888"/>
              <a:ext cx="556250" cy="950700"/>
            </a:xfrm>
            <a:custGeom>
              <a:avLst/>
              <a:gdLst/>
              <a:ahLst/>
              <a:cxnLst/>
              <a:rect l="l" t="t" r="r" b="b"/>
              <a:pathLst>
                <a:path w="22250" h="38028" extrusionOk="0">
                  <a:moveTo>
                    <a:pt x="13276" y="1"/>
                  </a:moveTo>
                  <a:cubicBezTo>
                    <a:pt x="13277" y="1"/>
                    <a:pt x="15311" y="3203"/>
                    <a:pt x="15812" y="6272"/>
                  </a:cubicBezTo>
                  <a:cubicBezTo>
                    <a:pt x="16312" y="9374"/>
                    <a:pt x="15812" y="10908"/>
                    <a:pt x="15812" y="10908"/>
                  </a:cubicBezTo>
                  <a:lnTo>
                    <a:pt x="16979" y="7873"/>
                  </a:lnTo>
                  <a:lnTo>
                    <a:pt x="16979" y="7873"/>
                  </a:lnTo>
                  <a:cubicBezTo>
                    <a:pt x="16979" y="7873"/>
                    <a:pt x="17413" y="12610"/>
                    <a:pt x="15611" y="15912"/>
                  </a:cubicBezTo>
                  <a:cubicBezTo>
                    <a:pt x="13810" y="19214"/>
                    <a:pt x="12309" y="20882"/>
                    <a:pt x="12309" y="20882"/>
                  </a:cubicBezTo>
                  <a:lnTo>
                    <a:pt x="13677" y="13077"/>
                  </a:lnTo>
                  <a:lnTo>
                    <a:pt x="13677" y="13077"/>
                  </a:lnTo>
                  <a:cubicBezTo>
                    <a:pt x="13676" y="13078"/>
                    <a:pt x="9173" y="23284"/>
                    <a:pt x="7105" y="27287"/>
                  </a:cubicBezTo>
                  <a:cubicBezTo>
                    <a:pt x="4971" y="31290"/>
                    <a:pt x="0" y="37094"/>
                    <a:pt x="0" y="37094"/>
                  </a:cubicBezTo>
                  <a:cubicBezTo>
                    <a:pt x="0" y="37094"/>
                    <a:pt x="1587" y="36931"/>
                    <a:pt x="3158" y="36931"/>
                  </a:cubicBezTo>
                  <a:cubicBezTo>
                    <a:pt x="3944" y="36931"/>
                    <a:pt x="4726" y="36972"/>
                    <a:pt x="5304" y="37094"/>
                  </a:cubicBezTo>
                  <a:cubicBezTo>
                    <a:pt x="7072" y="37461"/>
                    <a:pt x="7973" y="38028"/>
                    <a:pt x="7973" y="38028"/>
                  </a:cubicBezTo>
                  <a:cubicBezTo>
                    <a:pt x="7973" y="38028"/>
                    <a:pt x="9841" y="37127"/>
                    <a:pt x="12309" y="36894"/>
                  </a:cubicBezTo>
                  <a:cubicBezTo>
                    <a:pt x="13143" y="36805"/>
                    <a:pt x="14073" y="36775"/>
                    <a:pt x="14943" y="36775"/>
                  </a:cubicBezTo>
                  <a:cubicBezTo>
                    <a:pt x="16683" y="36775"/>
                    <a:pt x="18180" y="36894"/>
                    <a:pt x="18180" y="36894"/>
                  </a:cubicBezTo>
                  <a:cubicBezTo>
                    <a:pt x="18180" y="36894"/>
                    <a:pt x="21349" y="31456"/>
                    <a:pt x="21816" y="25185"/>
                  </a:cubicBezTo>
                  <a:cubicBezTo>
                    <a:pt x="22250" y="18881"/>
                    <a:pt x="21816" y="15612"/>
                    <a:pt x="21816" y="15612"/>
                  </a:cubicBezTo>
                  <a:cubicBezTo>
                    <a:pt x="21816" y="15612"/>
                    <a:pt x="21849" y="9074"/>
                    <a:pt x="21449" y="7272"/>
                  </a:cubicBezTo>
                  <a:cubicBezTo>
                    <a:pt x="21015" y="5505"/>
                    <a:pt x="20148" y="5505"/>
                    <a:pt x="20148" y="5505"/>
                  </a:cubicBezTo>
                  <a:cubicBezTo>
                    <a:pt x="20148" y="5505"/>
                    <a:pt x="20148" y="4304"/>
                    <a:pt x="18413" y="3370"/>
                  </a:cubicBezTo>
                  <a:cubicBezTo>
                    <a:pt x="16646" y="2436"/>
                    <a:pt x="16412" y="1001"/>
                    <a:pt x="15278" y="501"/>
                  </a:cubicBezTo>
                  <a:cubicBezTo>
                    <a:pt x="14144" y="34"/>
                    <a:pt x="13277" y="1"/>
                    <a:pt x="13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flipH="1">
              <a:off x="6961834" y="2669313"/>
              <a:ext cx="286900" cy="649650"/>
            </a:xfrm>
            <a:custGeom>
              <a:avLst/>
              <a:gdLst/>
              <a:ahLst/>
              <a:cxnLst/>
              <a:rect l="l" t="t" r="r" b="b"/>
              <a:pathLst>
                <a:path w="11476" h="25986" extrusionOk="0">
                  <a:moveTo>
                    <a:pt x="11042" y="0"/>
                  </a:moveTo>
                  <a:lnTo>
                    <a:pt x="7239" y="8673"/>
                  </a:lnTo>
                  <a:lnTo>
                    <a:pt x="1" y="25986"/>
                  </a:lnTo>
                  <a:lnTo>
                    <a:pt x="9407" y="9507"/>
                  </a:lnTo>
                  <a:lnTo>
                    <a:pt x="9407" y="10808"/>
                  </a:lnTo>
                  <a:lnTo>
                    <a:pt x="11475" y="5638"/>
                  </a:lnTo>
                  <a:lnTo>
                    <a:pt x="11475" y="5638"/>
                  </a:lnTo>
                  <a:cubicBezTo>
                    <a:pt x="11475" y="5638"/>
                    <a:pt x="9880" y="7926"/>
                    <a:pt x="9806" y="7926"/>
                  </a:cubicBezTo>
                  <a:cubicBezTo>
                    <a:pt x="9802" y="7926"/>
                    <a:pt x="9803" y="7919"/>
                    <a:pt x="9808" y="7906"/>
                  </a:cubicBezTo>
                  <a:cubicBezTo>
                    <a:pt x="9841" y="7606"/>
                    <a:pt x="11042" y="1"/>
                    <a:pt x="110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flipH="1">
              <a:off x="7036059" y="2668488"/>
              <a:ext cx="512875" cy="803925"/>
            </a:xfrm>
            <a:custGeom>
              <a:avLst/>
              <a:gdLst/>
              <a:ahLst/>
              <a:cxnLst/>
              <a:rect l="l" t="t" r="r" b="b"/>
              <a:pathLst>
                <a:path w="20515" h="32157" extrusionOk="0">
                  <a:moveTo>
                    <a:pt x="2569" y="0"/>
                  </a:moveTo>
                  <a:lnTo>
                    <a:pt x="7405" y="8673"/>
                  </a:lnTo>
                  <a:lnTo>
                    <a:pt x="1001" y="1334"/>
                  </a:lnTo>
                  <a:lnTo>
                    <a:pt x="8706" y="18180"/>
                  </a:lnTo>
                  <a:lnTo>
                    <a:pt x="2335" y="14644"/>
                  </a:lnTo>
                  <a:lnTo>
                    <a:pt x="2335" y="14644"/>
                  </a:lnTo>
                  <a:cubicBezTo>
                    <a:pt x="2335" y="14644"/>
                    <a:pt x="7672" y="24218"/>
                    <a:pt x="6838" y="27853"/>
                  </a:cubicBezTo>
                  <a:cubicBezTo>
                    <a:pt x="6542" y="29197"/>
                    <a:pt x="5532" y="29620"/>
                    <a:pt x="4375" y="29620"/>
                  </a:cubicBezTo>
                  <a:cubicBezTo>
                    <a:pt x="2400" y="29620"/>
                    <a:pt x="0" y="28387"/>
                    <a:pt x="0" y="28387"/>
                  </a:cubicBezTo>
                  <a:lnTo>
                    <a:pt x="0" y="28387"/>
                  </a:lnTo>
                  <a:lnTo>
                    <a:pt x="3236" y="32156"/>
                  </a:lnTo>
                  <a:lnTo>
                    <a:pt x="8706" y="32156"/>
                  </a:lnTo>
                  <a:cubicBezTo>
                    <a:pt x="8706" y="32156"/>
                    <a:pt x="12742" y="25151"/>
                    <a:pt x="14877" y="18980"/>
                  </a:cubicBezTo>
                  <a:cubicBezTo>
                    <a:pt x="17079" y="12843"/>
                    <a:pt x="20515" y="5604"/>
                    <a:pt x="20515" y="5604"/>
                  </a:cubicBezTo>
                  <a:lnTo>
                    <a:pt x="20515" y="5604"/>
                  </a:lnTo>
                  <a:lnTo>
                    <a:pt x="15578" y="7672"/>
                  </a:lnTo>
                  <a:cubicBezTo>
                    <a:pt x="14741" y="8042"/>
                    <a:pt x="13859" y="8220"/>
                    <a:pt x="12983" y="8220"/>
                  </a:cubicBezTo>
                  <a:cubicBezTo>
                    <a:pt x="11167" y="8220"/>
                    <a:pt x="9377" y="7455"/>
                    <a:pt x="8072" y="6038"/>
                  </a:cubicBez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flipH="1">
              <a:off x="7506384" y="2608263"/>
              <a:ext cx="172650" cy="197000"/>
            </a:xfrm>
            <a:custGeom>
              <a:avLst/>
              <a:gdLst/>
              <a:ahLst/>
              <a:cxnLst/>
              <a:rect l="l" t="t" r="r" b="b"/>
              <a:pathLst>
                <a:path w="6906" h="7880" extrusionOk="0">
                  <a:moveTo>
                    <a:pt x="4831" y="0"/>
                  </a:moveTo>
                  <a:cubicBezTo>
                    <a:pt x="4618" y="0"/>
                    <a:pt x="4370" y="19"/>
                    <a:pt x="4103" y="74"/>
                  </a:cubicBezTo>
                  <a:cubicBezTo>
                    <a:pt x="3336" y="241"/>
                    <a:pt x="2369" y="675"/>
                    <a:pt x="2369" y="675"/>
                  </a:cubicBezTo>
                  <a:cubicBezTo>
                    <a:pt x="2369" y="675"/>
                    <a:pt x="2173" y="623"/>
                    <a:pt x="1862" y="623"/>
                  </a:cubicBezTo>
                  <a:cubicBezTo>
                    <a:pt x="1613" y="623"/>
                    <a:pt x="1290" y="656"/>
                    <a:pt x="934" y="775"/>
                  </a:cubicBezTo>
                  <a:cubicBezTo>
                    <a:pt x="200" y="1142"/>
                    <a:pt x="0" y="1775"/>
                    <a:pt x="0" y="1775"/>
                  </a:cubicBezTo>
                  <a:cubicBezTo>
                    <a:pt x="0" y="1775"/>
                    <a:pt x="1235" y="2643"/>
                    <a:pt x="2669" y="4110"/>
                  </a:cubicBezTo>
                  <a:cubicBezTo>
                    <a:pt x="4070" y="5578"/>
                    <a:pt x="5571" y="7880"/>
                    <a:pt x="5571" y="7880"/>
                  </a:cubicBezTo>
                  <a:lnTo>
                    <a:pt x="3069" y="2409"/>
                  </a:lnTo>
                  <a:lnTo>
                    <a:pt x="4870" y="3376"/>
                  </a:lnTo>
                  <a:lnTo>
                    <a:pt x="4870" y="3376"/>
                  </a:lnTo>
                  <a:lnTo>
                    <a:pt x="4237" y="1208"/>
                  </a:lnTo>
                  <a:lnTo>
                    <a:pt x="4237" y="1208"/>
                  </a:lnTo>
                  <a:lnTo>
                    <a:pt x="6905" y="3176"/>
                  </a:lnTo>
                  <a:lnTo>
                    <a:pt x="5538" y="74"/>
                  </a:lnTo>
                  <a:cubicBezTo>
                    <a:pt x="5538" y="74"/>
                    <a:pt x="5256" y="0"/>
                    <a:pt x="48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flipH="1">
              <a:off x="6876784" y="3113788"/>
              <a:ext cx="192650" cy="285250"/>
            </a:xfrm>
            <a:custGeom>
              <a:avLst/>
              <a:gdLst/>
              <a:ahLst/>
              <a:cxnLst/>
              <a:rect l="l" t="t" r="r" b="b"/>
              <a:pathLst>
                <a:path w="7706" h="11410" extrusionOk="0">
                  <a:moveTo>
                    <a:pt x="7706" y="1"/>
                  </a:moveTo>
                  <a:lnTo>
                    <a:pt x="7706" y="1"/>
                  </a:lnTo>
                  <a:cubicBezTo>
                    <a:pt x="7706" y="1"/>
                    <a:pt x="6405" y="3904"/>
                    <a:pt x="4303" y="6806"/>
                  </a:cubicBezTo>
                  <a:cubicBezTo>
                    <a:pt x="2169" y="9674"/>
                    <a:pt x="0" y="11409"/>
                    <a:pt x="0" y="11409"/>
                  </a:cubicBezTo>
                  <a:cubicBezTo>
                    <a:pt x="0" y="11409"/>
                    <a:pt x="2636" y="10408"/>
                    <a:pt x="5071" y="7306"/>
                  </a:cubicBezTo>
                  <a:cubicBezTo>
                    <a:pt x="7572" y="4171"/>
                    <a:pt x="7706" y="1"/>
                    <a:pt x="7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flipH="1">
              <a:off x="7603134" y="2826088"/>
              <a:ext cx="306900" cy="593775"/>
            </a:xfrm>
            <a:custGeom>
              <a:avLst/>
              <a:gdLst/>
              <a:ahLst/>
              <a:cxnLst/>
              <a:rect l="l" t="t" r="r" b="b"/>
              <a:pathLst>
                <a:path w="12276" h="23751" extrusionOk="0">
                  <a:moveTo>
                    <a:pt x="8607" y="1"/>
                  </a:moveTo>
                  <a:lnTo>
                    <a:pt x="7472" y="8840"/>
                  </a:lnTo>
                  <a:lnTo>
                    <a:pt x="7306" y="7473"/>
                  </a:lnTo>
                  <a:cubicBezTo>
                    <a:pt x="6198" y="6264"/>
                    <a:pt x="4873" y="5890"/>
                    <a:pt x="3656" y="5890"/>
                  </a:cubicBezTo>
                  <a:cubicBezTo>
                    <a:pt x="1685" y="5890"/>
                    <a:pt x="0" y="6872"/>
                    <a:pt x="0" y="6872"/>
                  </a:cubicBezTo>
                  <a:cubicBezTo>
                    <a:pt x="0" y="6872"/>
                    <a:pt x="1042" y="6592"/>
                    <a:pt x="2285" y="6592"/>
                  </a:cubicBezTo>
                  <a:cubicBezTo>
                    <a:pt x="3427" y="6592"/>
                    <a:pt x="4740" y="6829"/>
                    <a:pt x="5571" y="7740"/>
                  </a:cubicBezTo>
                  <a:cubicBezTo>
                    <a:pt x="6505" y="8874"/>
                    <a:pt x="5604" y="9541"/>
                    <a:pt x="5604" y="9541"/>
                  </a:cubicBezTo>
                  <a:cubicBezTo>
                    <a:pt x="5604" y="9541"/>
                    <a:pt x="5304" y="9040"/>
                    <a:pt x="4337" y="8874"/>
                  </a:cubicBezTo>
                  <a:cubicBezTo>
                    <a:pt x="4037" y="8818"/>
                    <a:pt x="3788" y="8800"/>
                    <a:pt x="3591" y="8800"/>
                  </a:cubicBezTo>
                  <a:cubicBezTo>
                    <a:pt x="3195" y="8800"/>
                    <a:pt x="3003" y="8874"/>
                    <a:pt x="3003" y="8874"/>
                  </a:cubicBezTo>
                  <a:cubicBezTo>
                    <a:pt x="3003" y="8874"/>
                    <a:pt x="4170" y="9507"/>
                    <a:pt x="4937" y="10808"/>
                  </a:cubicBezTo>
                  <a:cubicBezTo>
                    <a:pt x="5671" y="12109"/>
                    <a:pt x="5738" y="13911"/>
                    <a:pt x="5738" y="13911"/>
                  </a:cubicBezTo>
                  <a:lnTo>
                    <a:pt x="6305" y="19048"/>
                  </a:lnTo>
                  <a:lnTo>
                    <a:pt x="7639" y="20248"/>
                  </a:lnTo>
                  <a:lnTo>
                    <a:pt x="6939" y="18514"/>
                  </a:lnTo>
                  <a:lnTo>
                    <a:pt x="12276" y="23751"/>
                  </a:lnTo>
                  <a:cubicBezTo>
                    <a:pt x="12276" y="23751"/>
                    <a:pt x="10041" y="20916"/>
                    <a:pt x="8873" y="18247"/>
                  </a:cubicBezTo>
                  <a:cubicBezTo>
                    <a:pt x="7739" y="15545"/>
                    <a:pt x="8206" y="10075"/>
                    <a:pt x="8206" y="10075"/>
                  </a:cubicBezTo>
                  <a:lnTo>
                    <a:pt x="86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flipH="1">
              <a:off x="7522234" y="2652638"/>
              <a:ext cx="205175" cy="477875"/>
            </a:xfrm>
            <a:custGeom>
              <a:avLst/>
              <a:gdLst/>
              <a:ahLst/>
              <a:cxnLst/>
              <a:rect l="l" t="t" r="r" b="b"/>
              <a:pathLst>
                <a:path w="8207" h="19115" extrusionOk="0">
                  <a:moveTo>
                    <a:pt x="1935" y="0"/>
                  </a:moveTo>
                  <a:lnTo>
                    <a:pt x="1" y="200"/>
                  </a:lnTo>
                  <a:cubicBezTo>
                    <a:pt x="1" y="200"/>
                    <a:pt x="1435" y="3970"/>
                    <a:pt x="1302" y="7806"/>
                  </a:cubicBezTo>
                  <a:cubicBezTo>
                    <a:pt x="1168" y="11675"/>
                    <a:pt x="835" y="19114"/>
                    <a:pt x="835" y="19114"/>
                  </a:cubicBezTo>
                  <a:lnTo>
                    <a:pt x="5938" y="17279"/>
                  </a:lnTo>
                  <a:lnTo>
                    <a:pt x="8206" y="11542"/>
                  </a:lnTo>
                  <a:lnTo>
                    <a:pt x="5438" y="5137"/>
                  </a:lnTo>
                  <a:lnTo>
                    <a:pt x="3503" y="1301"/>
                  </a:lnTo>
                  <a:lnTo>
                    <a:pt x="1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flipH="1">
              <a:off x="7694034" y="2657288"/>
              <a:ext cx="620450" cy="342275"/>
            </a:xfrm>
            <a:custGeom>
              <a:avLst/>
              <a:gdLst/>
              <a:ahLst/>
              <a:cxnLst/>
              <a:rect l="l" t="t" r="r" b="b"/>
              <a:pathLst>
                <a:path w="24818" h="13691" extrusionOk="0">
                  <a:moveTo>
                    <a:pt x="22812" y="0"/>
                  </a:moveTo>
                  <a:cubicBezTo>
                    <a:pt x="21651" y="0"/>
                    <a:pt x="19181" y="108"/>
                    <a:pt x="16979" y="915"/>
                  </a:cubicBezTo>
                  <a:cubicBezTo>
                    <a:pt x="13943" y="1849"/>
                    <a:pt x="11175" y="4484"/>
                    <a:pt x="9273" y="5985"/>
                  </a:cubicBezTo>
                  <a:cubicBezTo>
                    <a:pt x="7339" y="7453"/>
                    <a:pt x="1068" y="9421"/>
                    <a:pt x="1068" y="9421"/>
                  </a:cubicBezTo>
                  <a:lnTo>
                    <a:pt x="0" y="13691"/>
                  </a:lnTo>
                  <a:cubicBezTo>
                    <a:pt x="0" y="13691"/>
                    <a:pt x="4804" y="10188"/>
                    <a:pt x="6938" y="8854"/>
                  </a:cubicBezTo>
                  <a:cubicBezTo>
                    <a:pt x="9073" y="7553"/>
                    <a:pt x="13910" y="6486"/>
                    <a:pt x="13910" y="6486"/>
                  </a:cubicBezTo>
                  <a:cubicBezTo>
                    <a:pt x="13910" y="6486"/>
                    <a:pt x="14811" y="4851"/>
                    <a:pt x="18747" y="3951"/>
                  </a:cubicBezTo>
                  <a:cubicBezTo>
                    <a:pt x="19163" y="3855"/>
                    <a:pt x="19560" y="3812"/>
                    <a:pt x="19937" y="3812"/>
                  </a:cubicBezTo>
                  <a:cubicBezTo>
                    <a:pt x="23088" y="3812"/>
                    <a:pt x="24818" y="6819"/>
                    <a:pt x="24818" y="6819"/>
                  </a:cubicBezTo>
                  <a:cubicBezTo>
                    <a:pt x="24818" y="6819"/>
                    <a:pt x="24651" y="4785"/>
                    <a:pt x="24451" y="3484"/>
                  </a:cubicBezTo>
                  <a:cubicBezTo>
                    <a:pt x="24184" y="2183"/>
                    <a:pt x="23484" y="14"/>
                    <a:pt x="23484" y="14"/>
                  </a:cubicBezTo>
                  <a:cubicBezTo>
                    <a:pt x="23484" y="14"/>
                    <a:pt x="23235" y="0"/>
                    <a:pt x="228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flipH="1">
              <a:off x="7476359" y="2975363"/>
              <a:ext cx="146800" cy="292725"/>
            </a:xfrm>
            <a:custGeom>
              <a:avLst/>
              <a:gdLst/>
              <a:ahLst/>
              <a:cxnLst/>
              <a:rect l="l" t="t" r="r" b="b"/>
              <a:pathLst>
                <a:path w="5872" h="11709" extrusionOk="0">
                  <a:moveTo>
                    <a:pt x="834" y="1"/>
                  </a:moveTo>
                  <a:cubicBezTo>
                    <a:pt x="834" y="1"/>
                    <a:pt x="0" y="3870"/>
                    <a:pt x="1701" y="7272"/>
                  </a:cubicBezTo>
                  <a:cubicBezTo>
                    <a:pt x="3369" y="10708"/>
                    <a:pt x="5871" y="11709"/>
                    <a:pt x="5871" y="11709"/>
                  </a:cubicBezTo>
                  <a:cubicBezTo>
                    <a:pt x="5871" y="11709"/>
                    <a:pt x="4537" y="10275"/>
                    <a:pt x="3002" y="7272"/>
                  </a:cubicBezTo>
                  <a:cubicBezTo>
                    <a:pt x="1468" y="4270"/>
                    <a:pt x="834" y="1"/>
                    <a:pt x="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flipH="1">
              <a:off x="7934784" y="2147888"/>
              <a:ext cx="631550" cy="983450"/>
            </a:xfrm>
            <a:custGeom>
              <a:avLst/>
              <a:gdLst/>
              <a:ahLst/>
              <a:cxnLst/>
              <a:rect l="l" t="t" r="r" b="b"/>
              <a:pathLst>
                <a:path w="25262" h="39338" extrusionOk="0">
                  <a:moveTo>
                    <a:pt x="23864" y="1"/>
                  </a:moveTo>
                  <a:cubicBezTo>
                    <a:pt x="23784" y="1"/>
                    <a:pt x="23702" y="3"/>
                    <a:pt x="23617" y="9"/>
                  </a:cubicBezTo>
                  <a:cubicBezTo>
                    <a:pt x="22683" y="109"/>
                    <a:pt x="22250" y="476"/>
                    <a:pt x="21716" y="843"/>
                  </a:cubicBezTo>
                  <a:cubicBezTo>
                    <a:pt x="21182" y="1243"/>
                    <a:pt x="19681" y="3145"/>
                    <a:pt x="19681" y="3145"/>
                  </a:cubicBezTo>
                  <a:cubicBezTo>
                    <a:pt x="19681" y="3145"/>
                    <a:pt x="19283" y="1951"/>
                    <a:pt x="18356" y="1951"/>
                  </a:cubicBezTo>
                  <a:cubicBezTo>
                    <a:pt x="18279" y="1951"/>
                    <a:pt x="18198" y="1959"/>
                    <a:pt x="18113" y="1977"/>
                  </a:cubicBezTo>
                  <a:cubicBezTo>
                    <a:pt x="17012" y="2244"/>
                    <a:pt x="11675" y="8182"/>
                    <a:pt x="10441" y="10250"/>
                  </a:cubicBezTo>
                  <a:cubicBezTo>
                    <a:pt x="9274" y="12285"/>
                    <a:pt x="2669" y="29831"/>
                    <a:pt x="1868" y="31965"/>
                  </a:cubicBezTo>
                  <a:cubicBezTo>
                    <a:pt x="1068" y="34100"/>
                    <a:pt x="0" y="35802"/>
                    <a:pt x="701" y="37002"/>
                  </a:cubicBezTo>
                  <a:cubicBezTo>
                    <a:pt x="1368" y="38203"/>
                    <a:pt x="3236" y="39337"/>
                    <a:pt x="3236" y="39337"/>
                  </a:cubicBezTo>
                  <a:lnTo>
                    <a:pt x="9040" y="35701"/>
                  </a:lnTo>
                  <a:cubicBezTo>
                    <a:pt x="9040" y="35701"/>
                    <a:pt x="10174" y="34868"/>
                    <a:pt x="10775" y="31031"/>
                  </a:cubicBezTo>
                  <a:cubicBezTo>
                    <a:pt x="11408" y="27162"/>
                    <a:pt x="14944" y="11818"/>
                    <a:pt x="14944" y="11818"/>
                  </a:cubicBezTo>
                  <a:cubicBezTo>
                    <a:pt x="14944" y="11818"/>
                    <a:pt x="17880" y="9416"/>
                    <a:pt x="19381" y="6981"/>
                  </a:cubicBezTo>
                  <a:cubicBezTo>
                    <a:pt x="20882" y="4613"/>
                    <a:pt x="21883" y="2911"/>
                    <a:pt x="21883" y="2911"/>
                  </a:cubicBezTo>
                  <a:lnTo>
                    <a:pt x="23517" y="843"/>
                  </a:lnTo>
                  <a:cubicBezTo>
                    <a:pt x="23517" y="843"/>
                    <a:pt x="24685" y="843"/>
                    <a:pt x="25018" y="576"/>
                  </a:cubicBezTo>
                  <a:cubicBezTo>
                    <a:pt x="25262" y="302"/>
                    <a:pt x="24700" y="1"/>
                    <a:pt x="23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flipH="1">
              <a:off x="7979234" y="2129763"/>
              <a:ext cx="97600" cy="41725"/>
            </a:xfrm>
            <a:custGeom>
              <a:avLst/>
              <a:gdLst/>
              <a:ahLst/>
              <a:cxnLst/>
              <a:rect l="l" t="t" r="r" b="b"/>
              <a:pathLst>
                <a:path w="3904" h="1669" extrusionOk="0">
                  <a:moveTo>
                    <a:pt x="2903" y="0"/>
                  </a:moveTo>
                  <a:cubicBezTo>
                    <a:pt x="2603" y="0"/>
                    <a:pt x="1335" y="201"/>
                    <a:pt x="902" y="467"/>
                  </a:cubicBezTo>
                  <a:cubicBezTo>
                    <a:pt x="435" y="734"/>
                    <a:pt x="1" y="1668"/>
                    <a:pt x="1" y="1668"/>
                  </a:cubicBezTo>
                  <a:cubicBezTo>
                    <a:pt x="1" y="1668"/>
                    <a:pt x="735" y="901"/>
                    <a:pt x="1302" y="701"/>
                  </a:cubicBezTo>
                  <a:cubicBezTo>
                    <a:pt x="1902" y="501"/>
                    <a:pt x="3904" y="167"/>
                    <a:pt x="3904" y="167"/>
                  </a:cubicBezTo>
                  <a:lnTo>
                    <a:pt x="3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flipH="1">
              <a:off x="7997584" y="2102238"/>
              <a:ext cx="150125" cy="60900"/>
            </a:xfrm>
            <a:custGeom>
              <a:avLst/>
              <a:gdLst/>
              <a:ahLst/>
              <a:cxnLst/>
              <a:rect l="l" t="t" r="r" b="b"/>
              <a:pathLst>
                <a:path w="6005" h="2436" extrusionOk="0">
                  <a:moveTo>
                    <a:pt x="5938" y="1"/>
                  </a:moveTo>
                  <a:cubicBezTo>
                    <a:pt x="5938" y="1"/>
                    <a:pt x="5938" y="101"/>
                    <a:pt x="5338" y="334"/>
                  </a:cubicBezTo>
                  <a:cubicBezTo>
                    <a:pt x="5198" y="400"/>
                    <a:pt x="4983" y="419"/>
                    <a:pt x="4717" y="419"/>
                  </a:cubicBezTo>
                  <a:cubicBezTo>
                    <a:pt x="4347" y="419"/>
                    <a:pt x="3878" y="382"/>
                    <a:pt x="3375" y="382"/>
                  </a:cubicBezTo>
                  <a:cubicBezTo>
                    <a:pt x="2774" y="382"/>
                    <a:pt x="2124" y="435"/>
                    <a:pt x="1535" y="668"/>
                  </a:cubicBezTo>
                  <a:cubicBezTo>
                    <a:pt x="201" y="1235"/>
                    <a:pt x="1" y="2436"/>
                    <a:pt x="1" y="2436"/>
                  </a:cubicBezTo>
                  <a:cubicBezTo>
                    <a:pt x="1" y="2436"/>
                    <a:pt x="1035" y="1302"/>
                    <a:pt x="1635" y="1101"/>
                  </a:cubicBezTo>
                  <a:cubicBezTo>
                    <a:pt x="2360" y="843"/>
                    <a:pt x="3316" y="780"/>
                    <a:pt x="4071" y="780"/>
                  </a:cubicBezTo>
                  <a:cubicBezTo>
                    <a:pt x="4776" y="780"/>
                    <a:pt x="5304" y="835"/>
                    <a:pt x="5304" y="835"/>
                  </a:cubicBezTo>
                  <a:cubicBezTo>
                    <a:pt x="5304" y="835"/>
                    <a:pt x="5471" y="734"/>
                    <a:pt x="5771" y="468"/>
                  </a:cubicBezTo>
                  <a:cubicBezTo>
                    <a:pt x="6005" y="234"/>
                    <a:pt x="5938" y="1"/>
                    <a:pt x="5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flipH="1">
              <a:off x="7559759" y="2362438"/>
              <a:ext cx="346100" cy="290225"/>
            </a:xfrm>
            <a:custGeom>
              <a:avLst/>
              <a:gdLst/>
              <a:ahLst/>
              <a:cxnLst/>
              <a:rect l="l" t="t" r="r" b="b"/>
              <a:pathLst>
                <a:path w="13844" h="11609" extrusionOk="0">
                  <a:moveTo>
                    <a:pt x="6738" y="0"/>
                  </a:moveTo>
                  <a:cubicBezTo>
                    <a:pt x="6738" y="0"/>
                    <a:pt x="7239" y="2102"/>
                    <a:pt x="5271" y="3703"/>
                  </a:cubicBezTo>
                  <a:cubicBezTo>
                    <a:pt x="3303" y="5270"/>
                    <a:pt x="1301" y="5371"/>
                    <a:pt x="1301" y="5371"/>
                  </a:cubicBezTo>
                  <a:lnTo>
                    <a:pt x="634" y="4803"/>
                  </a:lnTo>
                  <a:cubicBezTo>
                    <a:pt x="634" y="4803"/>
                    <a:pt x="0" y="5237"/>
                    <a:pt x="634" y="5771"/>
                  </a:cubicBezTo>
                  <a:cubicBezTo>
                    <a:pt x="814" y="5921"/>
                    <a:pt x="1135" y="6003"/>
                    <a:pt x="1592" y="6003"/>
                  </a:cubicBezTo>
                  <a:cubicBezTo>
                    <a:pt x="2152" y="6003"/>
                    <a:pt x="2915" y="5880"/>
                    <a:pt x="3870" y="5604"/>
                  </a:cubicBezTo>
                  <a:cubicBezTo>
                    <a:pt x="5604" y="5104"/>
                    <a:pt x="7372" y="3069"/>
                    <a:pt x="7372" y="3069"/>
                  </a:cubicBezTo>
                  <a:lnTo>
                    <a:pt x="7372" y="3069"/>
                  </a:lnTo>
                  <a:lnTo>
                    <a:pt x="5471" y="6338"/>
                  </a:lnTo>
                  <a:lnTo>
                    <a:pt x="7506" y="4503"/>
                  </a:lnTo>
                  <a:lnTo>
                    <a:pt x="9107" y="11608"/>
                  </a:lnTo>
                  <a:cubicBezTo>
                    <a:pt x="9107" y="11608"/>
                    <a:pt x="9240" y="11375"/>
                    <a:pt x="9740" y="10874"/>
                  </a:cubicBezTo>
                  <a:cubicBezTo>
                    <a:pt x="10037" y="10597"/>
                    <a:pt x="10550" y="10535"/>
                    <a:pt x="10947" y="10535"/>
                  </a:cubicBezTo>
                  <a:cubicBezTo>
                    <a:pt x="11265" y="10535"/>
                    <a:pt x="11508" y="10574"/>
                    <a:pt x="11508" y="10574"/>
                  </a:cubicBezTo>
                  <a:cubicBezTo>
                    <a:pt x="11508" y="10574"/>
                    <a:pt x="12109" y="10341"/>
                    <a:pt x="12576" y="10141"/>
                  </a:cubicBezTo>
                  <a:cubicBezTo>
                    <a:pt x="13009" y="9974"/>
                    <a:pt x="13843" y="9907"/>
                    <a:pt x="13843" y="9907"/>
                  </a:cubicBezTo>
                  <a:cubicBezTo>
                    <a:pt x="13843" y="9907"/>
                    <a:pt x="8573" y="2635"/>
                    <a:pt x="8139" y="1735"/>
                  </a:cubicBezTo>
                  <a:cubicBezTo>
                    <a:pt x="7772" y="834"/>
                    <a:pt x="6738" y="0"/>
                    <a:pt x="6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flipH="1">
              <a:off x="6763359" y="3453213"/>
              <a:ext cx="283550" cy="306075"/>
            </a:xfrm>
            <a:custGeom>
              <a:avLst/>
              <a:gdLst/>
              <a:ahLst/>
              <a:cxnLst/>
              <a:rect l="l" t="t" r="r" b="b"/>
              <a:pathLst>
                <a:path w="11342" h="12243" extrusionOk="0">
                  <a:moveTo>
                    <a:pt x="3569" y="5237"/>
                  </a:moveTo>
                  <a:cubicBezTo>
                    <a:pt x="3569" y="5237"/>
                    <a:pt x="3638" y="5253"/>
                    <a:pt x="3750" y="5269"/>
                  </a:cubicBezTo>
                  <a:lnTo>
                    <a:pt x="3750" y="5269"/>
                  </a:lnTo>
                  <a:cubicBezTo>
                    <a:pt x="3639" y="5246"/>
                    <a:pt x="3569" y="5237"/>
                    <a:pt x="3569" y="5237"/>
                  </a:cubicBezTo>
                  <a:close/>
                  <a:moveTo>
                    <a:pt x="3336" y="0"/>
                  </a:moveTo>
                  <a:lnTo>
                    <a:pt x="0" y="934"/>
                  </a:lnTo>
                  <a:cubicBezTo>
                    <a:pt x="0" y="934"/>
                    <a:pt x="4770" y="1401"/>
                    <a:pt x="5504" y="3603"/>
                  </a:cubicBezTo>
                  <a:cubicBezTo>
                    <a:pt x="6003" y="5057"/>
                    <a:pt x="5034" y="5311"/>
                    <a:pt x="4296" y="5311"/>
                  </a:cubicBezTo>
                  <a:cubicBezTo>
                    <a:pt x="4080" y="5311"/>
                    <a:pt x="3884" y="5289"/>
                    <a:pt x="3750" y="5269"/>
                  </a:cubicBezTo>
                  <a:lnTo>
                    <a:pt x="3750" y="5269"/>
                  </a:lnTo>
                  <a:cubicBezTo>
                    <a:pt x="4213" y="5365"/>
                    <a:pt x="5404" y="5704"/>
                    <a:pt x="5404" y="6672"/>
                  </a:cubicBezTo>
                  <a:cubicBezTo>
                    <a:pt x="5404" y="7502"/>
                    <a:pt x="4800" y="7638"/>
                    <a:pt x="4405" y="7638"/>
                  </a:cubicBezTo>
                  <a:cubicBezTo>
                    <a:pt x="4213" y="7638"/>
                    <a:pt x="4070" y="7606"/>
                    <a:pt x="4070" y="7606"/>
                  </a:cubicBezTo>
                  <a:lnTo>
                    <a:pt x="4070" y="7606"/>
                  </a:lnTo>
                  <a:cubicBezTo>
                    <a:pt x="4070" y="7606"/>
                    <a:pt x="6271" y="9307"/>
                    <a:pt x="7105" y="10007"/>
                  </a:cubicBezTo>
                  <a:cubicBezTo>
                    <a:pt x="7939" y="10741"/>
                    <a:pt x="8906" y="12242"/>
                    <a:pt x="8906" y="12242"/>
                  </a:cubicBezTo>
                  <a:cubicBezTo>
                    <a:pt x="8906" y="12242"/>
                    <a:pt x="11175" y="12142"/>
                    <a:pt x="11275" y="7839"/>
                  </a:cubicBezTo>
                  <a:cubicBezTo>
                    <a:pt x="11341" y="3569"/>
                    <a:pt x="7839" y="601"/>
                    <a:pt x="7839" y="601"/>
                  </a:cubicBezTo>
                  <a:lnTo>
                    <a:pt x="3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flipH="1">
              <a:off x="6951834" y="3497413"/>
              <a:ext cx="395300" cy="139275"/>
            </a:xfrm>
            <a:custGeom>
              <a:avLst/>
              <a:gdLst/>
              <a:ahLst/>
              <a:cxnLst/>
              <a:rect l="l" t="t" r="r" b="b"/>
              <a:pathLst>
                <a:path w="15812" h="5571" extrusionOk="0">
                  <a:moveTo>
                    <a:pt x="9641" y="0"/>
                  </a:moveTo>
                  <a:cubicBezTo>
                    <a:pt x="9641" y="1"/>
                    <a:pt x="10641" y="1201"/>
                    <a:pt x="10274" y="1468"/>
                  </a:cubicBezTo>
                  <a:cubicBezTo>
                    <a:pt x="9865" y="1714"/>
                    <a:pt x="9255" y="1736"/>
                    <a:pt x="9046" y="1736"/>
                  </a:cubicBezTo>
                  <a:cubicBezTo>
                    <a:pt x="9000" y="1736"/>
                    <a:pt x="8974" y="1735"/>
                    <a:pt x="8974" y="1735"/>
                  </a:cubicBezTo>
                  <a:lnTo>
                    <a:pt x="8974" y="1735"/>
                  </a:lnTo>
                  <a:cubicBezTo>
                    <a:pt x="8974" y="1735"/>
                    <a:pt x="10875" y="2035"/>
                    <a:pt x="10942" y="2602"/>
                  </a:cubicBezTo>
                  <a:cubicBezTo>
                    <a:pt x="10942" y="2802"/>
                    <a:pt x="10467" y="2869"/>
                    <a:pt x="9835" y="2869"/>
                  </a:cubicBezTo>
                  <a:cubicBezTo>
                    <a:pt x="8570" y="2869"/>
                    <a:pt x="6672" y="2602"/>
                    <a:pt x="6672" y="2602"/>
                  </a:cubicBezTo>
                  <a:lnTo>
                    <a:pt x="6672" y="2602"/>
                  </a:lnTo>
                  <a:cubicBezTo>
                    <a:pt x="6672" y="2602"/>
                    <a:pt x="10108" y="3669"/>
                    <a:pt x="7106" y="3803"/>
                  </a:cubicBezTo>
                  <a:cubicBezTo>
                    <a:pt x="4103" y="3903"/>
                    <a:pt x="0" y="4870"/>
                    <a:pt x="0" y="4870"/>
                  </a:cubicBezTo>
                  <a:cubicBezTo>
                    <a:pt x="0" y="4870"/>
                    <a:pt x="1952" y="4758"/>
                    <a:pt x="4616" y="4758"/>
                  </a:cubicBezTo>
                  <a:cubicBezTo>
                    <a:pt x="5504" y="4758"/>
                    <a:pt x="6472" y="4770"/>
                    <a:pt x="7472" y="4804"/>
                  </a:cubicBezTo>
                  <a:cubicBezTo>
                    <a:pt x="11475" y="4904"/>
                    <a:pt x="15812" y="5571"/>
                    <a:pt x="15812" y="5571"/>
                  </a:cubicBezTo>
                  <a:lnTo>
                    <a:pt x="96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flipH="1">
              <a:off x="7724034" y="2137263"/>
              <a:ext cx="304425" cy="346100"/>
            </a:xfrm>
            <a:custGeom>
              <a:avLst/>
              <a:gdLst/>
              <a:ahLst/>
              <a:cxnLst/>
              <a:rect l="l" t="t" r="r" b="b"/>
              <a:pathLst>
                <a:path w="12177" h="13844" extrusionOk="0">
                  <a:moveTo>
                    <a:pt x="5972" y="1"/>
                  </a:moveTo>
                  <a:lnTo>
                    <a:pt x="5304" y="2536"/>
                  </a:lnTo>
                  <a:cubicBezTo>
                    <a:pt x="5304" y="2536"/>
                    <a:pt x="5126" y="2335"/>
                    <a:pt x="4878" y="2335"/>
                  </a:cubicBezTo>
                  <a:cubicBezTo>
                    <a:pt x="4823" y="2335"/>
                    <a:pt x="4765" y="2345"/>
                    <a:pt x="4704" y="2369"/>
                  </a:cubicBezTo>
                  <a:cubicBezTo>
                    <a:pt x="4404" y="2436"/>
                    <a:pt x="4370" y="2903"/>
                    <a:pt x="4370" y="2903"/>
                  </a:cubicBezTo>
                  <a:lnTo>
                    <a:pt x="1935" y="3036"/>
                  </a:lnTo>
                  <a:lnTo>
                    <a:pt x="2769" y="3937"/>
                  </a:lnTo>
                  <a:lnTo>
                    <a:pt x="701" y="4037"/>
                  </a:lnTo>
                  <a:lnTo>
                    <a:pt x="1735" y="5171"/>
                  </a:lnTo>
                  <a:lnTo>
                    <a:pt x="1" y="4971"/>
                  </a:lnTo>
                  <a:lnTo>
                    <a:pt x="1402" y="6539"/>
                  </a:lnTo>
                  <a:lnTo>
                    <a:pt x="2569" y="6705"/>
                  </a:lnTo>
                  <a:lnTo>
                    <a:pt x="7406" y="12243"/>
                  </a:lnTo>
                  <a:lnTo>
                    <a:pt x="7406" y="12243"/>
                  </a:lnTo>
                  <a:lnTo>
                    <a:pt x="4837" y="10775"/>
                  </a:lnTo>
                  <a:lnTo>
                    <a:pt x="4837" y="10775"/>
                  </a:lnTo>
                  <a:lnTo>
                    <a:pt x="8140" y="13844"/>
                  </a:lnTo>
                  <a:cubicBezTo>
                    <a:pt x="8140" y="13844"/>
                    <a:pt x="9908" y="13377"/>
                    <a:pt x="11009" y="11709"/>
                  </a:cubicBezTo>
                  <a:cubicBezTo>
                    <a:pt x="12176" y="10074"/>
                    <a:pt x="11676" y="9207"/>
                    <a:pt x="11676" y="9207"/>
                  </a:cubicBezTo>
                  <a:lnTo>
                    <a:pt x="7906" y="3937"/>
                  </a:lnTo>
                  <a:lnTo>
                    <a:pt x="7806" y="2035"/>
                  </a:lnTo>
                  <a:lnTo>
                    <a:pt x="59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flipH="1">
              <a:off x="7854134" y="2213988"/>
              <a:ext cx="125125" cy="65075"/>
            </a:xfrm>
            <a:custGeom>
              <a:avLst/>
              <a:gdLst/>
              <a:ahLst/>
              <a:cxnLst/>
              <a:rect l="l" t="t" r="r" b="b"/>
              <a:pathLst>
                <a:path w="5005" h="2603" extrusionOk="0">
                  <a:moveTo>
                    <a:pt x="1" y="0"/>
                  </a:moveTo>
                  <a:lnTo>
                    <a:pt x="1001" y="1035"/>
                  </a:lnTo>
                  <a:lnTo>
                    <a:pt x="2603" y="2602"/>
                  </a:lnTo>
                  <a:lnTo>
                    <a:pt x="5004" y="2469"/>
                  </a:lnTo>
                  <a:lnTo>
                    <a:pt x="2703" y="1802"/>
                  </a:lnTo>
                  <a:lnTo>
                    <a:pt x="2269" y="1268"/>
                  </a:lnTo>
                  <a:lnTo>
                    <a:pt x="4070" y="1035"/>
                  </a:lnTo>
                  <a:lnTo>
                    <a:pt x="1168" y="70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flipH="1">
              <a:off x="7737384" y="2281538"/>
              <a:ext cx="133450" cy="162650"/>
            </a:xfrm>
            <a:custGeom>
              <a:avLst/>
              <a:gdLst/>
              <a:ahLst/>
              <a:cxnLst/>
              <a:rect l="l" t="t" r="r" b="b"/>
              <a:pathLst>
                <a:path w="5338" h="6506" extrusionOk="0">
                  <a:moveTo>
                    <a:pt x="734" y="0"/>
                  </a:moveTo>
                  <a:lnTo>
                    <a:pt x="0" y="100"/>
                  </a:lnTo>
                  <a:lnTo>
                    <a:pt x="4770" y="6505"/>
                  </a:lnTo>
                  <a:cubicBezTo>
                    <a:pt x="4770" y="6505"/>
                    <a:pt x="4870" y="6438"/>
                    <a:pt x="5070" y="6305"/>
                  </a:cubicBezTo>
                  <a:cubicBezTo>
                    <a:pt x="5337" y="6171"/>
                    <a:pt x="5271" y="6005"/>
                    <a:pt x="5271" y="6005"/>
                  </a:cubicBezTo>
                  <a:lnTo>
                    <a:pt x="7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flipH="1">
              <a:off x="7910834" y="2239838"/>
              <a:ext cx="100100" cy="54225"/>
            </a:xfrm>
            <a:custGeom>
              <a:avLst/>
              <a:gdLst/>
              <a:ahLst/>
              <a:cxnLst/>
              <a:rect l="l" t="t" r="r" b="b"/>
              <a:pathLst>
                <a:path w="4004" h="2169" extrusionOk="0">
                  <a:moveTo>
                    <a:pt x="0" y="1"/>
                  </a:moveTo>
                  <a:lnTo>
                    <a:pt x="2002" y="2169"/>
                  </a:lnTo>
                  <a:lnTo>
                    <a:pt x="4003" y="2169"/>
                  </a:lnTo>
                  <a:lnTo>
                    <a:pt x="2335" y="180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flipH="1">
              <a:off x="7774084" y="2297388"/>
              <a:ext cx="150125" cy="170150"/>
            </a:xfrm>
            <a:custGeom>
              <a:avLst/>
              <a:gdLst/>
              <a:ahLst/>
              <a:cxnLst/>
              <a:rect l="l" t="t" r="r" b="b"/>
              <a:pathLst>
                <a:path w="6005" h="6806" extrusionOk="0">
                  <a:moveTo>
                    <a:pt x="667" y="0"/>
                  </a:moveTo>
                  <a:lnTo>
                    <a:pt x="0" y="134"/>
                  </a:lnTo>
                  <a:lnTo>
                    <a:pt x="5638" y="6805"/>
                  </a:lnTo>
                  <a:cubicBezTo>
                    <a:pt x="5638" y="6805"/>
                    <a:pt x="5704" y="6805"/>
                    <a:pt x="5838" y="6672"/>
                  </a:cubicBezTo>
                  <a:cubicBezTo>
                    <a:pt x="5971" y="6538"/>
                    <a:pt x="6005" y="6338"/>
                    <a:pt x="6005" y="6338"/>
                  </a:cubicBezTo>
                  <a:lnTo>
                    <a:pt x="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flipH="1">
              <a:off x="7861634" y="2284863"/>
              <a:ext cx="192675" cy="212675"/>
            </a:xfrm>
            <a:custGeom>
              <a:avLst/>
              <a:gdLst/>
              <a:ahLst/>
              <a:cxnLst/>
              <a:rect l="l" t="t" r="r" b="b"/>
              <a:pathLst>
                <a:path w="7707" h="8507" extrusionOk="0">
                  <a:moveTo>
                    <a:pt x="1" y="1"/>
                  </a:moveTo>
                  <a:lnTo>
                    <a:pt x="1735" y="2036"/>
                  </a:lnTo>
                  <a:lnTo>
                    <a:pt x="2536" y="2036"/>
                  </a:lnTo>
                  <a:lnTo>
                    <a:pt x="6672" y="8007"/>
                  </a:lnTo>
                  <a:lnTo>
                    <a:pt x="7239" y="8507"/>
                  </a:lnTo>
                  <a:lnTo>
                    <a:pt x="7706" y="8440"/>
                  </a:lnTo>
                  <a:lnTo>
                    <a:pt x="2602" y="1702"/>
                  </a:lnTo>
                  <a:lnTo>
                    <a:pt x="3203" y="1502"/>
                  </a:lnTo>
                  <a:lnTo>
                    <a:pt x="1902" y="1502"/>
                  </a:lnTo>
                  <a:lnTo>
                    <a:pt x="1335" y="868"/>
                  </a:lnTo>
                  <a:lnTo>
                    <a:pt x="1735" y="835"/>
                  </a:lnTo>
                  <a:lnTo>
                    <a:pt x="1068" y="635"/>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flipH="1">
              <a:off x="8243584" y="2881138"/>
              <a:ext cx="101775" cy="162625"/>
            </a:xfrm>
            <a:custGeom>
              <a:avLst/>
              <a:gdLst/>
              <a:ahLst/>
              <a:cxnLst/>
              <a:rect l="l" t="t" r="r" b="b"/>
              <a:pathLst>
                <a:path w="4071" h="6505" extrusionOk="0">
                  <a:moveTo>
                    <a:pt x="3537" y="0"/>
                  </a:moveTo>
                  <a:lnTo>
                    <a:pt x="2236" y="434"/>
                  </a:lnTo>
                  <a:cubicBezTo>
                    <a:pt x="2236" y="434"/>
                    <a:pt x="1569" y="3536"/>
                    <a:pt x="1202" y="4537"/>
                  </a:cubicBezTo>
                  <a:cubicBezTo>
                    <a:pt x="835" y="5504"/>
                    <a:pt x="1" y="6505"/>
                    <a:pt x="1" y="6505"/>
                  </a:cubicBezTo>
                  <a:cubicBezTo>
                    <a:pt x="1" y="6505"/>
                    <a:pt x="2569" y="5171"/>
                    <a:pt x="3337" y="3469"/>
                  </a:cubicBezTo>
                  <a:cubicBezTo>
                    <a:pt x="4071" y="1768"/>
                    <a:pt x="3537"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flipH="1">
              <a:off x="6580734" y="3704963"/>
              <a:ext cx="912350" cy="990825"/>
            </a:xfrm>
            <a:custGeom>
              <a:avLst/>
              <a:gdLst/>
              <a:ahLst/>
              <a:cxnLst/>
              <a:rect l="l" t="t" r="r" b="b"/>
              <a:pathLst>
                <a:path w="36494" h="39633" extrusionOk="0">
                  <a:moveTo>
                    <a:pt x="15047" y="1"/>
                  </a:moveTo>
                  <a:cubicBezTo>
                    <a:pt x="14956" y="1"/>
                    <a:pt x="14866" y="2"/>
                    <a:pt x="14778" y="4"/>
                  </a:cubicBezTo>
                  <a:cubicBezTo>
                    <a:pt x="10675" y="71"/>
                    <a:pt x="8407" y="171"/>
                    <a:pt x="8407" y="171"/>
                  </a:cubicBezTo>
                  <a:cubicBezTo>
                    <a:pt x="8407" y="171"/>
                    <a:pt x="10809" y="2106"/>
                    <a:pt x="9308" y="6909"/>
                  </a:cubicBezTo>
                  <a:cubicBezTo>
                    <a:pt x="7807" y="11713"/>
                    <a:pt x="4104" y="15449"/>
                    <a:pt x="4104" y="15449"/>
                  </a:cubicBezTo>
                  <a:cubicBezTo>
                    <a:pt x="4104" y="15449"/>
                    <a:pt x="7673" y="14581"/>
                    <a:pt x="9808" y="11713"/>
                  </a:cubicBezTo>
                  <a:cubicBezTo>
                    <a:pt x="11943" y="8844"/>
                    <a:pt x="12310" y="6642"/>
                    <a:pt x="12310" y="6642"/>
                  </a:cubicBezTo>
                  <a:lnTo>
                    <a:pt x="12310" y="6642"/>
                  </a:lnTo>
                  <a:cubicBezTo>
                    <a:pt x="12310" y="6643"/>
                    <a:pt x="14478" y="11046"/>
                    <a:pt x="10308" y="17116"/>
                  </a:cubicBezTo>
                  <a:cubicBezTo>
                    <a:pt x="6139" y="23221"/>
                    <a:pt x="4004" y="26857"/>
                    <a:pt x="2002" y="31126"/>
                  </a:cubicBezTo>
                  <a:cubicBezTo>
                    <a:pt x="1" y="35430"/>
                    <a:pt x="268" y="39599"/>
                    <a:pt x="268" y="39599"/>
                  </a:cubicBezTo>
                  <a:lnTo>
                    <a:pt x="6472" y="39599"/>
                  </a:lnTo>
                  <a:cubicBezTo>
                    <a:pt x="6472" y="39599"/>
                    <a:pt x="5105" y="37197"/>
                    <a:pt x="5805" y="32427"/>
                  </a:cubicBezTo>
                  <a:cubicBezTo>
                    <a:pt x="6506" y="27691"/>
                    <a:pt x="7973" y="26357"/>
                    <a:pt x="7973" y="26356"/>
                  </a:cubicBezTo>
                  <a:lnTo>
                    <a:pt x="7973" y="26356"/>
                  </a:lnTo>
                  <a:cubicBezTo>
                    <a:pt x="7973" y="26357"/>
                    <a:pt x="7640" y="32027"/>
                    <a:pt x="9141" y="35263"/>
                  </a:cubicBezTo>
                  <a:cubicBezTo>
                    <a:pt x="10642" y="38532"/>
                    <a:pt x="11509" y="39633"/>
                    <a:pt x="11509" y="39633"/>
                  </a:cubicBezTo>
                  <a:lnTo>
                    <a:pt x="33191" y="39633"/>
                  </a:lnTo>
                  <a:cubicBezTo>
                    <a:pt x="33191" y="39633"/>
                    <a:pt x="30890" y="34062"/>
                    <a:pt x="30556" y="32060"/>
                  </a:cubicBezTo>
                  <a:lnTo>
                    <a:pt x="30289" y="30059"/>
                  </a:lnTo>
                  <a:cubicBezTo>
                    <a:pt x="30289" y="30059"/>
                    <a:pt x="32457" y="29692"/>
                    <a:pt x="34325" y="28625"/>
                  </a:cubicBezTo>
                  <a:cubicBezTo>
                    <a:pt x="36193" y="27591"/>
                    <a:pt x="36494" y="26456"/>
                    <a:pt x="36494" y="26456"/>
                  </a:cubicBezTo>
                  <a:cubicBezTo>
                    <a:pt x="36494" y="26456"/>
                    <a:pt x="32357" y="22687"/>
                    <a:pt x="31690" y="18684"/>
                  </a:cubicBezTo>
                  <a:cubicBezTo>
                    <a:pt x="31023" y="14681"/>
                    <a:pt x="30656" y="8077"/>
                    <a:pt x="29055" y="5341"/>
                  </a:cubicBezTo>
                  <a:cubicBezTo>
                    <a:pt x="27487" y="2573"/>
                    <a:pt x="26687" y="2172"/>
                    <a:pt x="26687" y="2172"/>
                  </a:cubicBezTo>
                  <a:cubicBezTo>
                    <a:pt x="26687" y="2172"/>
                    <a:pt x="19182" y="1"/>
                    <a:pt x="15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flipH="1">
              <a:off x="6624084" y="3892688"/>
              <a:ext cx="360300" cy="565425"/>
            </a:xfrm>
            <a:custGeom>
              <a:avLst/>
              <a:gdLst/>
              <a:ahLst/>
              <a:cxnLst/>
              <a:rect l="l" t="t" r="r" b="b"/>
              <a:pathLst>
                <a:path w="14412" h="22617" extrusionOk="0">
                  <a:moveTo>
                    <a:pt x="1" y="1"/>
                  </a:moveTo>
                  <a:cubicBezTo>
                    <a:pt x="1" y="1"/>
                    <a:pt x="2669" y="3870"/>
                    <a:pt x="2669" y="7206"/>
                  </a:cubicBezTo>
                  <a:cubicBezTo>
                    <a:pt x="2669" y="10541"/>
                    <a:pt x="2603" y="16512"/>
                    <a:pt x="3136" y="18947"/>
                  </a:cubicBezTo>
                  <a:cubicBezTo>
                    <a:pt x="3670" y="21449"/>
                    <a:pt x="4304" y="22617"/>
                    <a:pt x="4304" y="22617"/>
                  </a:cubicBezTo>
                  <a:cubicBezTo>
                    <a:pt x="4304" y="22617"/>
                    <a:pt x="7439" y="20515"/>
                    <a:pt x="10108" y="19748"/>
                  </a:cubicBezTo>
                  <a:cubicBezTo>
                    <a:pt x="11835" y="19273"/>
                    <a:pt x="13129" y="19189"/>
                    <a:pt x="13827" y="19189"/>
                  </a:cubicBezTo>
                  <a:cubicBezTo>
                    <a:pt x="14208" y="19189"/>
                    <a:pt x="14411" y="19214"/>
                    <a:pt x="14411" y="19214"/>
                  </a:cubicBezTo>
                  <a:cubicBezTo>
                    <a:pt x="14411" y="19214"/>
                    <a:pt x="12769" y="17889"/>
                    <a:pt x="10797" y="17889"/>
                  </a:cubicBezTo>
                  <a:cubicBezTo>
                    <a:pt x="10647" y="17889"/>
                    <a:pt x="10495" y="17897"/>
                    <a:pt x="10342" y="17913"/>
                  </a:cubicBezTo>
                  <a:cubicBezTo>
                    <a:pt x="8173" y="18180"/>
                    <a:pt x="6972" y="18547"/>
                    <a:pt x="6972" y="18547"/>
                  </a:cubicBezTo>
                  <a:cubicBezTo>
                    <a:pt x="6972" y="18547"/>
                    <a:pt x="5104" y="15211"/>
                    <a:pt x="4938" y="12276"/>
                  </a:cubicBezTo>
                  <a:cubicBezTo>
                    <a:pt x="4771" y="9374"/>
                    <a:pt x="5605" y="7439"/>
                    <a:pt x="3937" y="4070"/>
                  </a:cubicBezTo>
                  <a:cubicBezTo>
                    <a:pt x="2203" y="735"/>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flipH="1">
              <a:off x="7234534" y="3713388"/>
              <a:ext cx="137625" cy="234375"/>
            </a:xfrm>
            <a:custGeom>
              <a:avLst/>
              <a:gdLst/>
              <a:ahLst/>
              <a:cxnLst/>
              <a:rect l="l" t="t" r="r" b="b"/>
              <a:pathLst>
                <a:path w="5505" h="9375" extrusionOk="0">
                  <a:moveTo>
                    <a:pt x="4004" y="1"/>
                  </a:moveTo>
                  <a:cubicBezTo>
                    <a:pt x="4004" y="1"/>
                    <a:pt x="4471" y="3403"/>
                    <a:pt x="3236" y="5738"/>
                  </a:cubicBezTo>
                  <a:cubicBezTo>
                    <a:pt x="1935" y="8107"/>
                    <a:pt x="1" y="9374"/>
                    <a:pt x="1" y="9374"/>
                  </a:cubicBezTo>
                  <a:cubicBezTo>
                    <a:pt x="1" y="9374"/>
                    <a:pt x="1669" y="9241"/>
                    <a:pt x="3437" y="7439"/>
                  </a:cubicBezTo>
                  <a:cubicBezTo>
                    <a:pt x="5171" y="5638"/>
                    <a:pt x="5505" y="3303"/>
                    <a:pt x="5505" y="3303"/>
                  </a:cubicBezTo>
                  <a:lnTo>
                    <a:pt x="4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flipH="1">
              <a:off x="7061909" y="3646238"/>
              <a:ext cx="335250" cy="32150"/>
            </a:xfrm>
            <a:custGeom>
              <a:avLst/>
              <a:gdLst/>
              <a:ahLst/>
              <a:cxnLst/>
              <a:rect l="l" t="t" r="r" b="b"/>
              <a:pathLst>
                <a:path w="13410" h="1286" extrusionOk="0">
                  <a:moveTo>
                    <a:pt x="7604" y="1"/>
                  </a:moveTo>
                  <a:cubicBezTo>
                    <a:pt x="7162" y="1"/>
                    <a:pt x="6706" y="16"/>
                    <a:pt x="6238" y="51"/>
                  </a:cubicBezTo>
                  <a:cubicBezTo>
                    <a:pt x="2235" y="352"/>
                    <a:pt x="0" y="1286"/>
                    <a:pt x="0" y="1286"/>
                  </a:cubicBezTo>
                  <a:cubicBezTo>
                    <a:pt x="0" y="1286"/>
                    <a:pt x="2602" y="852"/>
                    <a:pt x="5804" y="619"/>
                  </a:cubicBezTo>
                  <a:cubicBezTo>
                    <a:pt x="6321" y="592"/>
                    <a:pt x="6868" y="580"/>
                    <a:pt x="7424" y="580"/>
                  </a:cubicBezTo>
                  <a:cubicBezTo>
                    <a:pt x="10312" y="580"/>
                    <a:pt x="13410" y="885"/>
                    <a:pt x="13410" y="885"/>
                  </a:cubicBezTo>
                  <a:cubicBezTo>
                    <a:pt x="13410" y="885"/>
                    <a:pt x="10938" y="1"/>
                    <a:pt x="76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5936926" y="1793687"/>
            <a:ext cx="241624" cy="336300"/>
            <a:chOff x="5936926" y="1793687"/>
            <a:chExt cx="241624" cy="336300"/>
          </a:xfrm>
        </p:grpSpPr>
        <p:sp>
          <p:nvSpPr>
            <p:cNvPr id="78" name="Google Shape;78;p2"/>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2"/>
          <p:cNvGrpSpPr/>
          <p:nvPr/>
        </p:nvGrpSpPr>
        <p:grpSpPr>
          <a:xfrm>
            <a:off x="8641700" y="4211037"/>
            <a:ext cx="318150" cy="336300"/>
            <a:chOff x="8565500" y="4211037"/>
            <a:chExt cx="318150" cy="336300"/>
          </a:xfrm>
        </p:grpSpPr>
        <p:sp>
          <p:nvSpPr>
            <p:cNvPr id="87" name="Google Shape;87;p2"/>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2"/>
          <p:cNvSpPr txBox="1">
            <a:spLocks noGrp="1"/>
          </p:cNvSpPr>
          <p:nvPr>
            <p:ph type="ctrTitle"/>
          </p:nvPr>
        </p:nvSpPr>
        <p:spPr>
          <a:xfrm>
            <a:off x="713225" y="615700"/>
            <a:ext cx="4781700" cy="3345900"/>
          </a:xfrm>
          <a:prstGeom prst="rect">
            <a:avLst/>
          </a:prstGeom>
        </p:spPr>
        <p:txBody>
          <a:bodyPr spcFirstLastPara="1" wrap="square" lIns="91425" tIns="91425" rIns="91425" bIns="91425" anchor="ctr" anchorCtr="0">
            <a:noAutofit/>
          </a:bodyPr>
          <a:lstStyle>
            <a:lvl1pPr lvl="0" algn="l" rtl="0">
              <a:lnSpc>
                <a:spcPct val="70000"/>
              </a:lnSpc>
              <a:spcBef>
                <a:spcPts val="0"/>
              </a:spcBef>
              <a:spcAft>
                <a:spcPts val="0"/>
              </a:spcAft>
              <a:buClr>
                <a:schemeClr val="dk1"/>
              </a:buClr>
              <a:buSzPts val="5200"/>
              <a:buFont typeface="Rozha One"/>
              <a:buNone/>
              <a:defRPr sz="6000" b="0">
                <a:solidFill>
                  <a:schemeClr val="dk1"/>
                </a:solidFill>
                <a:latin typeface="Rozha One"/>
                <a:ea typeface="Rozha One"/>
                <a:cs typeface="Rozha One"/>
                <a:sym typeface="Rozh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7" name="Google Shape;97;p2"/>
          <p:cNvSpPr txBox="1">
            <a:spLocks noGrp="1"/>
          </p:cNvSpPr>
          <p:nvPr>
            <p:ph type="subTitle" idx="1"/>
          </p:nvPr>
        </p:nvSpPr>
        <p:spPr>
          <a:xfrm>
            <a:off x="713225" y="4072196"/>
            <a:ext cx="4451700" cy="42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98" name="Google Shape;98;p2"/>
          <p:cNvGrpSpPr/>
          <p:nvPr/>
        </p:nvGrpSpPr>
        <p:grpSpPr>
          <a:xfrm>
            <a:off x="197659" y="203212"/>
            <a:ext cx="318150" cy="3957580"/>
            <a:chOff x="150034" y="203212"/>
            <a:chExt cx="318150" cy="3957580"/>
          </a:xfrm>
        </p:grpSpPr>
        <p:grpSp>
          <p:nvGrpSpPr>
            <p:cNvPr id="99" name="Google Shape;99;p2"/>
            <p:cNvGrpSpPr/>
            <p:nvPr/>
          </p:nvGrpSpPr>
          <p:grpSpPr>
            <a:xfrm>
              <a:off x="150034" y="203212"/>
              <a:ext cx="318150" cy="336300"/>
              <a:chOff x="151859" y="203212"/>
              <a:chExt cx="318150" cy="336300"/>
            </a:xfrm>
          </p:grpSpPr>
          <p:sp>
            <p:nvSpPr>
              <p:cNvPr id="100" name="Google Shape;10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2"/>
            <p:cNvGrpSpPr/>
            <p:nvPr/>
          </p:nvGrpSpPr>
          <p:grpSpPr>
            <a:xfrm>
              <a:off x="150034" y="532419"/>
              <a:ext cx="318150" cy="336300"/>
              <a:chOff x="151859" y="203212"/>
              <a:chExt cx="318150" cy="336300"/>
            </a:xfrm>
          </p:grpSpPr>
          <p:sp>
            <p:nvSpPr>
              <p:cNvPr id="110" name="Google Shape;11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
            <p:cNvGrpSpPr/>
            <p:nvPr/>
          </p:nvGrpSpPr>
          <p:grpSpPr>
            <a:xfrm>
              <a:off x="150034" y="861626"/>
              <a:ext cx="318150" cy="336300"/>
              <a:chOff x="151859" y="203212"/>
              <a:chExt cx="318150" cy="336300"/>
            </a:xfrm>
          </p:grpSpPr>
          <p:sp>
            <p:nvSpPr>
              <p:cNvPr id="120" name="Google Shape;12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p2"/>
            <p:cNvGrpSpPr/>
            <p:nvPr/>
          </p:nvGrpSpPr>
          <p:grpSpPr>
            <a:xfrm>
              <a:off x="150034" y="1190834"/>
              <a:ext cx="318150" cy="336300"/>
              <a:chOff x="151859" y="203212"/>
              <a:chExt cx="318150" cy="336300"/>
            </a:xfrm>
          </p:grpSpPr>
          <p:sp>
            <p:nvSpPr>
              <p:cNvPr id="130" name="Google Shape;13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2"/>
            <p:cNvGrpSpPr/>
            <p:nvPr/>
          </p:nvGrpSpPr>
          <p:grpSpPr>
            <a:xfrm>
              <a:off x="150034" y="1520041"/>
              <a:ext cx="318150" cy="336300"/>
              <a:chOff x="151859" y="203212"/>
              <a:chExt cx="318150" cy="336300"/>
            </a:xfrm>
          </p:grpSpPr>
          <p:sp>
            <p:nvSpPr>
              <p:cNvPr id="140" name="Google Shape;14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
            <p:cNvGrpSpPr/>
            <p:nvPr/>
          </p:nvGrpSpPr>
          <p:grpSpPr>
            <a:xfrm>
              <a:off x="150034" y="1849248"/>
              <a:ext cx="318150" cy="336300"/>
              <a:chOff x="151859" y="203212"/>
              <a:chExt cx="318150" cy="336300"/>
            </a:xfrm>
          </p:grpSpPr>
          <p:sp>
            <p:nvSpPr>
              <p:cNvPr id="150" name="Google Shape;15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150034" y="2178455"/>
              <a:ext cx="318150" cy="336300"/>
              <a:chOff x="151859" y="203212"/>
              <a:chExt cx="318150" cy="336300"/>
            </a:xfrm>
          </p:grpSpPr>
          <p:sp>
            <p:nvSpPr>
              <p:cNvPr id="160" name="Google Shape;16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2"/>
            <p:cNvGrpSpPr/>
            <p:nvPr/>
          </p:nvGrpSpPr>
          <p:grpSpPr>
            <a:xfrm>
              <a:off x="150034" y="2507663"/>
              <a:ext cx="318150" cy="336300"/>
              <a:chOff x="151859" y="203212"/>
              <a:chExt cx="318150" cy="336300"/>
            </a:xfrm>
          </p:grpSpPr>
          <p:sp>
            <p:nvSpPr>
              <p:cNvPr id="170" name="Google Shape;17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2"/>
            <p:cNvGrpSpPr/>
            <p:nvPr/>
          </p:nvGrpSpPr>
          <p:grpSpPr>
            <a:xfrm>
              <a:off x="150034" y="2836870"/>
              <a:ext cx="318150" cy="336300"/>
              <a:chOff x="151859" y="203212"/>
              <a:chExt cx="318150" cy="336300"/>
            </a:xfrm>
          </p:grpSpPr>
          <p:sp>
            <p:nvSpPr>
              <p:cNvPr id="180" name="Google Shape;18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2"/>
            <p:cNvGrpSpPr/>
            <p:nvPr/>
          </p:nvGrpSpPr>
          <p:grpSpPr>
            <a:xfrm>
              <a:off x="150034" y="3166077"/>
              <a:ext cx="318150" cy="336300"/>
              <a:chOff x="151859" y="203212"/>
              <a:chExt cx="318150" cy="336300"/>
            </a:xfrm>
          </p:grpSpPr>
          <p:sp>
            <p:nvSpPr>
              <p:cNvPr id="190" name="Google Shape;19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 name="Google Shape;199;p2"/>
            <p:cNvGrpSpPr/>
            <p:nvPr/>
          </p:nvGrpSpPr>
          <p:grpSpPr>
            <a:xfrm>
              <a:off x="150034" y="3495285"/>
              <a:ext cx="318150" cy="336300"/>
              <a:chOff x="151859" y="203212"/>
              <a:chExt cx="318150" cy="336300"/>
            </a:xfrm>
          </p:grpSpPr>
          <p:sp>
            <p:nvSpPr>
              <p:cNvPr id="200" name="Google Shape;20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2"/>
            <p:cNvGrpSpPr/>
            <p:nvPr/>
          </p:nvGrpSpPr>
          <p:grpSpPr>
            <a:xfrm>
              <a:off x="150034" y="3824492"/>
              <a:ext cx="318150" cy="336300"/>
              <a:chOff x="151859" y="203212"/>
              <a:chExt cx="318150" cy="336300"/>
            </a:xfrm>
          </p:grpSpPr>
          <p:sp>
            <p:nvSpPr>
              <p:cNvPr id="210" name="Google Shape;210;p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096"/>
        <p:cNvGrpSpPr/>
        <p:nvPr/>
      </p:nvGrpSpPr>
      <p:grpSpPr>
        <a:xfrm>
          <a:off x="0" y="0"/>
          <a:ext cx="0" cy="0"/>
          <a:chOff x="0" y="0"/>
          <a:chExt cx="0" cy="0"/>
        </a:xfrm>
      </p:grpSpPr>
      <p:sp>
        <p:nvSpPr>
          <p:cNvPr id="3097" name="Google Shape;3097;p28"/>
          <p:cNvSpPr txBox="1">
            <a:spLocks noGrp="1"/>
          </p:cNvSpPr>
          <p:nvPr>
            <p:ph type="subTitle" idx="1"/>
          </p:nvPr>
        </p:nvSpPr>
        <p:spPr>
          <a:xfrm>
            <a:off x="4571999" y="2700648"/>
            <a:ext cx="2826300" cy="879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098" name="Google Shape;3098;p28"/>
          <p:cNvSpPr txBox="1">
            <a:spLocks noGrp="1"/>
          </p:cNvSpPr>
          <p:nvPr>
            <p:ph type="title"/>
          </p:nvPr>
        </p:nvSpPr>
        <p:spPr>
          <a:xfrm>
            <a:off x="4572000" y="536975"/>
            <a:ext cx="3571800" cy="996000"/>
          </a:xfrm>
          <a:prstGeom prst="rect">
            <a:avLst/>
          </a:prstGeom>
        </p:spPr>
        <p:txBody>
          <a:bodyPr spcFirstLastPara="1" wrap="square" lIns="91425" tIns="91425" rIns="91425" bIns="91425" anchor="t" anchorCtr="0">
            <a:noAutofit/>
          </a:bodyPr>
          <a:lstStyle>
            <a:lvl1pPr lvl="0" algn="l" rtl="0">
              <a:spcBef>
                <a:spcPts val="0"/>
              </a:spcBef>
              <a:spcAft>
                <a:spcPts val="0"/>
              </a:spcAft>
              <a:buNone/>
              <a:defRPr sz="7200"/>
            </a:lvl1pPr>
            <a:lvl2pPr lvl="1" algn="l" rtl="0">
              <a:spcBef>
                <a:spcPts val="0"/>
              </a:spcBef>
              <a:spcAft>
                <a:spcPts val="0"/>
              </a:spcAft>
              <a:buNone/>
              <a:defRPr sz="7200"/>
            </a:lvl2pPr>
            <a:lvl3pPr lvl="2" algn="l" rtl="0">
              <a:spcBef>
                <a:spcPts val="0"/>
              </a:spcBef>
              <a:spcAft>
                <a:spcPts val="0"/>
              </a:spcAft>
              <a:buNone/>
              <a:defRPr sz="7200"/>
            </a:lvl3pPr>
            <a:lvl4pPr lvl="3" algn="l" rtl="0">
              <a:spcBef>
                <a:spcPts val="0"/>
              </a:spcBef>
              <a:spcAft>
                <a:spcPts val="0"/>
              </a:spcAft>
              <a:buNone/>
              <a:defRPr sz="7200"/>
            </a:lvl4pPr>
            <a:lvl5pPr lvl="4" algn="l" rtl="0">
              <a:spcBef>
                <a:spcPts val="0"/>
              </a:spcBef>
              <a:spcAft>
                <a:spcPts val="0"/>
              </a:spcAft>
              <a:buNone/>
              <a:defRPr sz="7200"/>
            </a:lvl5pPr>
            <a:lvl6pPr lvl="5" algn="l" rtl="0">
              <a:spcBef>
                <a:spcPts val="0"/>
              </a:spcBef>
              <a:spcAft>
                <a:spcPts val="0"/>
              </a:spcAft>
              <a:buNone/>
              <a:defRPr sz="7200"/>
            </a:lvl6pPr>
            <a:lvl7pPr lvl="6" algn="l" rtl="0">
              <a:spcBef>
                <a:spcPts val="0"/>
              </a:spcBef>
              <a:spcAft>
                <a:spcPts val="0"/>
              </a:spcAft>
              <a:buNone/>
              <a:defRPr sz="7200"/>
            </a:lvl7pPr>
            <a:lvl8pPr lvl="7" algn="l" rtl="0">
              <a:spcBef>
                <a:spcPts val="0"/>
              </a:spcBef>
              <a:spcAft>
                <a:spcPts val="0"/>
              </a:spcAft>
              <a:buNone/>
              <a:defRPr sz="7200"/>
            </a:lvl8pPr>
            <a:lvl9pPr lvl="8" algn="l" rtl="0">
              <a:spcBef>
                <a:spcPts val="0"/>
              </a:spcBef>
              <a:spcAft>
                <a:spcPts val="0"/>
              </a:spcAft>
              <a:buNone/>
              <a:defRPr sz="7200"/>
            </a:lvl9pPr>
          </a:lstStyle>
          <a:p>
            <a:endParaRPr/>
          </a:p>
        </p:txBody>
      </p:sp>
      <p:sp>
        <p:nvSpPr>
          <p:cNvPr id="3099" name="Google Shape;3099;p28"/>
          <p:cNvSpPr txBox="1">
            <a:spLocks noGrp="1"/>
          </p:cNvSpPr>
          <p:nvPr>
            <p:ph type="subTitle" idx="2"/>
          </p:nvPr>
        </p:nvSpPr>
        <p:spPr>
          <a:xfrm>
            <a:off x="4572000" y="1642549"/>
            <a:ext cx="3571800" cy="996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a:ea typeface="Rozha One"/>
                <a:cs typeface="Rozha One"/>
                <a:sym typeface="Rozha One"/>
              </a:defRPr>
            </a:lvl1pPr>
            <a:lvl2pPr lvl="1" rtl="0">
              <a:spcBef>
                <a:spcPts val="0"/>
              </a:spcBef>
              <a:spcAft>
                <a:spcPts val="0"/>
              </a:spcAft>
              <a:buSzPts val="1800"/>
              <a:buFont typeface="Yanone Kaffeesatz"/>
              <a:buNone/>
              <a:defRPr sz="1800" b="1">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b="1">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b="1">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b="1">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b="1">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b="1">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b="1">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b="1">
                <a:latin typeface="Yanone Kaffeesatz"/>
                <a:ea typeface="Yanone Kaffeesatz"/>
                <a:cs typeface="Yanone Kaffeesatz"/>
                <a:sym typeface="Yanone Kaffeesatz"/>
              </a:defRPr>
            </a:lvl9pPr>
          </a:lstStyle>
          <a:p>
            <a:endParaRPr/>
          </a:p>
        </p:txBody>
      </p:sp>
      <p:sp>
        <p:nvSpPr>
          <p:cNvPr id="3100" name="Google Shape;3100;p28"/>
          <p:cNvSpPr txBox="1"/>
          <p:nvPr/>
        </p:nvSpPr>
        <p:spPr>
          <a:xfrm>
            <a:off x="4572000" y="3888725"/>
            <a:ext cx="3195000" cy="710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latin typeface="Mukta"/>
                <a:ea typeface="Mukta"/>
                <a:cs typeface="Mukta"/>
                <a:sym typeface="Mukta"/>
              </a:rPr>
              <a:t>CREDITS: This presentation template was created by </a:t>
            </a:r>
            <a:r>
              <a:rPr lang="en" sz="1200">
                <a:solidFill>
                  <a:schemeClr val="dk1"/>
                </a:solidFill>
                <a:uFill>
                  <a:noFill/>
                </a:uFill>
                <a:latin typeface="Mukta"/>
                <a:ea typeface="Mukta"/>
                <a:cs typeface="Mukta"/>
                <a:sym typeface="Mukta"/>
                <a:hlinkClick r:id="rId2">
                  <a:extLst>
                    <a:ext uri="{A12FA001-AC4F-418D-AE19-62706E023703}">
                      <ahyp:hlinkClr xmlns:ahyp="http://schemas.microsoft.com/office/drawing/2018/hyperlinkcolor" val="tx"/>
                    </a:ext>
                  </a:extLst>
                </a:hlinkClick>
              </a:rPr>
              <a:t>Slidesgo</a:t>
            </a:r>
            <a:r>
              <a:rPr lang="en" sz="1200">
                <a:solidFill>
                  <a:schemeClr val="dk1"/>
                </a:solidFill>
                <a:latin typeface="Mukta"/>
                <a:ea typeface="Mukta"/>
                <a:cs typeface="Mukta"/>
                <a:sym typeface="Mukta"/>
              </a:rPr>
              <a:t>, including icons by </a:t>
            </a:r>
            <a:r>
              <a:rPr lang="en" sz="1200">
                <a:solidFill>
                  <a:schemeClr val="dk1"/>
                </a:solidFill>
                <a:uFill>
                  <a:noFill/>
                </a:uFill>
                <a:latin typeface="Mukta"/>
                <a:ea typeface="Mukta"/>
                <a:cs typeface="Mukta"/>
                <a:sym typeface="Mukta"/>
                <a:hlinkClick r:id="rId3">
                  <a:extLst>
                    <a:ext uri="{A12FA001-AC4F-418D-AE19-62706E023703}">
                      <ahyp:hlinkClr xmlns:ahyp="http://schemas.microsoft.com/office/drawing/2018/hyperlinkcolor" val="tx"/>
                    </a:ext>
                  </a:extLst>
                </a:hlinkClick>
              </a:rPr>
              <a:t>Flaticon</a:t>
            </a:r>
            <a:r>
              <a:rPr lang="en" sz="1200">
                <a:solidFill>
                  <a:schemeClr val="dk1"/>
                </a:solidFill>
                <a:latin typeface="Mukta"/>
                <a:ea typeface="Mukta"/>
                <a:cs typeface="Mukta"/>
                <a:sym typeface="Mukta"/>
              </a:rPr>
              <a:t>, and infographics &amp; images by </a:t>
            </a:r>
            <a:r>
              <a:rPr lang="en" sz="1200">
                <a:solidFill>
                  <a:schemeClr val="dk1"/>
                </a:solidFill>
                <a:uFill>
                  <a:noFill/>
                </a:uFill>
                <a:latin typeface="Mukta"/>
                <a:ea typeface="Mukta"/>
                <a:cs typeface="Mukta"/>
                <a:sym typeface="Mukta"/>
                <a:hlinkClick r:id="rId4">
                  <a:extLst>
                    <a:ext uri="{A12FA001-AC4F-418D-AE19-62706E023703}">
                      <ahyp:hlinkClr xmlns:ahyp="http://schemas.microsoft.com/office/drawing/2018/hyperlinkcolor" val="tx"/>
                    </a:ext>
                  </a:extLst>
                </a:hlinkClick>
              </a:rPr>
              <a:t>Freepik</a:t>
            </a:r>
            <a:r>
              <a:rPr lang="en" sz="1200">
                <a:solidFill>
                  <a:schemeClr val="dk1"/>
                </a:solidFill>
                <a:latin typeface="Mukta"/>
                <a:ea typeface="Mukta"/>
                <a:cs typeface="Mukta"/>
                <a:sym typeface="Mukta"/>
              </a:rPr>
              <a:t> </a:t>
            </a:r>
            <a:endParaRPr sz="1200">
              <a:solidFill>
                <a:schemeClr val="dk1"/>
              </a:solidFill>
              <a:latin typeface="Mukta"/>
              <a:ea typeface="Mukta"/>
              <a:cs typeface="Mukta"/>
              <a:sym typeface="Mukta"/>
            </a:endParaRPr>
          </a:p>
        </p:txBody>
      </p:sp>
      <p:grpSp>
        <p:nvGrpSpPr>
          <p:cNvPr id="3101" name="Google Shape;3101;p28"/>
          <p:cNvGrpSpPr/>
          <p:nvPr/>
        </p:nvGrpSpPr>
        <p:grpSpPr>
          <a:xfrm>
            <a:off x="197659" y="203212"/>
            <a:ext cx="318150" cy="3957580"/>
            <a:chOff x="150034" y="203212"/>
            <a:chExt cx="318150" cy="3957580"/>
          </a:xfrm>
        </p:grpSpPr>
        <p:grpSp>
          <p:nvGrpSpPr>
            <p:cNvPr id="3102" name="Google Shape;3102;p28"/>
            <p:cNvGrpSpPr/>
            <p:nvPr/>
          </p:nvGrpSpPr>
          <p:grpSpPr>
            <a:xfrm>
              <a:off x="150034" y="203212"/>
              <a:ext cx="318150" cy="336300"/>
              <a:chOff x="151859" y="203212"/>
              <a:chExt cx="318150" cy="336300"/>
            </a:xfrm>
          </p:grpSpPr>
          <p:sp>
            <p:nvSpPr>
              <p:cNvPr id="3103" name="Google Shape;310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28"/>
            <p:cNvGrpSpPr/>
            <p:nvPr/>
          </p:nvGrpSpPr>
          <p:grpSpPr>
            <a:xfrm>
              <a:off x="150034" y="532419"/>
              <a:ext cx="318150" cy="336300"/>
              <a:chOff x="151859" y="203212"/>
              <a:chExt cx="318150" cy="336300"/>
            </a:xfrm>
          </p:grpSpPr>
          <p:sp>
            <p:nvSpPr>
              <p:cNvPr id="3113" name="Google Shape;311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2" name="Google Shape;3122;p28"/>
            <p:cNvGrpSpPr/>
            <p:nvPr/>
          </p:nvGrpSpPr>
          <p:grpSpPr>
            <a:xfrm>
              <a:off x="150034" y="861626"/>
              <a:ext cx="318150" cy="336300"/>
              <a:chOff x="151859" y="203212"/>
              <a:chExt cx="318150" cy="336300"/>
            </a:xfrm>
          </p:grpSpPr>
          <p:sp>
            <p:nvSpPr>
              <p:cNvPr id="3123" name="Google Shape;312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2" name="Google Shape;3132;p28"/>
            <p:cNvGrpSpPr/>
            <p:nvPr/>
          </p:nvGrpSpPr>
          <p:grpSpPr>
            <a:xfrm>
              <a:off x="150034" y="1190834"/>
              <a:ext cx="318150" cy="336300"/>
              <a:chOff x="151859" y="203212"/>
              <a:chExt cx="318150" cy="336300"/>
            </a:xfrm>
          </p:grpSpPr>
          <p:sp>
            <p:nvSpPr>
              <p:cNvPr id="3133" name="Google Shape;313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2" name="Google Shape;3142;p28"/>
            <p:cNvGrpSpPr/>
            <p:nvPr/>
          </p:nvGrpSpPr>
          <p:grpSpPr>
            <a:xfrm>
              <a:off x="150034" y="1520041"/>
              <a:ext cx="318150" cy="336300"/>
              <a:chOff x="151859" y="203212"/>
              <a:chExt cx="318150" cy="336300"/>
            </a:xfrm>
          </p:grpSpPr>
          <p:sp>
            <p:nvSpPr>
              <p:cNvPr id="3143" name="Google Shape;314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2" name="Google Shape;3152;p28"/>
            <p:cNvGrpSpPr/>
            <p:nvPr/>
          </p:nvGrpSpPr>
          <p:grpSpPr>
            <a:xfrm>
              <a:off x="150034" y="1849248"/>
              <a:ext cx="318150" cy="336300"/>
              <a:chOff x="151859" y="203212"/>
              <a:chExt cx="318150" cy="336300"/>
            </a:xfrm>
          </p:grpSpPr>
          <p:sp>
            <p:nvSpPr>
              <p:cNvPr id="3153" name="Google Shape;315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2" name="Google Shape;3162;p28"/>
            <p:cNvGrpSpPr/>
            <p:nvPr/>
          </p:nvGrpSpPr>
          <p:grpSpPr>
            <a:xfrm>
              <a:off x="150034" y="2178455"/>
              <a:ext cx="318150" cy="336300"/>
              <a:chOff x="151859" y="203212"/>
              <a:chExt cx="318150" cy="336300"/>
            </a:xfrm>
          </p:grpSpPr>
          <p:sp>
            <p:nvSpPr>
              <p:cNvPr id="3163" name="Google Shape;316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2" name="Google Shape;3172;p28"/>
            <p:cNvGrpSpPr/>
            <p:nvPr/>
          </p:nvGrpSpPr>
          <p:grpSpPr>
            <a:xfrm>
              <a:off x="150034" y="2507663"/>
              <a:ext cx="318150" cy="336300"/>
              <a:chOff x="151859" y="203212"/>
              <a:chExt cx="318150" cy="336300"/>
            </a:xfrm>
          </p:grpSpPr>
          <p:sp>
            <p:nvSpPr>
              <p:cNvPr id="3173" name="Google Shape;317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2" name="Google Shape;3182;p28"/>
            <p:cNvGrpSpPr/>
            <p:nvPr/>
          </p:nvGrpSpPr>
          <p:grpSpPr>
            <a:xfrm>
              <a:off x="150034" y="2836870"/>
              <a:ext cx="318150" cy="336300"/>
              <a:chOff x="151859" y="203212"/>
              <a:chExt cx="318150" cy="336300"/>
            </a:xfrm>
          </p:grpSpPr>
          <p:sp>
            <p:nvSpPr>
              <p:cNvPr id="3183" name="Google Shape;318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2" name="Google Shape;3192;p28"/>
            <p:cNvGrpSpPr/>
            <p:nvPr/>
          </p:nvGrpSpPr>
          <p:grpSpPr>
            <a:xfrm>
              <a:off x="150034" y="3166077"/>
              <a:ext cx="318150" cy="336300"/>
              <a:chOff x="151859" y="203212"/>
              <a:chExt cx="318150" cy="336300"/>
            </a:xfrm>
          </p:grpSpPr>
          <p:sp>
            <p:nvSpPr>
              <p:cNvPr id="3193" name="Google Shape;319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2" name="Google Shape;3202;p28"/>
            <p:cNvGrpSpPr/>
            <p:nvPr/>
          </p:nvGrpSpPr>
          <p:grpSpPr>
            <a:xfrm>
              <a:off x="150034" y="3495285"/>
              <a:ext cx="318150" cy="336300"/>
              <a:chOff x="151859" y="203212"/>
              <a:chExt cx="318150" cy="336300"/>
            </a:xfrm>
          </p:grpSpPr>
          <p:sp>
            <p:nvSpPr>
              <p:cNvPr id="3203" name="Google Shape;320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2" name="Google Shape;3212;p28"/>
            <p:cNvGrpSpPr/>
            <p:nvPr/>
          </p:nvGrpSpPr>
          <p:grpSpPr>
            <a:xfrm>
              <a:off x="150034" y="3824492"/>
              <a:ext cx="318150" cy="336300"/>
              <a:chOff x="151859" y="203212"/>
              <a:chExt cx="318150" cy="336300"/>
            </a:xfrm>
          </p:grpSpPr>
          <p:sp>
            <p:nvSpPr>
              <p:cNvPr id="3213" name="Google Shape;3213;p28"/>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28"/>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28"/>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28"/>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28"/>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28"/>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8"/>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8"/>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8"/>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7772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92"/>
        <p:cNvGrpSpPr/>
        <p:nvPr/>
      </p:nvGrpSpPr>
      <p:grpSpPr>
        <a:xfrm>
          <a:off x="0" y="0"/>
          <a:ext cx="0" cy="0"/>
          <a:chOff x="0" y="0"/>
          <a:chExt cx="0" cy="0"/>
        </a:xfrm>
      </p:grpSpPr>
      <p:sp>
        <p:nvSpPr>
          <p:cNvPr id="1493" name="Google Shape;1493;p15"/>
          <p:cNvSpPr txBox="1">
            <a:spLocks noGrp="1"/>
          </p:cNvSpPr>
          <p:nvPr>
            <p:ph type="title"/>
          </p:nvPr>
        </p:nvSpPr>
        <p:spPr>
          <a:xfrm>
            <a:off x="2966900" y="3038475"/>
            <a:ext cx="3814200" cy="478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None/>
              <a:defRPr sz="3000"/>
            </a:lvl1pPr>
            <a:lvl2pPr lvl="1" algn="r" rtl="0">
              <a:spcBef>
                <a:spcPts val="0"/>
              </a:spcBef>
              <a:spcAft>
                <a:spcPts val="0"/>
              </a:spcAft>
              <a:buNone/>
              <a:defRPr sz="3000"/>
            </a:lvl2pPr>
            <a:lvl3pPr lvl="2" algn="r" rtl="0">
              <a:spcBef>
                <a:spcPts val="0"/>
              </a:spcBef>
              <a:spcAft>
                <a:spcPts val="0"/>
              </a:spcAft>
              <a:buNone/>
              <a:defRPr sz="3000"/>
            </a:lvl3pPr>
            <a:lvl4pPr lvl="3" algn="r" rtl="0">
              <a:spcBef>
                <a:spcPts val="0"/>
              </a:spcBef>
              <a:spcAft>
                <a:spcPts val="0"/>
              </a:spcAft>
              <a:buNone/>
              <a:defRPr sz="3000"/>
            </a:lvl4pPr>
            <a:lvl5pPr lvl="4" algn="r" rtl="0">
              <a:spcBef>
                <a:spcPts val="0"/>
              </a:spcBef>
              <a:spcAft>
                <a:spcPts val="0"/>
              </a:spcAft>
              <a:buNone/>
              <a:defRPr sz="3000"/>
            </a:lvl5pPr>
            <a:lvl6pPr lvl="5" algn="r" rtl="0">
              <a:spcBef>
                <a:spcPts val="0"/>
              </a:spcBef>
              <a:spcAft>
                <a:spcPts val="0"/>
              </a:spcAft>
              <a:buNone/>
              <a:defRPr sz="3000"/>
            </a:lvl6pPr>
            <a:lvl7pPr lvl="6" algn="r" rtl="0">
              <a:spcBef>
                <a:spcPts val="0"/>
              </a:spcBef>
              <a:spcAft>
                <a:spcPts val="0"/>
              </a:spcAft>
              <a:buNone/>
              <a:defRPr sz="3000"/>
            </a:lvl7pPr>
            <a:lvl8pPr lvl="7" algn="r" rtl="0">
              <a:spcBef>
                <a:spcPts val="0"/>
              </a:spcBef>
              <a:spcAft>
                <a:spcPts val="0"/>
              </a:spcAft>
              <a:buNone/>
              <a:defRPr sz="3000"/>
            </a:lvl8pPr>
            <a:lvl9pPr lvl="8" algn="r" rtl="0">
              <a:spcBef>
                <a:spcPts val="0"/>
              </a:spcBef>
              <a:spcAft>
                <a:spcPts val="0"/>
              </a:spcAft>
              <a:buNone/>
              <a:defRPr sz="3000"/>
            </a:lvl9pPr>
          </a:lstStyle>
          <a:p>
            <a:endParaRPr/>
          </a:p>
        </p:txBody>
      </p:sp>
      <p:sp>
        <p:nvSpPr>
          <p:cNvPr id="1494" name="Google Shape;1494;p15"/>
          <p:cNvSpPr txBox="1">
            <a:spLocks noGrp="1"/>
          </p:cNvSpPr>
          <p:nvPr>
            <p:ph type="subTitle" idx="1"/>
          </p:nvPr>
        </p:nvSpPr>
        <p:spPr>
          <a:xfrm>
            <a:off x="2270550" y="1813463"/>
            <a:ext cx="4602900" cy="120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2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grpSp>
        <p:nvGrpSpPr>
          <p:cNvPr id="1495" name="Google Shape;1495;p15"/>
          <p:cNvGrpSpPr/>
          <p:nvPr/>
        </p:nvGrpSpPr>
        <p:grpSpPr>
          <a:xfrm>
            <a:off x="197659" y="203212"/>
            <a:ext cx="318150" cy="4635055"/>
            <a:chOff x="197659" y="203212"/>
            <a:chExt cx="318150" cy="4635055"/>
          </a:xfrm>
        </p:grpSpPr>
        <p:grpSp>
          <p:nvGrpSpPr>
            <p:cNvPr id="1496" name="Google Shape;1496;p15"/>
            <p:cNvGrpSpPr/>
            <p:nvPr/>
          </p:nvGrpSpPr>
          <p:grpSpPr>
            <a:xfrm>
              <a:off x="197659" y="203212"/>
              <a:ext cx="318150" cy="336300"/>
              <a:chOff x="151859" y="203212"/>
              <a:chExt cx="318150" cy="336300"/>
            </a:xfrm>
          </p:grpSpPr>
          <p:sp>
            <p:nvSpPr>
              <p:cNvPr id="1497" name="Google Shape;149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6" name="Google Shape;1506;p15"/>
            <p:cNvGrpSpPr/>
            <p:nvPr/>
          </p:nvGrpSpPr>
          <p:grpSpPr>
            <a:xfrm>
              <a:off x="197659" y="532419"/>
              <a:ext cx="318150" cy="336300"/>
              <a:chOff x="151859" y="203212"/>
              <a:chExt cx="318150" cy="336300"/>
            </a:xfrm>
          </p:grpSpPr>
          <p:sp>
            <p:nvSpPr>
              <p:cNvPr id="1507" name="Google Shape;150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15"/>
            <p:cNvGrpSpPr/>
            <p:nvPr/>
          </p:nvGrpSpPr>
          <p:grpSpPr>
            <a:xfrm>
              <a:off x="197659" y="861626"/>
              <a:ext cx="318150" cy="336300"/>
              <a:chOff x="151859" y="203212"/>
              <a:chExt cx="318150" cy="336300"/>
            </a:xfrm>
          </p:grpSpPr>
          <p:sp>
            <p:nvSpPr>
              <p:cNvPr id="1517" name="Google Shape;151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15"/>
            <p:cNvGrpSpPr/>
            <p:nvPr/>
          </p:nvGrpSpPr>
          <p:grpSpPr>
            <a:xfrm>
              <a:off x="197659" y="1190834"/>
              <a:ext cx="318150" cy="336300"/>
              <a:chOff x="151859" y="203212"/>
              <a:chExt cx="318150" cy="336300"/>
            </a:xfrm>
          </p:grpSpPr>
          <p:sp>
            <p:nvSpPr>
              <p:cNvPr id="1527" name="Google Shape;152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15"/>
            <p:cNvGrpSpPr/>
            <p:nvPr/>
          </p:nvGrpSpPr>
          <p:grpSpPr>
            <a:xfrm>
              <a:off x="197659" y="1520041"/>
              <a:ext cx="318150" cy="336300"/>
              <a:chOff x="151859" y="203212"/>
              <a:chExt cx="318150" cy="336300"/>
            </a:xfrm>
          </p:grpSpPr>
          <p:sp>
            <p:nvSpPr>
              <p:cNvPr id="1537" name="Google Shape;153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15"/>
            <p:cNvGrpSpPr/>
            <p:nvPr/>
          </p:nvGrpSpPr>
          <p:grpSpPr>
            <a:xfrm>
              <a:off x="197659" y="1849248"/>
              <a:ext cx="318150" cy="336300"/>
              <a:chOff x="151859" y="203212"/>
              <a:chExt cx="318150" cy="336300"/>
            </a:xfrm>
          </p:grpSpPr>
          <p:sp>
            <p:nvSpPr>
              <p:cNvPr id="1547" name="Google Shape;154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6" name="Google Shape;1556;p15"/>
            <p:cNvGrpSpPr/>
            <p:nvPr/>
          </p:nvGrpSpPr>
          <p:grpSpPr>
            <a:xfrm>
              <a:off x="197659" y="2178455"/>
              <a:ext cx="318150" cy="336300"/>
              <a:chOff x="151859" y="203212"/>
              <a:chExt cx="318150" cy="336300"/>
            </a:xfrm>
          </p:grpSpPr>
          <p:sp>
            <p:nvSpPr>
              <p:cNvPr id="1557" name="Google Shape;155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6" name="Google Shape;1566;p15"/>
            <p:cNvGrpSpPr/>
            <p:nvPr/>
          </p:nvGrpSpPr>
          <p:grpSpPr>
            <a:xfrm>
              <a:off x="197659" y="2507663"/>
              <a:ext cx="318150" cy="336300"/>
              <a:chOff x="151859" y="203212"/>
              <a:chExt cx="318150" cy="336300"/>
            </a:xfrm>
          </p:grpSpPr>
          <p:sp>
            <p:nvSpPr>
              <p:cNvPr id="1567" name="Google Shape;156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6" name="Google Shape;1576;p15"/>
            <p:cNvGrpSpPr/>
            <p:nvPr/>
          </p:nvGrpSpPr>
          <p:grpSpPr>
            <a:xfrm>
              <a:off x="197659" y="2836870"/>
              <a:ext cx="318150" cy="336300"/>
              <a:chOff x="151859" y="203212"/>
              <a:chExt cx="318150" cy="336300"/>
            </a:xfrm>
          </p:grpSpPr>
          <p:sp>
            <p:nvSpPr>
              <p:cNvPr id="1577" name="Google Shape;157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6" name="Google Shape;1586;p15"/>
            <p:cNvGrpSpPr/>
            <p:nvPr/>
          </p:nvGrpSpPr>
          <p:grpSpPr>
            <a:xfrm>
              <a:off x="197659" y="3166077"/>
              <a:ext cx="318150" cy="336300"/>
              <a:chOff x="151859" y="203212"/>
              <a:chExt cx="318150" cy="336300"/>
            </a:xfrm>
          </p:grpSpPr>
          <p:sp>
            <p:nvSpPr>
              <p:cNvPr id="1587" name="Google Shape;158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1596;p15"/>
            <p:cNvGrpSpPr/>
            <p:nvPr/>
          </p:nvGrpSpPr>
          <p:grpSpPr>
            <a:xfrm>
              <a:off x="197659" y="3495285"/>
              <a:ext cx="318150" cy="336300"/>
              <a:chOff x="151859" y="203212"/>
              <a:chExt cx="318150" cy="336300"/>
            </a:xfrm>
          </p:grpSpPr>
          <p:sp>
            <p:nvSpPr>
              <p:cNvPr id="1597" name="Google Shape;159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15"/>
            <p:cNvGrpSpPr/>
            <p:nvPr/>
          </p:nvGrpSpPr>
          <p:grpSpPr>
            <a:xfrm>
              <a:off x="197659" y="3824492"/>
              <a:ext cx="318150" cy="336300"/>
              <a:chOff x="151859" y="203212"/>
              <a:chExt cx="318150" cy="336300"/>
            </a:xfrm>
          </p:grpSpPr>
          <p:sp>
            <p:nvSpPr>
              <p:cNvPr id="1607" name="Google Shape;160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6" name="Google Shape;1616;p15"/>
            <p:cNvGrpSpPr/>
            <p:nvPr/>
          </p:nvGrpSpPr>
          <p:grpSpPr>
            <a:xfrm>
              <a:off x="197659" y="4172760"/>
              <a:ext cx="318150" cy="336300"/>
              <a:chOff x="151859" y="203212"/>
              <a:chExt cx="318150" cy="336300"/>
            </a:xfrm>
          </p:grpSpPr>
          <p:sp>
            <p:nvSpPr>
              <p:cNvPr id="1617" name="Google Shape;161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15"/>
            <p:cNvGrpSpPr/>
            <p:nvPr/>
          </p:nvGrpSpPr>
          <p:grpSpPr>
            <a:xfrm>
              <a:off x="197659" y="4501967"/>
              <a:ext cx="318150" cy="336300"/>
              <a:chOff x="151859" y="203212"/>
              <a:chExt cx="318150" cy="336300"/>
            </a:xfrm>
          </p:grpSpPr>
          <p:sp>
            <p:nvSpPr>
              <p:cNvPr id="1627" name="Google Shape;1627;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6" name="Google Shape;1636;p15"/>
          <p:cNvGrpSpPr/>
          <p:nvPr/>
        </p:nvGrpSpPr>
        <p:grpSpPr>
          <a:xfrm flipH="1">
            <a:off x="8628209" y="350412"/>
            <a:ext cx="318150" cy="4635055"/>
            <a:chOff x="197659" y="203212"/>
            <a:chExt cx="318150" cy="4635055"/>
          </a:xfrm>
        </p:grpSpPr>
        <p:grpSp>
          <p:nvGrpSpPr>
            <p:cNvPr id="1637" name="Google Shape;1637;p15"/>
            <p:cNvGrpSpPr/>
            <p:nvPr/>
          </p:nvGrpSpPr>
          <p:grpSpPr>
            <a:xfrm>
              <a:off x="197659" y="203212"/>
              <a:ext cx="318150" cy="336300"/>
              <a:chOff x="151859" y="203212"/>
              <a:chExt cx="318150" cy="336300"/>
            </a:xfrm>
          </p:grpSpPr>
          <p:sp>
            <p:nvSpPr>
              <p:cNvPr id="1638" name="Google Shape;163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15"/>
            <p:cNvGrpSpPr/>
            <p:nvPr/>
          </p:nvGrpSpPr>
          <p:grpSpPr>
            <a:xfrm>
              <a:off x="197659" y="532419"/>
              <a:ext cx="318150" cy="336300"/>
              <a:chOff x="151859" y="203212"/>
              <a:chExt cx="318150" cy="336300"/>
            </a:xfrm>
          </p:grpSpPr>
          <p:sp>
            <p:nvSpPr>
              <p:cNvPr id="1648" name="Google Shape;164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7" name="Google Shape;1657;p15"/>
            <p:cNvGrpSpPr/>
            <p:nvPr/>
          </p:nvGrpSpPr>
          <p:grpSpPr>
            <a:xfrm>
              <a:off x="197659" y="861626"/>
              <a:ext cx="318150" cy="336300"/>
              <a:chOff x="151859" y="203212"/>
              <a:chExt cx="318150" cy="336300"/>
            </a:xfrm>
          </p:grpSpPr>
          <p:sp>
            <p:nvSpPr>
              <p:cNvPr id="1658" name="Google Shape;165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15"/>
            <p:cNvGrpSpPr/>
            <p:nvPr/>
          </p:nvGrpSpPr>
          <p:grpSpPr>
            <a:xfrm>
              <a:off x="197659" y="1190834"/>
              <a:ext cx="318150" cy="336300"/>
              <a:chOff x="151859" y="203212"/>
              <a:chExt cx="318150" cy="336300"/>
            </a:xfrm>
          </p:grpSpPr>
          <p:sp>
            <p:nvSpPr>
              <p:cNvPr id="1668" name="Google Shape;166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15"/>
            <p:cNvGrpSpPr/>
            <p:nvPr/>
          </p:nvGrpSpPr>
          <p:grpSpPr>
            <a:xfrm>
              <a:off x="197659" y="1520041"/>
              <a:ext cx="318150" cy="336300"/>
              <a:chOff x="151859" y="203212"/>
              <a:chExt cx="318150" cy="336300"/>
            </a:xfrm>
          </p:grpSpPr>
          <p:sp>
            <p:nvSpPr>
              <p:cNvPr id="1678" name="Google Shape;167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15"/>
            <p:cNvGrpSpPr/>
            <p:nvPr/>
          </p:nvGrpSpPr>
          <p:grpSpPr>
            <a:xfrm>
              <a:off x="197659" y="1849248"/>
              <a:ext cx="318150" cy="336300"/>
              <a:chOff x="151859" y="203212"/>
              <a:chExt cx="318150" cy="336300"/>
            </a:xfrm>
          </p:grpSpPr>
          <p:sp>
            <p:nvSpPr>
              <p:cNvPr id="1688" name="Google Shape;168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15"/>
            <p:cNvGrpSpPr/>
            <p:nvPr/>
          </p:nvGrpSpPr>
          <p:grpSpPr>
            <a:xfrm>
              <a:off x="197659" y="2178455"/>
              <a:ext cx="318150" cy="336300"/>
              <a:chOff x="151859" y="203212"/>
              <a:chExt cx="318150" cy="336300"/>
            </a:xfrm>
          </p:grpSpPr>
          <p:sp>
            <p:nvSpPr>
              <p:cNvPr id="1698" name="Google Shape;169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7" name="Google Shape;1707;p15"/>
            <p:cNvGrpSpPr/>
            <p:nvPr/>
          </p:nvGrpSpPr>
          <p:grpSpPr>
            <a:xfrm>
              <a:off x="197659" y="2507663"/>
              <a:ext cx="318150" cy="336300"/>
              <a:chOff x="151859" y="203212"/>
              <a:chExt cx="318150" cy="336300"/>
            </a:xfrm>
          </p:grpSpPr>
          <p:sp>
            <p:nvSpPr>
              <p:cNvPr id="1708" name="Google Shape;170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7" name="Google Shape;1717;p15"/>
            <p:cNvGrpSpPr/>
            <p:nvPr/>
          </p:nvGrpSpPr>
          <p:grpSpPr>
            <a:xfrm>
              <a:off x="197659" y="2836870"/>
              <a:ext cx="318150" cy="336300"/>
              <a:chOff x="151859" y="203212"/>
              <a:chExt cx="318150" cy="336300"/>
            </a:xfrm>
          </p:grpSpPr>
          <p:sp>
            <p:nvSpPr>
              <p:cNvPr id="1718" name="Google Shape;171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15"/>
            <p:cNvGrpSpPr/>
            <p:nvPr/>
          </p:nvGrpSpPr>
          <p:grpSpPr>
            <a:xfrm>
              <a:off x="197659" y="3166077"/>
              <a:ext cx="318150" cy="336300"/>
              <a:chOff x="151859" y="203212"/>
              <a:chExt cx="318150" cy="336300"/>
            </a:xfrm>
          </p:grpSpPr>
          <p:sp>
            <p:nvSpPr>
              <p:cNvPr id="1728" name="Google Shape;172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7" name="Google Shape;1737;p15"/>
            <p:cNvGrpSpPr/>
            <p:nvPr/>
          </p:nvGrpSpPr>
          <p:grpSpPr>
            <a:xfrm>
              <a:off x="197659" y="3495285"/>
              <a:ext cx="318150" cy="336300"/>
              <a:chOff x="151859" y="203212"/>
              <a:chExt cx="318150" cy="336300"/>
            </a:xfrm>
          </p:grpSpPr>
          <p:sp>
            <p:nvSpPr>
              <p:cNvPr id="1738" name="Google Shape;173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15"/>
            <p:cNvGrpSpPr/>
            <p:nvPr/>
          </p:nvGrpSpPr>
          <p:grpSpPr>
            <a:xfrm>
              <a:off x="197659" y="3824492"/>
              <a:ext cx="318150" cy="336300"/>
              <a:chOff x="151859" y="203212"/>
              <a:chExt cx="318150" cy="336300"/>
            </a:xfrm>
          </p:grpSpPr>
          <p:sp>
            <p:nvSpPr>
              <p:cNvPr id="1748" name="Google Shape;174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7" name="Google Shape;1757;p15"/>
            <p:cNvGrpSpPr/>
            <p:nvPr/>
          </p:nvGrpSpPr>
          <p:grpSpPr>
            <a:xfrm>
              <a:off x="197659" y="4172760"/>
              <a:ext cx="318150" cy="336300"/>
              <a:chOff x="151859" y="203212"/>
              <a:chExt cx="318150" cy="336300"/>
            </a:xfrm>
          </p:grpSpPr>
          <p:sp>
            <p:nvSpPr>
              <p:cNvPr id="1758" name="Google Shape;175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15"/>
            <p:cNvGrpSpPr/>
            <p:nvPr/>
          </p:nvGrpSpPr>
          <p:grpSpPr>
            <a:xfrm>
              <a:off x="197659" y="4501967"/>
              <a:ext cx="318150" cy="336300"/>
              <a:chOff x="151859" y="203212"/>
              <a:chExt cx="318150" cy="336300"/>
            </a:xfrm>
          </p:grpSpPr>
          <p:sp>
            <p:nvSpPr>
              <p:cNvPr id="1768" name="Google Shape;1768;p1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871363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87"/>
        <p:cNvGrpSpPr/>
        <p:nvPr/>
      </p:nvGrpSpPr>
      <p:grpSpPr>
        <a:xfrm>
          <a:off x="0" y="0"/>
          <a:ext cx="0" cy="0"/>
          <a:chOff x="0" y="0"/>
          <a:chExt cx="0" cy="0"/>
        </a:xfrm>
      </p:grpSpPr>
      <p:sp>
        <p:nvSpPr>
          <p:cNvPr id="2388" name="Google Shape;2388;p21"/>
          <p:cNvSpPr txBox="1">
            <a:spLocks noGrp="1"/>
          </p:cNvSpPr>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
        <p:nvSpPr>
          <p:cNvPr id="2389" name="Google Shape;2389;p21"/>
          <p:cNvSpPr txBox="1">
            <a:spLocks noGrp="1"/>
          </p:cNvSpPr>
          <p:nvPr>
            <p:ph type="subTitle" idx="1"/>
          </p:nvPr>
        </p:nvSpPr>
        <p:spPr>
          <a:xfrm>
            <a:off x="1738500" y="1512525"/>
            <a:ext cx="5667000" cy="2430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AutoNum type="arabicPeriod"/>
              <a:defRPr/>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a:endParaRPr/>
          </a:p>
        </p:txBody>
      </p:sp>
      <p:grpSp>
        <p:nvGrpSpPr>
          <p:cNvPr id="2390" name="Google Shape;2390;p21"/>
          <p:cNvGrpSpPr/>
          <p:nvPr/>
        </p:nvGrpSpPr>
        <p:grpSpPr>
          <a:xfrm flipH="1">
            <a:off x="8636809" y="203212"/>
            <a:ext cx="318150" cy="3957580"/>
            <a:chOff x="150034" y="203212"/>
            <a:chExt cx="318150" cy="3957580"/>
          </a:xfrm>
        </p:grpSpPr>
        <p:grpSp>
          <p:nvGrpSpPr>
            <p:cNvPr id="2391" name="Google Shape;2391;p21"/>
            <p:cNvGrpSpPr/>
            <p:nvPr/>
          </p:nvGrpSpPr>
          <p:grpSpPr>
            <a:xfrm>
              <a:off x="150034" y="203212"/>
              <a:ext cx="318150" cy="336300"/>
              <a:chOff x="151859" y="203212"/>
              <a:chExt cx="318150" cy="336300"/>
            </a:xfrm>
          </p:grpSpPr>
          <p:sp>
            <p:nvSpPr>
              <p:cNvPr id="2392" name="Google Shape;239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21"/>
            <p:cNvGrpSpPr/>
            <p:nvPr/>
          </p:nvGrpSpPr>
          <p:grpSpPr>
            <a:xfrm>
              <a:off x="150034" y="532419"/>
              <a:ext cx="318150" cy="336300"/>
              <a:chOff x="151859" y="203212"/>
              <a:chExt cx="318150" cy="336300"/>
            </a:xfrm>
          </p:grpSpPr>
          <p:sp>
            <p:nvSpPr>
              <p:cNvPr id="2402" name="Google Shape;240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1" name="Google Shape;2411;p21"/>
            <p:cNvGrpSpPr/>
            <p:nvPr/>
          </p:nvGrpSpPr>
          <p:grpSpPr>
            <a:xfrm>
              <a:off x="150034" y="861626"/>
              <a:ext cx="318150" cy="336300"/>
              <a:chOff x="151859" y="203212"/>
              <a:chExt cx="318150" cy="336300"/>
            </a:xfrm>
          </p:grpSpPr>
          <p:sp>
            <p:nvSpPr>
              <p:cNvPr id="2412" name="Google Shape;241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1" name="Google Shape;2421;p21"/>
            <p:cNvGrpSpPr/>
            <p:nvPr/>
          </p:nvGrpSpPr>
          <p:grpSpPr>
            <a:xfrm>
              <a:off x="150034" y="1190834"/>
              <a:ext cx="318150" cy="336300"/>
              <a:chOff x="151859" y="203212"/>
              <a:chExt cx="318150" cy="336300"/>
            </a:xfrm>
          </p:grpSpPr>
          <p:sp>
            <p:nvSpPr>
              <p:cNvPr id="2422" name="Google Shape;242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21"/>
            <p:cNvGrpSpPr/>
            <p:nvPr/>
          </p:nvGrpSpPr>
          <p:grpSpPr>
            <a:xfrm>
              <a:off x="150034" y="1520041"/>
              <a:ext cx="318150" cy="336300"/>
              <a:chOff x="151859" y="203212"/>
              <a:chExt cx="318150" cy="336300"/>
            </a:xfrm>
          </p:grpSpPr>
          <p:sp>
            <p:nvSpPr>
              <p:cNvPr id="2432" name="Google Shape;243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1" name="Google Shape;2441;p21"/>
            <p:cNvGrpSpPr/>
            <p:nvPr/>
          </p:nvGrpSpPr>
          <p:grpSpPr>
            <a:xfrm>
              <a:off x="150034" y="1849248"/>
              <a:ext cx="318150" cy="336300"/>
              <a:chOff x="151859" y="203212"/>
              <a:chExt cx="318150" cy="336300"/>
            </a:xfrm>
          </p:grpSpPr>
          <p:sp>
            <p:nvSpPr>
              <p:cNvPr id="2442" name="Google Shape;244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1" name="Google Shape;2451;p21"/>
            <p:cNvGrpSpPr/>
            <p:nvPr/>
          </p:nvGrpSpPr>
          <p:grpSpPr>
            <a:xfrm>
              <a:off x="150034" y="2178455"/>
              <a:ext cx="318150" cy="336300"/>
              <a:chOff x="151859" y="203212"/>
              <a:chExt cx="318150" cy="336300"/>
            </a:xfrm>
          </p:grpSpPr>
          <p:sp>
            <p:nvSpPr>
              <p:cNvPr id="2452" name="Google Shape;245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21"/>
            <p:cNvGrpSpPr/>
            <p:nvPr/>
          </p:nvGrpSpPr>
          <p:grpSpPr>
            <a:xfrm>
              <a:off x="150034" y="2507663"/>
              <a:ext cx="318150" cy="336300"/>
              <a:chOff x="151859" y="203212"/>
              <a:chExt cx="318150" cy="336300"/>
            </a:xfrm>
          </p:grpSpPr>
          <p:sp>
            <p:nvSpPr>
              <p:cNvPr id="2462" name="Google Shape;246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 name="Google Shape;2471;p21"/>
            <p:cNvGrpSpPr/>
            <p:nvPr/>
          </p:nvGrpSpPr>
          <p:grpSpPr>
            <a:xfrm>
              <a:off x="150034" y="2836870"/>
              <a:ext cx="318150" cy="336300"/>
              <a:chOff x="151859" y="203212"/>
              <a:chExt cx="318150" cy="336300"/>
            </a:xfrm>
          </p:grpSpPr>
          <p:sp>
            <p:nvSpPr>
              <p:cNvPr id="2472" name="Google Shape;247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1" name="Google Shape;2481;p21"/>
            <p:cNvGrpSpPr/>
            <p:nvPr/>
          </p:nvGrpSpPr>
          <p:grpSpPr>
            <a:xfrm>
              <a:off x="150034" y="3166077"/>
              <a:ext cx="318150" cy="336300"/>
              <a:chOff x="151859" y="203212"/>
              <a:chExt cx="318150" cy="336300"/>
            </a:xfrm>
          </p:grpSpPr>
          <p:sp>
            <p:nvSpPr>
              <p:cNvPr id="2482" name="Google Shape;248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1" name="Google Shape;2491;p21"/>
            <p:cNvGrpSpPr/>
            <p:nvPr/>
          </p:nvGrpSpPr>
          <p:grpSpPr>
            <a:xfrm>
              <a:off x="150034" y="3495285"/>
              <a:ext cx="318150" cy="336300"/>
              <a:chOff x="151859" y="203212"/>
              <a:chExt cx="318150" cy="336300"/>
            </a:xfrm>
          </p:grpSpPr>
          <p:sp>
            <p:nvSpPr>
              <p:cNvPr id="2492" name="Google Shape;249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21"/>
            <p:cNvGrpSpPr/>
            <p:nvPr/>
          </p:nvGrpSpPr>
          <p:grpSpPr>
            <a:xfrm>
              <a:off x="150034" y="3824492"/>
              <a:ext cx="318150" cy="336300"/>
              <a:chOff x="151859" y="203212"/>
              <a:chExt cx="318150" cy="336300"/>
            </a:xfrm>
          </p:grpSpPr>
          <p:sp>
            <p:nvSpPr>
              <p:cNvPr id="2502" name="Google Shape;2502;p2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2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1" name="Google Shape;2511;p21"/>
          <p:cNvGrpSpPr/>
          <p:nvPr/>
        </p:nvGrpSpPr>
        <p:grpSpPr>
          <a:xfrm flipH="1">
            <a:off x="193351" y="1537537"/>
            <a:ext cx="241624" cy="336300"/>
            <a:chOff x="5936926" y="1793687"/>
            <a:chExt cx="241624" cy="336300"/>
          </a:xfrm>
        </p:grpSpPr>
        <p:sp>
          <p:nvSpPr>
            <p:cNvPr id="2512" name="Google Shape;2512;p21"/>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1"/>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1"/>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1"/>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1"/>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1"/>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1"/>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1"/>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99459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855"/>
        <p:cNvGrpSpPr/>
        <p:nvPr/>
      </p:nvGrpSpPr>
      <p:grpSpPr>
        <a:xfrm>
          <a:off x="0" y="0"/>
          <a:ext cx="0" cy="0"/>
          <a:chOff x="0" y="0"/>
          <a:chExt cx="0" cy="0"/>
        </a:xfrm>
      </p:grpSpPr>
      <p:sp>
        <p:nvSpPr>
          <p:cNvPr id="1856" name="Google Shape;1856;p17"/>
          <p:cNvSpPr txBox="1">
            <a:spLocks noGrp="1"/>
          </p:cNvSpPr>
          <p:nvPr>
            <p:ph type="subTitle" idx="1"/>
          </p:nvPr>
        </p:nvSpPr>
        <p:spPr>
          <a:xfrm>
            <a:off x="2087850" y="3419050"/>
            <a:ext cx="2487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a:ea typeface="Rozha One"/>
                <a:cs typeface="Rozha One"/>
                <a:sym typeface="Rozha One"/>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57" name="Google Shape;1857;p17"/>
          <p:cNvSpPr txBox="1">
            <a:spLocks noGrp="1"/>
          </p:cNvSpPr>
          <p:nvPr>
            <p:ph type="subTitle" idx="2"/>
          </p:nvPr>
        </p:nvSpPr>
        <p:spPr>
          <a:xfrm>
            <a:off x="5935950" y="2077775"/>
            <a:ext cx="24894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a:ea typeface="Rozha One"/>
                <a:cs typeface="Rozha One"/>
                <a:sym typeface="Rozha One"/>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58" name="Google Shape;1858;p17"/>
          <p:cNvSpPr txBox="1">
            <a:spLocks noGrp="1"/>
          </p:cNvSpPr>
          <p:nvPr>
            <p:ph type="subTitle" idx="3"/>
          </p:nvPr>
        </p:nvSpPr>
        <p:spPr>
          <a:xfrm>
            <a:off x="2087850" y="2077800"/>
            <a:ext cx="24861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a:ea typeface="Rozha One"/>
                <a:cs typeface="Rozha One"/>
                <a:sym typeface="Rozha One"/>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59" name="Google Shape;1859;p17"/>
          <p:cNvSpPr txBox="1">
            <a:spLocks noGrp="1"/>
          </p:cNvSpPr>
          <p:nvPr>
            <p:ph type="subTitle" idx="4"/>
          </p:nvPr>
        </p:nvSpPr>
        <p:spPr>
          <a:xfrm>
            <a:off x="2087850" y="2590885"/>
            <a:ext cx="1902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60" name="Google Shape;1860;p17"/>
          <p:cNvSpPr txBox="1">
            <a:spLocks noGrp="1"/>
          </p:cNvSpPr>
          <p:nvPr>
            <p:ph type="subTitle" idx="5"/>
          </p:nvPr>
        </p:nvSpPr>
        <p:spPr>
          <a:xfrm>
            <a:off x="5935936" y="2590910"/>
            <a:ext cx="19038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61" name="Google Shape;1861;p17"/>
          <p:cNvSpPr txBox="1">
            <a:spLocks noGrp="1"/>
          </p:cNvSpPr>
          <p:nvPr>
            <p:ph type="subTitle" idx="6"/>
          </p:nvPr>
        </p:nvSpPr>
        <p:spPr>
          <a:xfrm>
            <a:off x="2087850" y="3932181"/>
            <a:ext cx="1902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1862" name="Google Shape;1862;p17"/>
          <p:cNvSpPr txBox="1">
            <a:spLocks noGrp="1"/>
          </p:cNvSpPr>
          <p:nvPr>
            <p:ph type="subTitle" idx="7"/>
          </p:nvPr>
        </p:nvSpPr>
        <p:spPr>
          <a:xfrm>
            <a:off x="5935950" y="3419049"/>
            <a:ext cx="2487000" cy="513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Yanone Kaffeesatz"/>
              <a:buNone/>
              <a:defRPr sz="3000">
                <a:latin typeface="Rozha One"/>
                <a:ea typeface="Rozha One"/>
                <a:cs typeface="Rozha One"/>
                <a:sym typeface="Rozha One"/>
              </a:defRPr>
            </a:lvl1pPr>
            <a:lvl2pPr lvl="1" rtl="0">
              <a:spcBef>
                <a:spcPts val="0"/>
              </a:spcBef>
              <a:spcAft>
                <a:spcPts val="0"/>
              </a:spcAft>
              <a:buSzPts val="1800"/>
              <a:buFont typeface="Yanone Kaffeesatz"/>
              <a:buNone/>
              <a:defRPr sz="1800">
                <a:latin typeface="Yanone Kaffeesatz"/>
                <a:ea typeface="Yanone Kaffeesatz"/>
                <a:cs typeface="Yanone Kaffeesatz"/>
                <a:sym typeface="Yanone Kaffeesatz"/>
              </a:defRPr>
            </a:lvl2pPr>
            <a:lvl3pPr lvl="2" rtl="0">
              <a:spcBef>
                <a:spcPts val="0"/>
              </a:spcBef>
              <a:spcAft>
                <a:spcPts val="0"/>
              </a:spcAft>
              <a:buSzPts val="1800"/>
              <a:buFont typeface="Yanone Kaffeesatz"/>
              <a:buNone/>
              <a:defRPr sz="1800">
                <a:latin typeface="Yanone Kaffeesatz"/>
                <a:ea typeface="Yanone Kaffeesatz"/>
                <a:cs typeface="Yanone Kaffeesatz"/>
                <a:sym typeface="Yanone Kaffeesatz"/>
              </a:defRPr>
            </a:lvl3pPr>
            <a:lvl4pPr lvl="3" rtl="0">
              <a:spcBef>
                <a:spcPts val="0"/>
              </a:spcBef>
              <a:spcAft>
                <a:spcPts val="0"/>
              </a:spcAft>
              <a:buSzPts val="1800"/>
              <a:buFont typeface="Yanone Kaffeesatz"/>
              <a:buNone/>
              <a:defRPr sz="1800">
                <a:latin typeface="Yanone Kaffeesatz"/>
                <a:ea typeface="Yanone Kaffeesatz"/>
                <a:cs typeface="Yanone Kaffeesatz"/>
                <a:sym typeface="Yanone Kaffeesatz"/>
              </a:defRPr>
            </a:lvl4pPr>
            <a:lvl5pPr lvl="4" rtl="0">
              <a:spcBef>
                <a:spcPts val="0"/>
              </a:spcBef>
              <a:spcAft>
                <a:spcPts val="0"/>
              </a:spcAft>
              <a:buSzPts val="1800"/>
              <a:buFont typeface="Yanone Kaffeesatz"/>
              <a:buNone/>
              <a:defRPr sz="1800">
                <a:latin typeface="Yanone Kaffeesatz"/>
                <a:ea typeface="Yanone Kaffeesatz"/>
                <a:cs typeface="Yanone Kaffeesatz"/>
                <a:sym typeface="Yanone Kaffeesatz"/>
              </a:defRPr>
            </a:lvl5pPr>
            <a:lvl6pPr lvl="5" rtl="0">
              <a:spcBef>
                <a:spcPts val="0"/>
              </a:spcBef>
              <a:spcAft>
                <a:spcPts val="0"/>
              </a:spcAft>
              <a:buSzPts val="1800"/>
              <a:buFont typeface="Yanone Kaffeesatz"/>
              <a:buNone/>
              <a:defRPr sz="1800">
                <a:latin typeface="Yanone Kaffeesatz"/>
                <a:ea typeface="Yanone Kaffeesatz"/>
                <a:cs typeface="Yanone Kaffeesatz"/>
                <a:sym typeface="Yanone Kaffeesatz"/>
              </a:defRPr>
            </a:lvl6pPr>
            <a:lvl7pPr lvl="6" rtl="0">
              <a:spcBef>
                <a:spcPts val="0"/>
              </a:spcBef>
              <a:spcAft>
                <a:spcPts val="0"/>
              </a:spcAft>
              <a:buSzPts val="1800"/>
              <a:buFont typeface="Yanone Kaffeesatz"/>
              <a:buNone/>
              <a:defRPr sz="1800">
                <a:latin typeface="Yanone Kaffeesatz"/>
                <a:ea typeface="Yanone Kaffeesatz"/>
                <a:cs typeface="Yanone Kaffeesatz"/>
                <a:sym typeface="Yanone Kaffeesatz"/>
              </a:defRPr>
            </a:lvl7pPr>
            <a:lvl8pPr lvl="7" rtl="0">
              <a:spcBef>
                <a:spcPts val="0"/>
              </a:spcBef>
              <a:spcAft>
                <a:spcPts val="0"/>
              </a:spcAft>
              <a:buSzPts val="1800"/>
              <a:buFont typeface="Yanone Kaffeesatz"/>
              <a:buNone/>
              <a:defRPr sz="1800">
                <a:latin typeface="Yanone Kaffeesatz"/>
                <a:ea typeface="Yanone Kaffeesatz"/>
                <a:cs typeface="Yanone Kaffeesatz"/>
                <a:sym typeface="Yanone Kaffeesatz"/>
              </a:defRPr>
            </a:lvl8pPr>
            <a:lvl9pPr lvl="8" rtl="0">
              <a:spcBef>
                <a:spcPts val="0"/>
              </a:spcBef>
              <a:spcAft>
                <a:spcPts val="0"/>
              </a:spcAft>
              <a:buSzPts val="1800"/>
              <a:buFont typeface="Yanone Kaffeesatz"/>
              <a:buNone/>
              <a:defRPr sz="1800">
                <a:latin typeface="Yanone Kaffeesatz"/>
                <a:ea typeface="Yanone Kaffeesatz"/>
                <a:cs typeface="Yanone Kaffeesatz"/>
                <a:sym typeface="Yanone Kaffeesatz"/>
              </a:defRPr>
            </a:lvl9pPr>
          </a:lstStyle>
          <a:p>
            <a:endParaRPr/>
          </a:p>
        </p:txBody>
      </p:sp>
      <p:sp>
        <p:nvSpPr>
          <p:cNvPr id="1863" name="Google Shape;1863;p17"/>
          <p:cNvSpPr txBox="1">
            <a:spLocks noGrp="1"/>
          </p:cNvSpPr>
          <p:nvPr>
            <p:ph type="subTitle" idx="8"/>
          </p:nvPr>
        </p:nvSpPr>
        <p:spPr>
          <a:xfrm>
            <a:off x="5935936" y="3932189"/>
            <a:ext cx="19017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grpSp>
        <p:nvGrpSpPr>
          <p:cNvPr id="1864" name="Google Shape;1864;p17"/>
          <p:cNvGrpSpPr/>
          <p:nvPr/>
        </p:nvGrpSpPr>
        <p:grpSpPr>
          <a:xfrm>
            <a:off x="8636809" y="203212"/>
            <a:ext cx="318150" cy="1982337"/>
            <a:chOff x="8636809" y="203212"/>
            <a:chExt cx="318150" cy="1982337"/>
          </a:xfrm>
        </p:grpSpPr>
        <p:grpSp>
          <p:nvGrpSpPr>
            <p:cNvPr id="1865" name="Google Shape;1865;p17"/>
            <p:cNvGrpSpPr/>
            <p:nvPr/>
          </p:nvGrpSpPr>
          <p:grpSpPr>
            <a:xfrm flipH="1">
              <a:off x="8636809" y="203212"/>
              <a:ext cx="318150" cy="336300"/>
              <a:chOff x="151859" y="203212"/>
              <a:chExt cx="318150" cy="336300"/>
            </a:xfrm>
          </p:grpSpPr>
          <p:sp>
            <p:nvSpPr>
              <p:cNvPr id="1866" name="Google Shape;186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5" name="Google Shape;1875;p17"/>
            <p:cNvGrpSpPr/>
            <p:nvPr/>
          </p:nvGrpSpPr>
          <p:grpSpPr>
            <a:xfrm flipH="1">
              <a:off x="8636809" y="532419"/>
              <a:ext cx="318150" cy="336300"/>
              <a:chOff x="151859" y="203212"/>
              <a:chExt cx="318150" cy="336300"/>
            </a:xfrm>
          </p:grpSpPr>
          <p:sp>
            <p:nvSpPr>
              <p:cNvPr id="1876" name="Google Shape;187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1885;p17"/>
            <p:cNvGrpSpPr/>
            <p:nvPr/>
          </p:nvGrpSpPr>
          <p:grpSpPr>
            <a:xfrm flipH="1">
              <a:off x="8636809" y="861626"/>
              <a:ext cx="318150" cy="336300"/>
              <a:chOff x="151859" y="203212"/>
              <a:chExt cx="318150" cy="336300"/>
            </a:xfrm>
          </p:grpSpPr>
          <p:sp>
            <p:nvSpPr>
              <p:cNvPr id="1886" name="Google Shape;188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5" name="Google Shape;1895;p17"/>
            <p:cNvGrpSpPr/>
            <p:nvPr/>
          </p:nvGrpSpPr>
          <p:grpSpPr>
            <a:xfrm flipH="1">
              <a:off x="8636809" y="1190834"/>
              <a:ext cx="318150" cy="336300"/>
              <a:chOff x="151859" y="203212"/>
              <a:chExt cx="318150" cy="336300"/>
            </a:xfrm>
          </p:grpSpPr>
          <p:sp>
            <p:nvSpPr>
              <p:cNvPr id="1896" name="Google Shape;189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5" name="Google Shape;1905;p17"/>
            <p:cNvGrpSpPr/>
            <p:nvPr/>
          </p:nvGrpSpPr>
          <p:grpSpPr>
            <a:xfrm flipH="1">
              <a:off x="8636809" y="1520041"/>
              <a:ext cx="318150" cy="336300"/>
              <a:chOff x="151859" y="203212"/>
              <a:chExt cx="318150" cy="336300"/>
            </a:xfrm>
          </p:grpSpPr>
          <p:sp>
            <p:nvSpPr>
              <p:cNvPr id="1906" name="Google Shape;190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5" name="Google Shape;1915;p17"/>
            <p:cNvGrpSpPr/>
            <p:nvPr/>
          </p:nvGrpSpPr>
          <p:grpSpPr>
            <a:xfrm flipH="1">
              <a:off x="8636809" y="1849248"/>
              <a:ext cx="318150" cy="336300"/>
              <a:chOff x="151859" y="203212"/>
              <a:chExt cx="318150" cy="336300"/>
            </a:xfrm>
          </p:grpSpPr>
          <p:sp>
            <p:nvSpPr>
              <p:cNvPr id="1916" name="Google Shape;1916;p1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25" name="Google Shape;1925;p17"/>
          <p:cNvSpPr txBox="1">
            <a:spLocks noGrp="1"/>
          </p:cNvSpPr>
          <p:nvPr>
            <p:ph type="title"/>
          </p:nvPr>
        </p:nvSpPr>
        <p:spPr>
          <a:xfrm>
            <a:off x="713250" y="539500"/>
            <a:ext cx="4515900" cy="1108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1077965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768"/>
        <p:cNvGrpSpPr/>
        <p:nvPr/>
      </p:nvGrpSpPr>
      <p:grpSpPr>
        <a:xfrm>
          <a:off x="0" y="0"/>
          <a:ext cx="0" cy="0"/>
          <a:chOff x="0" y="0"/>
          <a:chExt cx="0" cy="0"/>
        </a:xfrm>
      </p:grpSpPr>
      <p:sp>
        <p:nvSpPr>
          <p:cNvPr id="2769" name="Google Shape;2769;p24"/>
          <p:cNvSpPr txBox="1">
            <a:spLocks noGrp="1"/>
          </p:cNvSpPr>
          <p:nvPr>
            <p:ph type="subTitle" idx="1"/>
          </p:nvPr>
        </p:nvSpPr>
        <p:spPr>
          <a:xfrm>
            <a:off x="4975675" y="1419225"/>
            <a:ext cx="3150300" cy="5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Font typeface="Yanone Kaffeesatz"/>
              <a:buNone/>
              <a:defRPr sz="3000">
                <a:latin typeface="Rozha One"/>
                <a:ea typeface="Rozha One"/>
                <a:cs typeface="Rozha One"/>
                <a:sym typeface="Rozha One"/>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2770" name="Google Shape;2770;p24"/>
          <p:cNvSpPr txBox="1">
            <a:spLocks noGrp="1"/>
          </p:cNvSpPr>
          <p:nvPr>
            <p:ph type="subTitle" idx="2"/>
          </p:nvPr>
        </p:nvSpPr>
        <p:spPr>
          <a:xfrm>
            <a:off x="4975975" y="2933025"/>
            <a:ext cx="3149700" cy="54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800"/>
              <a:buFont typeface="Yanone Kaffeesatz"/>
              <a:buNone/>
              <a:defRPr sz="3000">
                <a:latin typeface="Rozha One"/>
                <a:ea typeface="Rozha One"/>
                <a:cs typeface="Rozha One"/>
                <a:sym typeface="Rozha One"/>
              </a:defRPr>
            </a:lvl1pPr>
            <a:lvl2pPr lvl="1"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2pPr>
            <a:lvl3pPr lvl="2"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3pPr>
            <a:lvl4pPr lvl="3"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4pPr>
            <a:lvl5pPr lvl="4"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5pPr>
            <a:lvl6pPr lvl="5"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6pPr>
            <a:lvl7pPr lvl="6"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7pPr>
            <a:lvl8pPr lvl="7"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8pPr>
            <a:lvl9pPr lvl="8" rtl="0">
              <a:spcBef>
                <a:spcPts val="0"/>
              </a:spcBef>
              <a:spcAft>
                <a:spcPts val="0"/>
              </a:spcAft>
              <a:buClr>
                <a:schemeClr val="dk2"/>
              </a:buClr>
              <a:buSzPts val="1800"/>
              <a:buFont typeface="Yanone Kaffeesatz"/>
              <a:buNone/>
              <a:defRPr sz="1800">
                <a:solidFill>
                  <a:schemeClr val="dk2"/>
                </a:solidFill>
                <a:latin typeface="Yanone Kaffeesatz"/>
                <a:ea typeface="Yanone Kaffeesatz"/>
                <a:cs typeface="Yanone Kaffeesatz"/>
                <a:sym typeface="Yanone Kaffeesatz"/>
              </a:defRPr>
            </a:lvl9pPr>
          </a:lstStyle>
          <a:p>
            <a:endParaRPr/>
          </a:p>
        </p:txBody>
      </p:sp>
      <p:sp>
        <p:nvSpPr>
          <p:cNvPr id="2771" name="Google Shape;2771;p24"/>
          <p:cNvSpPr txBox="1">
            <a:spLocks noGrp="1"/>
          </p:cNvSpPr>
          <p:nvPr>
            <p:ph type="subTitle" idx="3"/>
          </p:nvPr>
        </p:nvSpPr>
        <p:spPr>
          <a:xfrm>
            <a:off x="4975975" y="3474725"/>
            <a:ext cx="2685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72" name="Google Shape;2772;p24"/>
          <p:cNvSpPr txBox="1">
            <a:spLocks noGrp="1"/>
          </p:cNvSpPr>
          <p:nvPr>
            <p:ph type="subTitle" idx="4"/>
          </p:nvPr>
        </p:nvSpPr>
        <p:spPr>
          <a:xfrm>
            <a:off x="4975673" y="1960925"/>
            <a:ext cx="26859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spcBef>
                <a:spcPts val="0"/>
              </a:spcBef>
              <a:spcAft>
                <a:spcPts val="0"/>
              </a:spcAft>
              <a:buSzPts val="1600"/>
              <a:buNone/>
              <a:defRPr/>
            </a:lvl2pPr>
            <a:lvl3pPr lvl="2" algn="ctr" rtl="0">
              <a:spcBef>
                <a:spcPts val="0"/>
              </a:spcBef>
              <a:spcAft>
                <a:spcPts val="0"/>
              </a:spcAft>
              <a:buSzPts val="1600"/>
              <a:buNone/>
              <a:defRPr/>
            </a:lvl3pPr>
            <a:lvl4pPr lvl="3" algn="ctr" rtl="0">
              <a:spcBef>
                <a:spcPts val="0"/>
              </a:spcBef>
              <a:spcAft>
                <a:spcPts val="0"/>
              </a:spcAft>
              <a:buSzPts val="1600"/>
              <a:buNone/>
              <a:defRPr/>
            </a:lvl4pPr>
            <a:lvl5pPr lvl="4" algn="ctr" rtl="0">
              <a:spcBef>
                <a:spcPts val="0"/>
              </a:spcBef>
              <a:spcAft>
                <a:spcPts val="0"/>
              </a:spcAft>
              <a:buSzPts val="1600"/>
              <a:buNone/>
              <a:defRPr/>
            </a:lvl5pPr>
            <a:lvl6pPr lvl="5" algn="ctr" rtl="0">
              <a:spcBef>
                <a:spcPts val="0"/>
              </a:spcBef>
              <a:spcAft>
                <a:spcPts val="0"/>
              </a:spcAft>
              <a:buSzPts val="1600"/>
              <a:buNone/>
              <a:defRPr/>
            </a:lvl6pPr>
            <a:lvl7pPr lvl="6" algn="ctr" rtl="0">
              <a:spcBef>
                <a:spcPts val="0"/>
              </a:spcBef>
              <a:spcAft>
                <a:spcPts val="0"/>
              </a:spcAft>
              <a:buSzPts val="1600"/>
              <a:buNone/>
              <a:defRPr/>
            </a:lvl7pPr>
            <a:lvl8pPr lvl="7" algn="ctr" rtl="0">
              <a:spcBef>
                <a:spcPts val="0"/>
              </a:spcBef>
              <a:spcAft>
                <a:spcPts val="0"/>
              </a:spcAft>
              <a:buSzPts val="1600"/>
              <a:buNone/>
              <a:defRPr/>
            </a:lvl8pPr>
            <a:lvl9pPr lvl="8" algn="ctr" rtl="0">
              <a:spcBef>
                <a:spcPts val="0"/>
              </a:spcBef>
              <a:spcAft>
                <a:spcPts val="0"/>
              </a:spcAft>
              <a:buSzPts val="1600"/>
              <a:buNone/>
              <a:defRPr/>
            </a:lvl9pPr>
          </a:lstStyle>
          <a:p>
            <a:endParaRPr/>
          </a:p>
        </p:txBody>
      </p:sp>
      <p:sp>
        <p:nvSpPr>
          <p:cNvPr id="2773" name="Google Shape;2773;p24"/>
          <p:cNvSpPr txBox="1">
            <a:spLocks noGrp="1"/>
          </p:cNvSpPr>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grpSp>
        <p:nvGrpSpPr>
          <p:cNvPr id="2774" name="Google Shape;2774;p24"/>
          <p:cNvGrpSpPr/>
          <p:nvPr/>
        </p:nvGrpSpPr>
        <p:grpSpPr>
          <a:xfrm flipH="1">
            <a:off x="8636809" y="203212"/>
            <a:ext cx="318150" cy="3957580"/>
            <a:chOff x="150034" y="203212"/>
            <a:chExt cx="318150" cy="3957580"/>
          </a:xfrm>
        </p:grpSpPr>
        <p:grpSp>
          <p:nvGrpSpPr>
            <p:cNvPr id="2775" name="Google Shape;2775;p24"/>
            <p:cNvGrpSpPr/>
            <p:nvPr/>
          </p:nvGrpSpPr>
          <p:grpSpPr>
            <a:xfrm>
              <a:off x="150034" y="203212"/>
              <a:ext cx="318150" cy="336300"/>
              <a:chOff x="151859" y="203212"/>
              <a:chExt cx="318150" cy="336300"/>
            </a:xfrm>
          </p:grpSpPr>
          <p:sp>
            <p:nvSpPr>
              <p:cNvPr id="2776" name="Google Shape;277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5" name="Google Shape;2785;p24"/>
            <p:cNvGrpSpPr/>
            <p:nvPr/>
          </p:nvGrpSpPr>
          <p:grpSpPr>
            <a:xfrm>
              <a:off x="150034" y="532419"/>
              <a:ext cx="318150" cy="336300"/>
              <a:chOff x="151859" y="203212"/>
              <a:chExt cx="318150" cy="336300"/>
            </a:xfrm>
          </p:grpSpPr>
          <p:sp>
            <p:nvSpPr>
              <p:cNvPr id="2786" name="Google Shape;278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5" name="Google Shape;2795;p24"/>
            <p:cNvGrpSpPr/>
            <p:nvPr/>
          </p:nvGrpSpPr>
          <p:grpSpPr>
            <a:xfrm>
              <a:off x="150034" y="861626"/>
              <a:ext cx="318150" cy="336300"/>
              <a:chOff x="151859" y="203212"/>
              <a:chExt cx="318150" cy="336300"/>
            </a:xfrm>
          </p:grpSpPr>
          <p:sp>
            <p:nvSpPr>
              <p:cNvPr id="2796" name="Google Shape;279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5" name="Google Shape;2805;p24"/>
            <p:cNvGrpSpPr/>
            <p:nvPr/>
          </p:nvGrpSpPr>
          <p:grpSpPr>
            <a:xfrm>
              <a:off x="150034" y="1190834"/>
              <a:ext cx="318150" cy="336300"/>
              <a:chOff x="151859" y="203212"/>
              <a:chExt cx="318150" cy="336300"/>
            </a:xfrm>
          </p:grpSpPr>
          <p:sp>
            <p:nvSpPr>
              <p:cNvPr id="2806" name="Google Shape;280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24"/>
            <p:cNvGrpSpPr/>
            <p:nvPr/>
          </p:nvGrpSpPr>
          <p:grpSpPr>
            <a:xfrm>
              <a:off x="150034" y="1520041"/>
              <a:ext cx="318150" cy="336300"/>
              <a:chOff x="151859" y="203212"/>
              <a:chExt cx="318150" cy="336300"/>
            </a:xfrm>
          </p:grpSpPr>
          <p:sp>
            <p:nvSpPr>
              <p:cNvPr id="2816" name="Google Shape;281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5" name="Google Shape;2825;p24"/>
            <p:cNvGrpSpPr/>
            <p:nvPr/>
          </p:nvGrpSpPr>
          <p:grpSpPr>
            <a:xfrm>
              <a:off x="150034" y="1849248"/>
              <a:ext cx="318150" cy="336300"/>
              <a:chOff x="151859" y="203212"/>
              <a:chExt cx="318150" cy="336300"/>
            </a:xfrm>
          </p:grpSpPr>
          <p:sp>
            <p:nvSpPr>
              <p:cNvPr id="2826" name="Google Shape;282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5" name="Google Shape;2835;p24"/>
            <p:cNvGrpSpPr/>
            <p:nvPr/>
          </p:nvGrpSpPr>
          <p:grpSpPr>
            <a:xfrm>
              <a:off x="150034" y="2178455"/>
              <a:ext cx="318150" cy="336300"/>
              <a:chOff x="151859" y="203212"/>
              <a:chExt cx="318150" cy="336300"/>
            </a:xfrm>
          </p:grpSpPr>
          <p:sp>
            <p:nvSpPr>
              <p:cNvPr id="2836" name="Google Shape;283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5" name="Google Shape;2845;p24"/>
            <p:cNvGrpSpPr/>
            <p:nvPr/>
          </p:nvGrpSpPr>
          <p:grpSpPr>
            <a:xfrm>
              <a:off x="150034" y="2507663"/>
              <a:ext cx="318150" cy="336300"/>
              <a:chOff x="151859" y="203212"/>
              <a:chExt cx="318150" cy="336300"/>
            </a:xfrm>
          </p:grpSpPr>
          <p:sp>
            <p:nvSpPr>
              <p:cNvPr id="2846" name="Google Shape;284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5" name="Google Shape;2855;p24"/>
            <p:cNvGrpSpPr/>
            <p:nvPr/>
          </p:nvGrpSpPr>
          <p:grpSpPr>
            <a:xfrm>
              <a:off x="150034" y="2836870"/>
              <a:ext cx="318150" cy="336300"/>
              <a:chOff x="151859" y="203212"/>
              <a:chExt cx="318150" cy="336300"/>
            </a:xfrm>
          </p:grpSpPr>
          <p:sp>
            <p:nvSpPr>
              <p:cNvPr id="2856" name="Google Shape;285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5" name="Google Shape;2865;p24"/>
            <p:cNvGrpSpPr/>
            <p:nvPr/>
          </p:nvGrpSpPr>
          <p:grpSpPr>
            <a:xfrm>
              <a:off x="150034" y="3166077"/>
              <a:ext cx="318150" cy="336300"/>
              <a:chOff x="151859" y="203212"/>
              <a:chExt cx="318150" cy="336300"/>
            </a:xfrm>
          </p:grpSpPr>
          <p:sp>
            <p:nvSpPr>
              <p:cNvPr id="2866" name="Google Shape;286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5" name="Google Shape;2875;p24"/>
            <p:cNvGrpSpPr/>
            <p:nvPr/>
          </p:nvGrpSpPr>
          <p:grpSpPr>
            <a:xfrm>
              <a:off x="150034" y="3495285"/>
              <a:ext cx="318150" cy="336300"/>
              <a:chOff x="151859" y="203212"/>
              <a:chExt cx="318150" cy="336300"/>
            </a:xfrm>
          </p:grpSpPr>
          <p:sp>
            <p:nvSpPr>
              <p:cNvPr id="2876" name="Google Shape;287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5" name="Google Shape;2885;p24"/>
            <p:cNvGrpSpPr/>
            <p:nvPr/>
          </p:nvGrpSpPr>
          <p:grpSpPr>
            <a:xfrm>
              <a:off x="150034" y="3824492"/>
              <a:ext cx="318150" cy="336300"/>
              <a:chOff x="151859" y="203212"/>
              <a:chExt cx="318150" cy="336300"/>
            </a:xfrm>
          </p:grpSpPr>
          <p:sp>
            <p:nvSpPr>
              <p:cNvPr id="2886" name="Google Shape;2886;p24"/>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4"/>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4"/>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4"/>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4"/>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4"/>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4"/>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4"/>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4"/>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12682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520"/>
        <p:cNvGrpSpPr/>
        <p:nvPr/>
      </p:nvGrpSpPr>
      <p:grpSpPr>
        <a:xfrm>
          <a:off x="0" y="0"/>
          <a:ext cx="0" cy="0"/>
          <a:chOff x="0" y="0"/>
          <a:chExt cx="0" cy="0"/>
        </a:xfrm>
      </p:grpSpPr>
      <p:sp>
        <p:nvSpPr>
          <p:cNvPr id="2521" name="Google Shape;2521;p22"/>
          <p:cNvSpPr txBox="1">
            <a:spLocks noGrp="1"/>
          </p:cNvSpPr>
          <p:nvPr>
            <p:ph type="subTitle" idx="1"/>
          </p:nvPr>
        </p:nvSpPr>
        <p:spPr>
          <a:xfrm>
            <a:off x="5001112" y="2084025"/>
            <a:ext cx="2734800" cy="16239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AutoNum type="arabicPeriod"/>
              <a:defRPr/>
            </a:lvl1pPr>
            <a:lvl2pPr lvl="1" rtl="0">
              <a:spcBef>
                <a:spcPts val="0"/>
              </a:spcBef>
              <a:spcAft>
                <a:spcPts val="0"/>
              </a:spcAft>
              <a:buSzPts val="1600"/>
              <a:buAutoNum type="alphaLcPeriod"/>
              <a:defRPr/>
            </a:lvl2pPr>
            <a:lvl3pPr lvl="2" rtl="0">
              <a:spcBef>
                <a:spcPts val="0"/>
              </a:spcBef>
              <a:spcAft>
                <a:spcPts val="0"/>
              </a:spcAft>
              <a:buSzPts val="1600"/>
              <a:buAutoNum type="romanLcPeriod"/>
              <a:defRPr/>
            </a:lvl3pPr>
            <a:lvl4pPr lvl="3" rtl="0">
              <a:spcBef>
                <a:spcPts val="0"/>
              </a:spcBef>
              <a:spcAft>
                <a:spcPts val="0"/>
              </a:spcAft>
              <a:buSzPts val="1600"/>
              <a:buAutoNum type="arabicPeriod"/>
              <a:defRPr/>
            </a:lvl4pPr>
            <a:lvl5pPr lvl="4" rtl="0">
              <a:spcBef>
                <a:spcPts val="0"/>
              </a:spcBef>
              <a:spcAft>
                <a:spcPts val="0"/>
              </a:spcAft>
              <a:buSzPts val="1600"/>
              <a:buAutoNum type="alphaLcPeriod"/>
              <a:defRPr/>
            </a:lvl5pPr>
            <a:lvl6pPr lvl="5" rtl="0">
              <a:spcBef>
                <a:spcPts val="0"/>
              </a:spcBef>
              <a:spcAft>
                <a:spcPts val="0"/>
              </a:spcAft>
              <a:buSzPts val="1600"/>
              <a:buAutoNum type="romanLcPeriod"/>
              <a:defRPr/>
            </a:lvl6pPr>
            <a:lvl7pPr lvl="6" rtl="0">
              <a:spcBef>
                <a:spcPts val="0"/>
              </a:spcBef>
              <a:spcAft>
                <a:spcPts val="0"/>
              </a:spcAft>
              <a:buSzPts val="1600"/>
              <a:buAutoNum type="arabicPeriod"/>
              <a:defRPr/>
            </a:lvl7pPr>
            <a:lvl8pPr lvl="7" rtl="0">
              <a:spcBef>
                <a:spcPts val="0"/>
              </a:spcBef>
              <a:spcAft>
                <a:spcPts val="0"/>
              </a:spcAft>
              <a:buSzPts val="1600"/>
              <a:buAutoNum type="alphaLcPeriod"/>
              <a:defRPr/>
            </a:lvl8pPr>
            <a:lvl9pPr lvl="8" rtl="0">
              <a:spcBef>
                <a:spcPts val="0"/>
              </a:spcBef>
              <a:spcAft>
                <a:spcPts val="0"/>
              </a:spcAft>
              <a:buSzPts val="1600"/>
              <a:buAutoNum type="romanLcPeriod"/>
              <a:defRPr/>
            </a:lvl9pPr>
          </a:lstStyle>
          <a:p>
            <a:endParaRPr/>
          </a:p>
        </p:txBody>
      </p:sp>
      <p:sp>
        <p:nvSpPr>
          <p:cNvPr id="2522" name="Google Shape;2522;p22"/>
          <p:cNvSpPr txBox="1">
            <a:spLocks noGrp="1"/>
          </p:cNvSpPr>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grpSp>
        <p:nvGrpSpPr>
          <p:cNvPr id="2523" name="Google Shape;2523;p22"/>
          <p:cNvGrpSpPr/>
          <p:nvPr/>
        </p:nvGrpSpPr>
        <p:grpSpPr>
          <a:xfrm flipH="1">
            <a:off x="8636809" y="203212"/>
            <a:ext cx="318150" cy="3957580"/>
            <a:chOff x="150034" y="203212"/>
            <a:chExt cx="318150" cy="3957580"/>
          </a:xfrm>
        </p:grpSpPr>
        <p:grpSp>
          <p:nvGrpSpPr>
            <p:cNvPr id="2524" name="Google Shape;2524;p22"/>
            <p:cNvGrpSpPr/>
            <p:nvPr/>
          </p:nvGrpSpPr>
          <p:grpSpPr>
            <a:xfrm>
              <a:off x="150034" y="203212"/>
              <a:ext cx="318150" cy="336300"/>
              <a:chOff x="151859" y="203212"/>
              <a:chExt cx="318150" cy="336300"/>
            </a:xfrm>
          </p:grpSpPr>
          <p:sp>
            <p:nvSpPr>
              <p:cNvPr id="2525" name="Google Shape;252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4" name="Google Shape;2534;p22"/>
            <p:cNvGrpSpPr/>
            <p:nvPr/>
          </p:nvGrpSpPr>
          <p:grpSpPr>
            <a:xfrm>
              <a:off x="150034" y="532419"/>
              <a:ext cx="318150" cy="336300"/>
              <a:chOff x="151859" y="203212"/>
              <a:chExt cx="318150" cy="336300"/>
            </a:xfrm>
          </p:grpSpPr>
          <p:sp>
            <p:nvSpPr>
              <p:cNvPr id="2535" name="Google Shape;253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4" name="Google Shape;2544;p22"/>
            <p:cNvGrpSpPr/>
            <p:nvPr/>
          </p:nvGrpSpPr>
          <p:grpSpPr>
            <a:xfrm>
              <a:off x="150034" y="861626"/>
              <a:ext cx="318150" cy="336300"/>
              <a:chOff x="151859" y="203212"/>
              <a:chExt cx="318150" cy="336300"/>
            </a:xfrm>
          </p:grpSpPr>
          <p:sp>
            <p:nvSpPr>
              <p:cNvPr id="2545" name="Google Shape;254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4" name="Google Shape;2554;p22"/>
            <p:cNvGrpSpPr/>
            <p:nvPr/>
          </p:nvGrpSpPr>
          <p:grpSpPr>
            <a:xfrm>
              <a:off x="150034" y="1190834"/>
              <a:ext cx="318150" cy="336300"/>
              <a:chOff x="151859" y="203212"/>
              <a:chExt cx="318150" cy="336300"/>
            </a:xfrm>
          </p:grpSpPr>
          <p:sp>
            <p:nvSpPr>
              <p:cNvPr id="2555" name="Google Shape;255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4" name="Google Shape;2564;p22"/>
            <p:cNvGrpSpPr/>
            <p:nvPr/>
          </p:nvGrpSpPr>
          <p:grpSpPr>
            <a:xfrm>
              <a:off x="150034" y="1520041"/>
              <a:ext cx="318150" cy="336300"/>
              <a:chOff x="151859" y="203212"/>
              <a:chExt cx="318150" cy="336300"/>
            </a:xfrm>
          </p:grpSpPr>
          <p:sp>
            <p:nvSpPr>
              <p:cNvPr id="2565" name="Google Shape;256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4" name="Google Shape;2574;p22"/>
            <p:cNvGrpSpPr/>
            <p:nvPr/>
          </p:nvGrpSpPr>
          <p:grpSpPr>
            <a:xfrm>
              <a:off x="150034" y="1849248"/>
              <a:ext cx="318150" cy="336300"/>
              <a:chOff x="151859" y="203212"/>
              <a:chExt cx="318150" cy="336300"/>
            </a:xfrm>
          </p:grpSpPr>
          <p:sp>
            <p:nvSpPr>
              <p:cNvPr id="2575" name="Google Shape;257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4" name="Google Shape;2584;p22"/>
            <p:cNvGrpSpPr/>
            <p:nvPr/>
          </p:nvGrpSpPr>
          <p:grpSpPr>
            <a:xfrm>
              <a:off x="150034" y="2178455"/>
              <a:ext cx="318150" cy="336300"/>
              <a:chOff x="151859" y="203212"/>
              <a:chExt cx="318150" cy="336300"/>
            </a:xfrm>
          </p:grpSpPr>
          <p:sp>
            <p:nvSpPr>
              <p:cNvPr id="2585" name="Google Shape;258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4" name="Google Shape;2594;p22"/>
            <p:cNvGrpSpPr/>
            <p:nvPr/>
          </p:nvGrpSpPr>
          <p:grpSpPr>
            <a:xfrm>
              <a:off x="150034" y="2507663"/>
              <a:ext cx="318150" cy="336300"/>
              <a:chOff x="151859" y="203212"/>
              <a:chExt cx="318150" cy="336300"/>
            </a:xfrm>
          </p:grpSpPr>
          <p:sp>
            <p:nvSpPr>
              <p:cNvPr id="2595" name="Google Shape;259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4" name="Google Shape;2604;p22"/>
            <p:cNvGrpSpPr/>
            <p:nvPr/>
          </p:nvGrpSpPr>
          <p:grpSpPr>
            <a:xfrm>
              <a:off x="150034" y="2836870"/>
              <a:ext cx="318150" cy="336300"/>
              <a:chOff x="151859" y="203212"/>
              <a:chExt cx="318150" cy="336300"/>
            </a:xfrm>
          </p:grpSpPr>
          <p:sp>
            <p:nvSpPr>
              <p:cNvPr id="2605" name="Google Shape;260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4" name="Google Shape;2614;p22"/>
            <p:cNvGrpSpPr/>
            <p:nvPr/>
          </p:nvGrpSpPr>
          <p:grpSpPr>
            <a:xfrm>
              <a:off x="150034" y="3166077"/>
              <a:ext cx="318150" cy="336300"/>
              <a:chOff x="151859" y="203212"/>
              <a:chExt cx="318150" cy="336300"/>
            </a:xfrm>
          </p:grpSpPr>
          <p:sp>
            <p:nvSpPr>
              <p:cNvPr id="2615" name="Google Shape;261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2"/>
            <p:cNvGrpSpPr/>
            <p:nvPr/>
          </p:nvGrpSpPr>
          <p:grpSpPr>
            <a:xfrm>
              <a:off x="150034" y="3495285"/>
              <a:ext cx="318150" cy="336300"/>
              <a:chOff x="151859" y="203212"/>
              <a:chExt cx="318150" cy="336300"/>
            </a:xfrm>
          </p:grpSpPr>
          <p:sp>
            <p:nvSpPr>
              <p:cNvPr id="2625" name="Google Shape;262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4" name="Google Shape;2634;p22"/>
            <p:cNvGrpSpPr/>
            <p:nvPr/>
          </p:nvGrpSpPr>
          <p:grpSpPr>
            <a:xfrm>
              <a:off x="150034" y="3824492"/>
              <a:ext cx="318150" cy="336300"/>
              <a:chOff x="151859" y="203212"/>
              <a:chExt cx="318150" cy="336300"/>
            </a:xfrm>
          </p:grpSpPr>
          <p:sp>
            <p:nvSpPr>
              <p:cNvPr id="2635" name="Google Shape;2635;p22"/>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2"/>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2"/>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22"/>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22"/>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2"/>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2"/>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2"/>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2"/>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1975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35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34">
    <p:spTree>
      <p:nvGrpSpPr>
        <p:cNvPr id="1" name="Shape 3222"/>
        <p:cNvGrpSpPr/>
        <p:nvPr/>
      </p:nvGrpSpPr>
      <p:grpSpPr>
        <a:xfrm>
          <a:off x="0" y="0"/>
          <a:ext cx="0" cy="0"/>
          <a:chOff x="0" y="0"/>
          <a:chExt cx="0" cy="0"/>
        </a:xfrm>
      </p:grpSpPr>
      <p:grpSp>
        <p:nvGrpSpPr>
          <p:cNvPr id="3223" name="Google Shape;3223;p29"/>
          <p:cNvGrpSpPr/>
          <p:nvPr/>
        </p:nvGrpSpPr>
        <p:grpSpPr>
          <a:xfrm>
            <a:off x="8636809" y="203212"/>
            <a:ext cx="318150" cy="1982337"/>
            <a:chOff x="8636809" y="203212"/>
            <a:chExt cx="318150" cy="1982337"/>
          </a:xfrm>
        </p:grpSpPr>
        <p:grpSp>
          <p:nvGrpSpPr>
            <p:cNvPr id="3224" name="Google Shape;3224;p29"/>
            <p:cNvGrpSpPr/>
            <p:nvPr/>
          </p:nvGrpSpPr>
          <p:grpSpPr>
            <a:xfrm flipH="1">
              <a:off x="8636809" y="203212"/>
              <a:ext cx="318150" cy="336300"/>
              <a:chOff x="151859" y="203212"/>
              <a:chExt cx="318150" cy="336300"/>
            </a:xfrm>
          </p:grpSpPr>
          <p:sp>
            <p:nvSpPr>
              <p:cNvPr id="3225" name="Google Shape;322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34" name="Google Shape;3234;p29"/>
            <p:cNvGrpSpPr/>
            <p:nvPr/>
          </p:nvGrpSpPr>
          <p:grpSpPr>
            <a:xfrm flipH="1">
              <a:off x="8636809" y="532419"/>
              <a:ext cx="318150" cy="336300"/>
              <a:chOff x="151859" y="203212"/>
              <a:chExt cx="318150" cy="336300"/>
            </a:xfrm>
          </p:grpSpPr>
          <p:sp>
            <p:nvSpPr>
              <p:cNvPr id="3235" name="Google Shape;323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4" name="Google Shape;3244;p29"/>
            <p:cNvGrpSpPr/>
            <p:nvPr/>
          </p:nvGrpSpPr>
          <p:grpSpPr>
            <a:xfrm flipH="1">
              <a:off x="8636809" y="861626"/>
              <a:ext cx="318150" cy="336300"/>
              <a:chOff x="151859" y="203212"/>
              <a:chExt cx="318150" cy="336300"/>
            </a:xfrm>
          </p:grpSpPr>
          <p:sp>
            <p:nvSpPr>
              <p:cNvPr id="3245" name="Google Shape;324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29"/>
            <p:cNvGrpSpPr/>
            <p:nvPr/>
          </p:nvGrpSpPr>
          <p:grpSpPr>
            <a:xfrm flipH="1">
              <a:off x="8636809" y="1190834"/>
              <a:ext cx="318150" cy="336300"/>
              <a:chOff x="151859" y="203212"/>
              <a:chExt cx="318150" cy="336300"/>
            </a:xfrm>
          </p:grpSpPr>
          <p:sp>
            <p:nvSpPr>
              <p:cNvPr id="3255" name="Google Shape;325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4" name="Google Shape;3264;p29"/>
            <p:cNvGrpSpPr/>
            <p:nvPr/>
          </p:nvGrpSpPr>
          <p:grpSpPr>
            <a:xfrm flipH="1">
              <a:off x="8636809" y="1520041"/>
              <a:ext cx="318150" cy="336300"/>
              <a:chOff x="151859" y="203212"/>
              <a:chExt cx="318150" cy="336300"/>
            </a:xfrm>
          </p:grpSpPr>
          <p:sp>
            <p:nvSpPr>
              <p:cNvPr id="3265" name="Google Shape;326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4" name="Google Shape;3274;p29"/>
            <p:cNvGrpSpPr/>
            <p:nvPr/>
          </p:nvGrpSpPr>
          <p:grpSpPr>
            <a:xfrm flipH="1">
              <a:off x="8636809" y="1849248"/>
              <a:ext cx="318150" cy="336300"/>
              <a:chOff x="151859" y="203212"/>
              <a:chExt cx="318150" cy="336300"/>
            </a:xfrm>
          </p:grpSpPr>
          <p:sp>
            <p:nvSpPr>
              <p:cNvPr id="3275" name="Google Shape;3275;p29"/>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9"/>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9"/>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9"/>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9"/>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9"/>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9"/>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9"/>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9"/>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34_1">
    <p:spTree>
      <p:nvGrpSpPr>
        <p:cNvPr id="1" name="Shape 3284"/>
        <p:cNvGrpSpPr/>
        <p:nvPr/>
      </p:nvGrpSpPr>
      <p:grpSpPr>
        <a:xfrm>
          <a:off x="0" y="0"/>
          <a:ext cx="0" cy="0"/>
          <a:chOff x="0" y="0"/>
          <a:chExt cx="0" cy="0"/>
        </a:xfrm>
      </p:grpSpPr>
      <p:grpSp>
        <p:nvGrpSpPr>
          <p:cNvPr id="3285" name="Google Shape;3285;p30"/>
          <p:cNvGrpSpPr/>
          <p:nvPr/>
        </p:nvGrpSpPr>
        <p:grpSpPr>
          <a:xfrm>
            <a:off x="197659" y="203212"/>
            <a:ext cx="318150" cy="3957580"/>
            <a:chOff x="150034" y="203212"/>
            <a:chExt cx="318150" cy="3957580"/>
          </a:xfrm>
        </p:grpSpPr>
        <p:grpSp>
          <p:nvGrpSpPr>
            <p:cNvPr id="3286" name="Google Shape;3286;p30"/>
            <p:cNvGrpSpPr/>
            <p:nvPr/>
          </p:nvGrpSpPr>
          <p:grpSpPr>
            <a:xfrm>
              <a:off x="150034" y="203212"/>
              <a:ext cx="318150" cy="336300"/>
              <a:chOff x="151859" y="203212"/>
              <a:chExt cx="318150" cy="336300"/>
            </a:xfrm>
          </p:grpSpPr>
          <p:sp>
            <p:nvSpPr>
              <p:cNvPr id="3287" name="Google Shape;328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6" name="Google Shape;3296;p30"/>
            <p:cNvGrpSpPr/>
            <p:nvPr/>
          </p:nvGrpSpPr>
          <p:grpSpPr>
            <a:xfrm>
              <a:off x="150034" y="532419"/>
              <a:ext cx="318150" cy="336300"/>
              <a:chOff x="151859" y="203212"/>
              <a:chExt cx="318150" cy="336300"/>
            </a:xfrm>
          </p:grpSpPr>
          <p:sp>
            <p:nvSpPr>
              <p:cNvPr id="3297" name="Google Shape;329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6" name="Google Shape;3306;p30"/>
            <p:cNvGrpSpPr/>
            <p:nvPr/>
          </p:nvGrpSpPr>
          <p:grpSpPr>
            <a:xfrm>
              <a:off x="150034" y="861626"/>
              <a:ext cx="318150" cy="336300"/>
              <a:chOff x="151859" y="203212"/>
              <a:chExt cx="318150" cy="336300"/>
            </a:xfrm>
          </p:grpSpPr>
          <p:sp>
            <p:nvSpPr>
              <p:cNvPr id="3307" name="Google Shape;330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6" name="Google Shape;3316;p30"/>
            <p:cNvGrpSpPr/>
            <p:nvPr/>
          </p:nvGrpSpPr>
          <p:grpSpPr>
            <a:xfrm>
              <a:off x="150034" y="1190834"/>
              <a:ext cx="318150" cy="336300"/>
              <a:chOff x="151859" y="203212"/>
              <a:chExt cx="318150" cy="336300"/>
            </a:xfrm>
          </p:grpSpPr>
          <p:sp>
            <p:nvSpPr>
              <p:cNvPr id="3317" name="Google Shape;331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6" name="Google Shape;3326;p30"/>
            <p:cNvGrpSpPr/>
            <p:nvPr/>
          </p:nvGrpSpPr>
          <p:grpSpPr>
            <a:xfrm>
              <a:off x="150034" y="1520041"/>
              <a:ext cx="318150" cy="336300"/>
              <a:chOff x="151859" y="203212"/>
              <a:chExt cx="318150" cy="336300"/>
            </a:xfrm>
          </p:grpSpPr>
          <p:sp>
            <p:nvSpPr>
              <p:cNvPr id="3327" name="Google Shape;332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6" name="Google Shape;3336;p30"/>
            <p:cNvGrpSpPr/>
            <p:nvPr/>
          </p:nvGrpSpPr>
          <p:grpSpPr>
            <a:xfrm>
              <a:off x="150034" y="1849248"/>
              <a:ext cx="318150" cy="336300"/>
              <a:chOff x="151859" y="203212"/>
              <a:chExt cx="318150" cy="336300"/>
            </a:xfrm>
          </p:grpSpPr>
          <p:sp>
            <p:nvSpPr>
              <p:cNvPr id="3337" name="Google Shape;333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6" name="Google Shape;3346;p30"/>
            <p:cNvGrpSpPr/>
            <p:nvPr/>
          </p:nvGrpSpPr>
          <p:grpSpPr>
            <a:xfrm>
              <a:off x="150034" y="2178455"/>
              <a:ext cx="318150" cy="336300"/>
              <a:chOff x="151859" y="203212"/>
              <a:chExt cx="318150" cy="336300"/>
            </a:xfrm>
          </p:grpSpPr>
          <p:sp>
            <p:nvSpPr>
              <p:cNvPr id="3347" name="Google Shape;334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6" name="Google Shape;3356;p30"/>
            <p:cNvGrpSpPr/>
            <p:nvPr/>
          </p:nvGrpSpPr>
          <p:grpSpPr>
            <a:xfrm>
              <a:off x="150034" y="2507663"/>
              <a:ext cx="318150" cy="336300"/>
              <a:chOff x="151859" y="203212"/>
              <a:chExt cx="318150" cy="336300"/>
            </a:xfrm>
          </p:grpSpPr>
          <p:sp>
            <p:nvSpPr>
              <p:cNvPr id="3357" name="Google Shape;335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6" name="Google Shape;3366;p30"/>
            <p:cNvGrpSpPr/>
            <p:nvPr/>
          </p:nvGrpSpPr>
          <p:grpSpPr>
            <a:xfrm>
              <a:off x="150034" y="2836870"/>
              <a:ext cx="318150" cy="336300"/>
              <a:chOff x="151859" y="203212"/>
              <a:chExt cx="318150" cy="336300"/>
            </a:xfrm>
          </p:grpSpPr>
          <p:sp>
            <p:nvSpPr>
              <p:cNvPr id="3367" name="Google Shape;336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6" name="Google Shape;3376;p30"/>
            <p:cNvGrpSpPr/>
            <p:nvPr/>
          </p:nvGrpSpPr>
          <p:grpSpPr>
            <a:xfrm>
              <a:off x="150034" y="3166077"/>
              <a:ext cx="318150" cy="336300"/>
              <a:chOff x="151859" y="203212"/>
              <a:chExt cx="318150" cy="336300"/>
            </a:xfrm>
          </p:grpSpPr>
          <p:sp>
            <p:nvSpPr>
              <p:cNvPr id="3377" name="Google Shape;337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6" name="Google Shape;3386;p30"/>
            <p:cNvGrpSpPr/>
            <p:nvPr/>
          </p:nvGrpSpPr>
          <p:grpSpPr>
            <a:xfrm>
              <a:off x="150034" y="3495285"/>
              <a:ext cx="318150" cy="336300"/>
              <a:chOff x="151859" y="203212"/>
              <a:chExt cx="318150" cy="336300"/>
            </a:xfrm>
          </p:grpSpPr>
          <p:sp>
            <p:nvSpPr>
              <p:cNvPr id="3387" name="Google Shape;338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6" name="Google Shape;3396;p30"/>
            <p:cNvGrpSpPr/>
            <p:nvPr/>
          </p:nvGrpSpPr>
          <p:grpSpPr>
            <a:xfrm>
              <a:off x="150034" y="3824492"/>
              <a:ext cx="318150" cy="336300"/>
              <a:chOff x="151859" y="203212"/>
              <a:chExt cx="318150" cy="336300"/>
            </a:xfrm>
          </p:grpSpPr>
          <p:sp>
            <p:nvSpPr>
              <p:cNvPr id="3397" name="Google Shape;3397;p30"/>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0"/>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0"/>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0"/>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0"/>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0"/>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0"/>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0"/>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0"/>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CUSTOM_34_1_1">
    <p:spTree>
      <p:nvGrpSpPr>
        <p:cNvPr id="1" name="Shape 3406"/>
        <p:cNvGrpSpPr/>
        <p:nvPr/>
      </p:nvGrpSpPr>
      <p:grpSpPr>
        <a:xfrm>
          <a:off x="0" y="0"/>
          <a:ext cx="0" cy="0"/>
          <a:chOff x="0" y="0"/>
          <a:chExt cx="0" cy="0"/>
        </a:xfrm>
      </p:grpSpPr>
      <p:grpSp>
        <p:nvGrpSpPr>
          <p:cNvPr id="3407" name="Google Shape;3407;p31"/>
          <p:cNvGrpSpPr/>
          <p:nvPr/>
        </p:nvGrpSpPr>
        <p:grpSpPr>
          <a:xfrm>
            <a:off x="197659" y="203212"/>
            <a:ext cx="318150" cy="4635055"/>
            <a:chOff x="197659" y="203212"/>
            <a:chExt cx="318150" cy="4635055"/>
          </a:xfrm>
        </p:grpSpPr>
        <p:grpSp>
          <p:nvGrpSpPr>
            <p:cNvPr id="3408" name="Google Shape;3408;p31"/>
            <p:cNvGrpSpPr/>
            <p:nvPr/>
          </p:nvGrpSpPr>
          <p:grpSpPr>
            <a:xfrm>
              <a:off x="197659" y="203212"/>
              <a:ext cx="318150" cy="336300"/>
              <a:chOff x="151859" y="203212"/>
              <a:chExt cx="318150" cy="336300"/>
            </a:xfrm>
          </p:grpSpPr>
          <p:sp>
            <p:nvSpPr>
              <p:cNvPr id="3409" name="Google Shape;340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8" name="Google Shape;3418;p31"/>
            <p:cNvGrpSpPr/>
            <p:nvPr/>
          </p:nvGrpSpPr>
          <p:grpSpPr>
            <a:xfrm>
              <a:off x="197659" y="532419"/>
              <a:ext cx="318150" cy="336300"/>
              <a:chOff x="151859" y="203212"/>
              <a:chExt cx="318150" cy="336300"/>
            </a:xfrm>
          </p:grpSpPr>
          <p:sp>
            <p:nvSpPr>
              <p:cNvPr id="3419" name="Google Shape;341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8" name="Google Shape;3428;p31"/>
            <p:cNvGrpSpPr/>
            <p:nvPr/>
          </p:nvGrpSpPr>
          <p:grpSpPr>
            <a:xfrm>
              <a:off x="197659" y="861626"/>
              <a:ext cx="318150" cy="336300"/>
              <a:chOff x="151859" y="203212"/>
              <a:chExt cx="318150" cy="336300"/>
            </a:xfrm>
          </p:grpSpPr>
          <p:sp>
            <p:nvSpPr>
              <p:cNvPr id="3429" name="Google Shape;342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8" name="Google Shape;3438;p31"/>
            <p:cNvGrpSpPr/>
            <p:nvPr/>
          </p:nvGrpSpPr>
          <p:grpSpPr>
            <a:xfrm>
              <a:off x="197659" y="1190834"/>
              <a:ext cx="318150" cy="336300"/>
              <a:chOff x="151859" y="203212"/>
              <a:chExt cx="318150" cy="336300"/>
            </a:xfrm>
          </p:grpSpPr>
          <p:sp>
            <p:nvSpPr>
              <p:cNvPr id="3439" name="Google Shape;343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8" name="Google Shape;3448;p31"/>
            <p:cNvGrpSpPr/>
            <p:nvPr/>
          </p:nvGrpSpPr>
          <p:grpSpPr>
            <a:xfrm>
              <a:off x="197659" y="1520041"/>
              <a:ext cx="318150" cy="336300"/>
              <a:chOff x="151859" y="203212"/>
              <a:chExt cx="318150" cy="336300"/>
            </a:xfrm>
          </p:grpSpPr>
          <p:sp>
            <p:nvSpPr>
              <p:cNvPr id="3449" name="Google Shape;344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8" name="Google Shape;3458;p31"/>
            <p:cNvGrpSpPr/>
            <p:nvPr/>
          </p:nvGrpSpPr>
          <p:grpSpPr>
            <a:xfrm>
              <a:off x="197659" y="1849248"/>
              <a:ext cx="318150" cy="336300"/>
              <a:chOff x="151859" y="203212"/>
              <a:chExt cx="318150" cy="336300"/>
            </a:xfrm>
          </p:grpSpPr>
          <p:sp>
            <p:nvSpPr>
              <p:cNvPr id="3459" name="Google Shape;345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8" name="Google Shape;3468;p31"/>
            <p:cNvGrpSpPr/>
            <p:nvPr/>
          </p:nvGrpSpPr>
          <p:grpSpPr>
            <a:xfrm>
              <a:off x="197659" y="2178455"/>
              <a:ext cx="318150" cy="336300"/>
              <a:chOff x="151859" y="203212"/>
              <a:chExt cx="318150" cy="336300"/>
            </a:xfrm>
          </p:grpSpPr>
          <p:sp>
            <p:nvSpPr>
              <p:cNvPr id="3469" name="Google Shape;346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8" name="Google Shape;3478;p31"/>
            <p:cNvGrpSpPr/>
            <p:nvPr/>
          </p:nvGrpSpPr>
          <p:grpSpPr>
            <a:xfrm>
              <a:off x="197659" y="2507663"/>
              <a:ext cx="318150" cy="336300"/>
              <a:chOff x="151859" y="203212"/>
              <a:chExt cx="318150" cy="336300"/>
            </a:xfrm>
          </p:grpSpPr>
          <p:sp>
            <p:nvSpPr>
              <p:cNvPr id="3479" name="Google Shape;347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8" name="Google Shape;3488;p31"/>
            <p:cNvGrpSpPr/>
            <p:nvPr/>
          </p:nvGrpSpPr>
          <p:grpSpPr>
            <a:xfrm>
              <a:off x="197659" y="2836870"/>
              <a:ext cx="318150" cy="336300"/>
              <a:chOff x="151859" y="203212"/>
              <a:chExt cx="318150" cy="336300"/>
            </a:xfrm>
          </p:grpSpPr>
          <p:sp>
            <p:nvSpPr>
              <p:cNvPr id="3489" name="Google Shape;348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8" name="Google Shape;3498;p31"/>
            <p:cNvGrpSpPr/>
            <p:nvPr/>
          </p:nvGrpSpPr>
          <p:grpSpPr>
            <a:xfrm>
              <a:off x="197659" y="3166077"/>
              <a:ext cx="318150" cy="336300"/>
              <a:chOff x="151859" y="203212"/>
              <a:chExt cx="318150" cy="336300"/>
            </a:xfrm>
          </p:grpSpPr>
          <p:sp>
            <p:nvSpPr>
              <p:cNvPr id="3499" name="Google Shape;349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8" name="Google Shape;3508;p31"/>
            <p:cNvGrpSpPr/>
            <p:nvPr/>
          </p:nvGrpSpPr>
          <p:grpSpPr>
            <a:xfrm>
              <a:off x="197659" y="3495285"/>
              <a:ext cx="318150" cy="336300"/>
              <a:chOff x="151859" y="203212"/>
              <a:chExt cx="318150" cy="336300"/>
            </a:xfrm>
          </p:grpSpPr>
          <p:sp>
            <p:nvSpPr>
              <p:cNvPr id="3509" name="Google Shape;350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8" name="Google Shape;3518;p31"/>
            <p:cNvGrpSpPr/>
            <p:nvPr/>
          </p:nvGrpSpPr>
          <p:grpSpPr>
            <a:xfrm>
              <a:off x="197659" y="3824492"/>
              <a:ext cx="318150" cy="336300"/>
              <a:chOff x="151859" y="203212"/>
              <a:chExt cx="318150" cy="336300"/>
            </a:xfrm>
          </p:grpSpPr>
          <p:sp>
            <p:nvSpPr>
              <p:cNvPr id="3519" name="Google Shape;351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8" name="Google Shape;3528;p31"/>
            <p:cNvGrpSpPr/>
            <p:nvPr/>
          </p:nvGrpSpPr>
          <p:grpSpPr>
            <a:xfrm>
              <a:off x="197659" y="4172760"/>
              <a:ext cx="318150" cy="336300"/>
              <a:chOff x="151859" y="203212"/>
              <a:chExt cx="318150" cy="336300"/>
            </a:xfrm>
          </p:grpSpPr>
          <p:sp>
            <p:nvSpPr>
              <p:cNvPr id="3529" name="Google Shape;352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8" name="Google Shape;3538;p31"/>
            <p:cNvGrpSpPr/>
            <p:nvPr/>
          </p:nvGrpSpPr>
          <p:grpSpPr>
            <a:xfrm>
              <a:off x="197659" y="4501967"/>
              <a:ext cx="318150" cy="336300"/>
              <a:chOff x="151859" y="203212"/>
              <a:chExt cx="318150" cy="336300"/>
            </a:xfrm>
          </p:grpSpPr>
          <p:sp>
            <p:nvSpPr>
              <p:cNvPr id="3539" name="Google Shape;3539;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48" name="Google Shape;3548;p31"/>
          <p:cNvGrpSpPr/>
          <p:nvPr/>
        </p:nvGrpSpPr>
        <p:grpSpPr>
          <a:xfrm flipH="1">
            <a:off x="8628209" y="350412"/>
            <a:ext cx="318150" cy="4635055"/>
            <a:chOff x="197659" y="203212"/>
            <a:chExt cx="318150" cy="4635055"/>
          </a:xfrm>
        </p:grpSpPr>
        <p:grpSp>
          <p:nvGrpSpPr>
            <p:cNvPr id="3549" name="Google Shape;3549;p31"/>
            <p:cNvGrpSpPr/>
            <p:nvPr/>
          </p:nvGrpSpPr>
          <p:grpSpPr>
            <a:xfrm>
              <a:off x="197659" y="203212"/>
              <a:ext cx="318150" cy="336300"/>
              <a:chOff x="151859" y="203212"/>
              <a:chExt cx="318150" cy="336300"/>
            </a:xfrm>
          </p:grpSpPr>
          <p:sp>
            <p:nvSpPr>
              <p:cNvPr id="3550" name="Google Shape;355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9" name="Google Shape;3559;p31"/>
            <p:cNvGrpSpPr/>
            <p:nvPr/>
          </p:nvGrpSpPr>
          <p:grpSpPr>
            <a:xfrm>
              <a:off x="197659" y="532419"/>
              <a:ext cx="318150" cy="336300"/>
              <a:chOff x="151859" y="203212"/>
              <a:chExt cx="318150" cy="336300"/>
            </a:xfrm>
          </p:grpSpPr>
          <p:sp>
            <p:nvSpPr>
              <p:cNvPr id="3560" name="Google Shape;356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9" name="Google Shape;3569;p31"/>
            <p:cNvGrpSpPr/>
            <p:nvPr/>
          </p:nvGrpSpPr>
          <p:grpSpPr>
            <a:xfrm>
              <a:off x="197659" y="861626"/>
              <a:ext cx="318150" cy="336300"/>
              <a:chOff x="151859" y="203212"/>
              <a:chExt cx="318150" cy="336300"/>
            </a:xfrm>
          </p:grpSpPr>
          <p:sp>
            <p:nvSpPr>
              <p:cNvPr id="3570" name="Google Shape;357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9" name="Google Shape;3579;p31"/>
            <p:cNvGrpSpPr/>
            <p:nvPr/>
          </p:nvGrpSpPr>
          <p:grpSpPr>
            <a:xfrm>
              <a:off x="197659" y="1190834"/>
              <a:ext cx="318150" cy="336300"/>
              <a:chOff x="151859" y="203212"/>
              <a:chExt cx="318150" cy="336300"/>
            </a:xfrm>
          </p:grpSpPr>
          <p:sp>
            <p:nvSpPr>
              <p:cNvPr id="3580" name="Google Shape;358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9" name="Google Shape;3589;p31"/>
            <p:cNvGrpSpPr/>
            <p:nvPr/>
          </p:nvGrpSpPr>
          <p:grpSpPr>
            <a:xfrm>
              <a:off x="197659" y="1520041"/>
              <a:ext cx="318150" cy="336300"/>
              <a:chOff x="151859" y="203212"/>
              <a:chExt cx="318150" cy="336300"/>
            </a:xfrm>
          </p:grpSpPr>
          <p:sp>
            <p:nvSpPr>
              <p:cNvPr id="3590" name="Google Shape;359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9" name="Google Shape;3599;p31"/>
            <p:cNvGrpSpPr/>
            <p:nvPr/>
          </p:nvGrpSpPr>
          <p:grpSpPr>
            <a:xfrm>
              <a:off x="197659" y="1849248"/>
              <a:ext cx="318150" cy="336300"/>
              <a:chOff x="151859" y="203212"/>
              <a:chExt cx="318150" cy="336300"/>
            </a:xfrm>
          </p:grpSpPr>
          <p:sp>
            <p:nvSpPr>
              <p:cNvPr id="3600" name="Google Shape;360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9" name="Google Shape;3609;p31"/>
            <p:cNvGrpSpPr/>
            <p:nvPr/>
          </p:nvGrpSpPr>
          <p:grpSpPr>
            <a:xfrm>
              <a:off x="197659" y="2178455"/>
              <a:ext cx="318150" cy="336300"/>
              <a:chOff x="151859" y="203212"/>
              <a:chExt cx="318150" cy="336300"/>
            </a:xfrm>
          </p:grpSpPr>
          <p:sp>
            <p:nvSpPr>
              <p:cNvPr id="3610" name="Google Shape;361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9" name="Google Shape;3619;p31"/>
            <p:cNvGrpSpPr/>
            <p:nvPr/>
          </p:nvGrpSpPr>
          <p:grpSpPr>
            <a:xfrm>
              <a:off x="197659" y="2507663"/>
              <a:ext cx="318150" cy="336300"/>
              <a:chOff x="151859" y="203212"/>
              <a:chExt cx="318150" cy="336300"/>
            </a:xfrm>
          </p:grpSpPr>
          <p:sp>
            <p:nvSpPr>
              <p:cNvPr id="3620" name="Google Shape;362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9" name="Google Shape;3629;p31"/>
            <p:cNvGrpSpPr/>
            <p:nvPr/>
          </p:nvGrpSpPr>
          <p:grpSpPr>
            <a:xfrm>
              <a:off x="197659" y="2836870"/>
              <a:ext cx="318150" cy="336300"/>
              <a:chOff x="151859" y="203212"/>
              <a:chExt cx="318150" cy="336300"/>
            </a:xfrm>
          </p:grpSpPr>
          <p:sp>
            <p:nvSpPr>
              <p:cNvPr id="3630" name="Google Shape;363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9" name="Google Shape;3639;p31"/>
            <p:cNvGrpSpPr/>
            <p:nvPr/>
          </p:nvGrpSpPr>
          <p:grpSpPr>
            <a:xfrm>
              <a:off x="197659" y="3166077"/>
              <a:ext cx="318150" cy="336300"/>
              <a:chOff x="151859" y="203212"/>
              <a:chExt cx="318150" cy="336300"/>
            </a:xfrm>
          </p:grpSpPr>
          <p:sp>
            <p:nvSpPr>
              <p:cNvPr id="3640" name="Google Shape;364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9" name="Google Shape;3649;p31"/>
            <p:cNvGrpSpPr/>
            <p:nvPr/>
          </p:nvGrpSpPr>
          <p:grpSpPr>
            <a:xfrm>
              <a:off x="197659" y="3495285"/>
              <a:ext cx="318150" cy="336300"/>
              <a:chOff x="151859" y="203212"/>
              <a:chExt cx="318150" cy="336300"/>
            </a:xfrm>
          </p:grpSpPr>
          <p:sp>
            <p:nvSpPr>
              <p:cNvPr id="3650" name="Google Shape;365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9" name="Google Shape;3659;p31"/>
            <p:cNvGrpSpPr/>
            <p:nvPr/>
          </p:nvGrpSpPr>
          <p:grpSpPr>
            <a:xfrm>
              <a:off x="197659" y="3824492"/>
              <a:ext cx="318150" cy="336300"/>
              <a:chOff x="151859" y="203212"/>
              <a:chExt cx="318150" cy="336300"/>
            </a:xfrm>
          </p:grpSpPr>
          <p:sp>
            <p:nvSpPr>
              <p:cNvPr id="3660" name="Google Shape;366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31"/>
            <p:cNvGrpSpPr/>
            <p:nvPr/>
          </p:nvGrpSpPr>
          <p:grpSpPr>
            <a:xfrm>
              <a:off x="197659" y="4172760"/>
              <a:ext cx="318150" cy="336300"/>
              <a:chOff x="151859" y="203212"/>
              <a:chExt cx="318150" cy="336300"/>
            </a:xfrm>
          </p:grpSpPr>
          <p:sp>
            <p:nvSpPr>
              <p:cNvPr id="3670" name="Google Shape;367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9" name="Google Shape;3679;p31"/>
            <p:cNvGrpSpPr/>
            <p:nvPr/>
          </p:nvGrpSpPr>
          <p:grpSpPr>
            <a:xfrm>
              <a:off x="197659" y="4501967"/>
              <a:ext cx="318150" cy="336300"/>
              <a:chOff x="151859" y="203212"/>
              <a:chExt cx="318150" cy="336300"/>
            </a:xfrm>
          </p:grpSpPr>
          <p:sp>
            <p:nvSpPr>
              <p:cNvPr id="3680" name="Google Shape;3680;p31"/>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31"/>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31"/>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31"/>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31"/>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31"/>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31"/>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31"/>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31"/>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358"/>
        <p:cNvGrpSpPr/>
        <p:nvPr/>
      </p:nvGrpSpPr>
      <p:grpSpPr>
        <a:xfrm>
          <a:off x="0" y="0"/>
          <a:ext cx="0" cy="0"/>
          <a:chOff x="0" y="0"/>
          <a:chExt cx="0" cy="0"/>
        </a:xfrm>
      </p:grpSpPr>
      <p:grpSp>
        <p:nvGrpSpPr>
          <p:cNvPr id="1359" name="Google Shape;1359;p13"/>
          <p:cNvGrpSpPr/>
          <p:nvPr/>
        </p:nvGrpSpPr>
        <p:grpSpPr>
          <a:xfrm>
            <a:off x="8636809" y="3336338"/>
            <a:ext cx="318150" cy="1653129"/>
            <a:chOff x="8636809" y="3288713"/>
            <a:chExt cx="318150" cy="1653129"/>
          </a:xfrm>
        </p:grpSpPr>
        <p:grpSp>
          <p:nvGrpSpPr>
            <p:cNvPr id="1360" name="Google Shape;1360;p13"/>
            <p:cNvGrpSpPr/>
            <p:nvPr/>
          </p:nvGrpSpPr>
          <p:grpSpPr>
            <a:xfrm flipH="1">
              <a:off x="8636809" y="3288713"/>
              <a:ext cx="318150" cy="336300"/>
              <a:chOff x="151859" y="203212"/>
              <a:chExt cx="318150" cy="336300"/>
            </a:xfrm>
          </p:grpSpPr>
          <p:sp>
            <p:nvSpPr>
              <p:cNvPr id="1361" name="Google Shape;136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0" name="Google Shape;1370;p13"/>
            <p:cNvGrpSpPr/>
            <p:nvPr/>
          </p:nvGrpSpPr>
          <p:grpSpPr>
            <a:xfrm flipH="1">
              <a:off x="8636809" y="3617920"/>
              <a:ext cx="318150" cy="336300"/>
              <a:chOff x="151859" y="203212"/>
              <a:chExt cx="318150" cy="336300"/>
            </a:xfrm>
          </p:grpSpPr>
          <p:sp>
            <p:nvSpPr>
              <p:cNvPr id="1371" name="Google Shape;137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13"/>
            <p:cNvGrpSpPr/>
            <p:nvPr/>
          </p:nvGrpSpPr>
          <p:grpSpPr>
            <a:xfrm flipH="1">
              <a:off x="8636809" y="3947127"/>
              <a:ext cx="318150" cy="336300"/>
              <a:chOff x="151859" y="203212"/>
              <a:chExt cx="318150" cy="336300"/>
            </a:xfrm>
          </p:grpSpPr>
          <p:sp>
            <p:nvSpPr>
              <p:cNvPr id="1381" name="Google Shape;138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13"/>
            <p:cNvGrpSpPr/>
            <p:nvPr/>
          </p:nvGrpSpPr>
          <p:grpSpPr>
            <a:xfrm flipH="1">
              <a:off x="8636809" y="4276335"/>
              <a:ext cx="318150" cy="336300"/>
              <a:chOff x="151859" y="203212"/>
              <a:chExt cx="318150" cy="336300"/>
            </a:xfrm>
          </p:grpSpPr>
          <p:sp>
            <p:nvSpPr>
              <p:cNvPr id="1391" name="Google Shape;139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13"/>
            <p:cNvGrpSpPr/>
            <p:nvPr/>
          </p:nvGrpSpPr>
          <p:grpSpPr>
            <a:xfrm flipH="1">
              <a:off x="8636809" y="4605542"/>
              <a:ext cx="318150" cy="336300"/>
              <a:chOff x="151859" y="203212"/>
              <a:chExt cx="318150" cy="336300"/>
            </a:xfrm>
          </p:grpSpPr>
          <p:sp>
            <p:nvSpPr>
              <p:cNvPr id="1401" name="Google Shape;1401;p1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0" name="Google Shape;1410;p13"/>
          <p:cNvGrpSpPr/>
          <p:nvPr/>
        </p:nvGrpSpPr>
        <p:grpSpPr>
          <a:xfrm flipH="1">
            <a:off x="193351" y="1537537"/>
            <a:ext cx="241624" cy="336300"/>
            <a:chOff x="5936926" y="1793687"/>
            <a:chExt cx="241624" cy="336300"/>
          </a:xfrm>
        </p:grpSpPr>
        <p:sp>
          <p:nvSpPr>
            <p:cNvPr id="1411" name="Google Shape;1411;p1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9" name="Google Shape;1419;p13"/>
          <p:cNvSpPr txBox="1">
            <a:spLocks noGrp="1"/>
          </p:cNvSpPr>
          <p:nvPr>
            <p:ph type="subTitle" idx="1"/>
          </p:nvPr>
        </p:nvSpPr>
        <p:spPr>
          <a:xfrm>
            <a:off x="3076200" y="1613125"/>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latin typeface="Rozha One"/>
                <a:ea typeface="Rozha One"/>
                <a:cs typeface="Rozha One"/>
                <a:sym typeface="Rozha One"/>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420" name="Google Shape;1420;p13"/>
          <p:cNvSpPr txBox="1">
            <a:spLocks noGrp="1"/>
          </p:cNvSpPr>
          <p:nvPr>
            <p:ph type="title" hasCustomPrompt="1"/>
          </p:nvPr>
        </p:nvSpPr>
        <p:spPr>
          <a:xfrm>
            <a:off x="1878325" y="1461325"/>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1" name="Google Shape;1421;p13"/>
          <p:cNvSpPr txBox="1">
            <a:spLocks noGrp="1"/>
          </p:cNvSpPr>
          <p:nvPr>
            <p:ph type="subTitle" idx="2"/>
          </p:nvPr>
        </p:nvSpPr>
        <p:spPr>
          <a:xfrm>
            <a:off x="5648675" y="1613125"/>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22" name="Google Shape;1422;p13"/>
          <p:cNvSpPr txBox="1">
            <a:spLocks noGrp="1"/>
          </p:cNvSpPr>
          <p:nvPr>
            <p:ph type="subTitle" idx="3"/>
          </p:nvPr>
        </p:nvSpPr>
        <p:spPr>
          <a:xfrm>
            <a:off x="3076200" y="2665600"/>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latin typeface="Rozha One"/>
                <a:ea typeface="Rozha One"/>
                <a:cs typeface="Rozha One"/>
                <a:sym typeface="Rozha One"/>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423" name="Google Shape;1423;p13"/>
          <p:cNvSpPr txBox="1">
            <a:spLocks noGrp="1"/>
          </p:cNvSpPr>
          <p:nvPr>
            <p:ph type="title" idx="4" hasCustomPrompt="1"/>
          </p:nvPr>
        </p:nvSpPr>
        <p:spPr>
          <a:xfrm>
            <a:off x="1878325" y="2513800"/>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4" name="Google Shape;1424;p13"/>
          <p:cNvSpPr txBox="1">
            <a:spLocks noGrp="1"/>
          </p:cNvSpPr>
          <p:nvPr>
            <p:ph type="subTitle" idx="5"/>
          </p:nvPr>
        </p:nvSpPr>
        <p:spPr>
          <a:xfrm>
            <a:off x="5648675" y="2679550"/>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25" name="Google Shape;1425;p13"/>
          <p:cNvSpPr txBox="1">
            <a:spLocks noGrp="1"/>
          </p:cNvSpPr>
          <p:nvPr>
            <p:ph type="subTitle" idx="6"/>
          </p:nvPr>
        </p:nvSpPr>
        <p:spPr>
          <a:xfrm>
            <a:off x="3076200" y="3718075"/>
            <a:ext cx="2572200" cy="47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Francois One"/>
              <a:buNone/>
              <a:defRPr sz="3000">
                <a:latin typeface="Rozha One"/>
                <a:ea typeface="Rozha One"/>
                <a:cs typeface="Rozha One"/>
                <a:sym typeface="Rozha One"/>
              </a:defRPr>
            </a:lvl1pPr>
            <a:lvl2pPr lvl="1" rtl="0">
              <a:spcBef>
                <a:spcPts val="0"/>
              </a:spcBef>
              <a:spcAft>
                <a:spcPts val="0"/>
              </a:spcAft>
              <a:buSzPts val="2400"/>
              <a:buFont typeface="Francois One"/>
              <a:buNone/>
              <a:defRPr sz="2400">
                <a:latin typeface="Francois One"/>
                <a:ea typeface="Francois One"/>
                <a:cs typeface="Francois One"/>
                <a:sym typeface="Francois One"/>
              </a:defRPr>
            </a:lvl2pPr>
            <a:lvl3pPr lvl="2" rtl="0">
              <a:spcBef>
                <a:spcPts val="0"/>
              </a:spcBef>
              <a:spcAft>
                <a:spcPts val="0"/>
              </a:spcAft>
              <a:buSzPts val="2400"/>
              <a:buFont typeface="Francois One"/>
              <a:buNone/>
              <a:defRPr sz="2400">
                <a:latin typeface="Francois One"/>
                <a:ea typeface="Francois One"/>
                <a:cs typeface="Francois One"/>
                <a:sym typeface="Francois One"/>
              </a:defRPr>
            </a:lvl3pPr>
            <a:lvl4pPr lvl="3" rtl="0">
              <a:spcBef>
                <a:spcPts val="0"/>
              </a:spcBef>
              <a:spcAft>
                <a:spcPts val="0"/>
              </a:spcAft>
              <a:buSzPts val="2400"/>
              <a:buFont typeface="Francois One"/>
              <a:buNone/>
              <a:defRPr sz="2400">
                <a:latin typeface="Francois One"/>
                <a:ea typeface="Francois One"/>
                <a:cs typeface="Francois One"/>
                <a:sym typeface="Francois One"/>
              </a:defRPr>
            </a:lvl4pPr>
            <a:lvl5pPr lvl="4" rtl="0">
              <a:spcBef>
                <a:spcPts val="0"/>
              </a:spcBef>
              <a:spcAft>
                <a:spcPts val="0"/>
              </a:spcAft>
              <a:buSzPts val="2400"/>
              <a:buFont typeface="Francois One"/>
              <a:buNone/>
              <a:defRPr sz="2400">
                <a:latin typeface="Francois One"/>
                <a:ea typeface="Francois One"/>
                <a:cs typeface="Francois One"/>
                <a:sym typeface="Francois One"/>
              </a:defRPr>
            </a:lvl5pPr>
            <a:lvl6pPr lvl="5" rtl="0">
              <a:spcBef>
                <a:spcPts val="0"/>
              </a:spcBef>
              <a:spcAft>
                <a:spcPts val="0"/>
              </a:spcAft>
              <a:buSzPts val="2400"/>
              <a:buFont typeface="Francois One"/>
              <a:buNone/>
              <a:defRPr sz="2400">
                <a:latin typeface="Francois One"/>
                <a:ea typeface="Francois One"/>
                <a:cs typeface="Francois One"/>
                <a:sym typeface="Francois One"/>
              </a:defRPr>
            </a:lvl6pPr>
            <a:lvl7pPr lvl="6" rtl="0">
              <a:spcBef>
                <a:spcPts val="0"/>
              </a:spcBef>
              <a:spcAft>
                <a:spcPts val="0"/>
              </a:spcAft>
              <a:buSzPts val="2400"/>
              <a:buFont typeface="Francois One"/>
              <a:buNone/>
              <a:defRPr sz="2400">
                <a:latin typeface="Francois One"/>
                <a:ea typeface="Francois One"/>
                <a:cs typeface="Francois One"/>
                <a:sym typeface="Francois One"/>
              </a:defRPr>
            </a:lvl7pPr>
            <a:lvl8pPr lvl="7" rtl="0">
              <a:spcBef>
                <a:spcPts val="0"/>
              </a:spcBef>
              <a:spcAft>
                <a:spcPts val="0"/>
              </a:spcAft>
              <a:buSzPts val="2400"/>
              <a:buFont typeface="Francois One"/>
              <a:buNone/>
              <a:defRPr sz="2400">
                <a:latin typeface="Francois One"/>
                <a:ea typeface="Francois One"/>
                <a:cs typeface="Francois One"/>
                <a:sym typeface="Francois One"/>
              </a:defRPr>
            </a:lvl8pPr>
            <a:lvl9pPr lvl="8" rtl="0">
              <a:spcBef>
                <a:spcPts val="0"/>
              </a:spcBef>
              <a:spcAft>
                <a:spcPts val="0"/>
              </a:spcAft>
              <a:buSzPts val="2400"/>
              <a:buFont typeface="Francois One"/>
              <a:buNone/>
              <a:defRPr sz="2400">
                <a:latin typeface="Francois One"/>
                <a:ea typeface="Francois One"/>
                <a:cs typeface="Francois One"/>
                <a:sym typeface="Francois One"/>
              </a:defRPr>
            </a:lvl9pPr>
          </a:lstStyle>
          <a:p>
            <a:endParaRPr/>
          </a:p>
        </p:txBody>
      </p:sp>
      <p:sp>
        <p:nvSpPr>
          <p:cNvPr id="1426" name="Google Shape;1426;p13"/>
          <p:cNvSpPr txBox="1">
            <a:spLocks noGrp="1"/>
          </p:cNvSpPr>
          <p:nvPr>
            <p:ph type="title" idx="7" hasCustomPrompt="1"/>
          </p:nvPr>
        </p:nvSpPr>
        <p:spPr>
          <a:xfrm>
            <a:off x="1878325" y="3566275"/>
            <a:ext cx="1197600" cy="7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427" name="Google Shape;1427;p13"/>
          <p:cNvSpPr txBox="1">
            <a:spLocks noGrp="1"/>
          </p:cNvSpPr>
          <p:nvPr>
            <p:ph type="subTitle" idx="8"/>
          </p:nvPr>
        </p:nvSpPr>
        <p:spPr>
          <a:xfrm>
            <a:off x="5648675" y="3718075"/>
            <a:ext cx="2572200" cy="7011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1428" name="Google Shape;1428;p13"/>
          <p:cNvSpPr txBox="1">
            <a:spLocks noGrp="1"/>
          </p:cNvSpPr>
          <p:nvPr>
            <p:ph type="title" idx="9"/>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47613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19"/>
        <p:cNvGrpSpPr/>
        <p:nvPr/>
      </p:nvGrpSpPr>
      <p:grpSpPr>
        <a:xfrm>
          <a:off x="0" y="0"/>
          <a:ext cx="0" cy="0"/>
          <a:chOff x="0" y="0"/>
          <a:chExt cx="0" cy="0"/>
        </a:xfrm>
      </p:grpSpPr>
      <p:grpSp>
        <p:nvGrpSpPr>
          <p:cNvPr id="220" name="Google Shape;220;p3"/>
          <p:cNvGrpSpPr/>
          <p:nvPr/>
        </p:nvGrpSpPr>
        <p:grpSpPr>
          <a:xfrm>
            <a:off x="197659" y="203212"/>
            <a:ext cx="318150" cy="3957580"/>
            <a:chOff x="150034" y="203212"/>
            <a:chExt cx="318150" cy="3957580"/>
          </a:xfrm>
        </p:grpSpPr>
        <p:grpSp>
          <p:nvGrpSpPr>
            <p:cNvPr id="221" name="Google Shape;221;p3"/>
            <p:cNvGrpSpPr/>
            <p:nvPr/>
          </p:nvGrpSpPr>
          <p:grpSpPr>
            <a:xfrm>
              <a:off x="150034" y="203212"/>
              <a:ext cx="318150" cy="336300"/>
              <a:chOff x="151859" y="203212"/>
              <a:chExt cx="318150" cy="336300"/>
            </a:xfrm>
          </p:grpSpPr>
          <p:sp>
            <p:nvSpPr>
              <p:cNvPr id="222" name="Google Shape;22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3"/>
            <p:cNvGrpSpPr/>
            <p:nvPr/>
          </p:nvGrpSpPr>
          <p:grpSpPr>
            <a:xfrm>
              <a:off x="150034" y="532419"/>
              <a:ext cx="318150" cy="336300"/>
              <a:chOff x="151859" y="203212"/>
              <a:chExt cx="318150" cy="336300"/>
            </a:xfrm>
          </p:grpSpPr>
          <p:sp>
            <p:nvSpPr>
              <p:cNvPr id="232" name="Google Shape;23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3"/>
            <p:cNvGrpSpPr/>
            <p:nvPr/>
          </p:nvGrpSpPr>
          <p:grpSpPr>
            <a:xfrm>
              <a:off x="150034" y="861626"/>
              <a:ext cx="318150" cy="336300"/>
              <a:chOff x="151859" y="203212"/>
              <a:chExt cx="318150" cy="336300"/>
            </a:xfrm>
          </p:grpSpPr>
          <p:sp>
            <p:nvSpPr>
              <p:cNvPr id="242" name="Google Shape;24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a:off x="150034" y="1190834"/>
              <a:ext cx="318150" cy="336300"/>
              <a:chOff x="151859" y="203212"/>
              <a:chExt cx="318150" cy="336300"/>
            </a:xfrm>
          </p:grpSpPr>
          <p:sp>
            <p:nvSpPr>
              <p:cNvPr id="252" name="Google Shape;25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 name="Google Shape;261;p3"/>
            <p:cNvGrpSpPr/>
            <p:nvPr/>
          </p:nvGrpSpPr>
          <p:grpSpPr>
            <a:xfrm>
              <a:off x="150034" y="1520041"/>
              <a:ext cx="318150" cy="336300"/>
              <a:chOff x="151859" y="203212"/>
              <a:chExt cx="318150" cy="336300"/>
            </a:xfrm>
          </p:grpSpPr>
          <p:sp>
            <p:nvSpPr>
              <p:cNvPr id="262" name="Google Shape;26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3"/>
            <p:cNvGrpSpPr/>
            <p:nvPr/>
          </p:nvGrpSpPr>
          <p:grpSpPr>
            <a:xfrm>
              <a:off x="150034" y="1849248"/>
              <a:ext cx="318150" cy="336300"/>
              <a:chOff x="151859" y="203212"/>
              <a:chExt cx="318150" cy="336300"/>
            </a:xfrm>
          </p:grpSpPr>
          <p:sp>
            <p:nvSpPr>
              <p:cNvPr id="272" name="Google Shape;27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3"/>
            <p:cNvGrpSpPr/>
            <p:nvPr/>
          </p:nvGrpSpPr>
          <p:grpSpPr>
            <a:xfrm>
              <a:off x="150034" y="2178455"/>
              <a:ext cx="318150" cy="336300"/>
              <a:chOff x="151859" y="203212"/>
              <a:chExt cx="318150" cy="336300"/>
            </a:xfrm>
          </p:grpSpPr>
          <p:sp>
            <p:nvSpPr>
              <p:cNvPr id="282" name="Google Shape;28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
            <p:cNvGrpSpPr/>
            <p:nvPr/>
          </p:nvGrpSpPr>
          <p:grpSpPr>
            <a:xfrm>
              <a:off x="150034" y="2507663"/>
              <a:ext cx="318150" cy="336300"/>
              <a:chOff x="151859" y="203212"/>
              <a:chExt cx="318150" cy="336300"/>
            </a:xfrm>
          </p:grpSpPr>
          <p:sp>
            <p:nvSpPr>
              <p:cNvPr id="292" name="Google Shape;29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3"/>
            <p:cNvGrpSpPr/>
            <p:nvPr/>
          </p:nvGrpSpPr>
          <p:grpSpPr>
            <a:xfrm>
              <a:off x="150034" y="2836870"/>
              <a:ext cx="318150" cy="336300"/>
              <a:chOff x="151859" y="203212"/>
              <a:chExt cx="318150" cy="336300"/>
            </a:xfrm>
          </p:grpSpPr>
          <p:sp>
            <p:nvSpPr>
              <p:cNvPr id="302" name="Google Shape;30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
            <p:cNvGrpSpPr/>
            <p:nvPr/>
          </p:nvGrpSpPr>
          <p:grpSpPr>
            <a:xfrm>
              <a:off x="150034" y="3166077"/>
              <a:ext cx="318150" cy="336300"/>
              <a:chOff x="151859" y="203212"/>
              <a:chExt cx="318150" cy="336300"/>
            </a:xfrm>
          </p:grpSpPr>
          <p:sp>
            <p:nvSpPr>
              <p:cNvPr id="312" name="Google Shape;31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
            <p:cNvGrpSpPr/>
            <p:nvPr/>
          </p:nvGrpSpPr>
          <p:grpSpPr>
            <a:xfrm>
              <a:off x="150034" y="3495285"/>
              <a:ext cx="318150" cy="336300"/>
              <a:chOff x="151859" y="203212"/>
              <a:chExt cx="318150" cy="336300"/>
            </a:xfrm>
          </p:grpSpPr>
          <p:sp>
            <p:nvSpPr>
              <p:cNvPr id="322" name="Google Shape;32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
            <p:cNvGrpSpPr/>
            <p:nvPr/>
          </p:nvGrpSpPr>
          <p:grpSpPr>
            <a:xfrm>
              <a:off x="150034" y="3824492"/>
              <a:ext cx="318150" cy="336300"/>
              <a:chOff x="151859" y="203212"/>
              <a:chExt cx="318150" cy="336300"/>
            </a:xfrm>
          </p:grpSpPr>
          <p:sp>
            <p:nvSpPr>
              <p:cNvPr id="332" name="Google Shape;332;p3"/>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1" name="Google Shape;341;p3"/>
          <p:cNvGrpSpPr/>
          <p:nvPr/>
        </p:nvGrpSpPr>
        <p:grpSpPr>
          <a:xfrm>
            <a:off x="6927526" y="574487"/>
            <a:ext cx="241624" cy="336300"/>
            <a:chOff x="5936926" y="1793687"/>
            <a:chExt cx="241624" cy="336300"/>
          </a:xfrm>
        </p:grpSpPr>
        <p:sp>
          <p:nvSpPr>
            <p:cNvPr id="342" name="Google Shape;342;p3"/>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3"/>
          <p:cNvGrpSpPr/>
          <p:nvPr/>
        </p:nvGrpSpPr>
        <p:grpSpPr>
          <a:xfrm>
            <a:off x="8641700" y="4211037"/>
            <a:ext cx="318150" cy="336300"/>
            <a:chOff x="8565500" y="4211037"/>
            <a:chExt cx="318150" cy="336300"/>
          </a:xfrm>
        </p:grpSpPr>
        <p:sp>
          <p:nvSpPr>
            <p:cNvPr id="351" name="Google Shape;351;p3"/>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3"/>
          <p:cNvSpPr txBox="1">
            <a:spLocks noGrp="1"/>
          </p:cNvSpPr>
          <p:nvPr>
            <p:ph type="title" hasCustomPrompt="1"/>
          </p:nvPr>
        </p:nvSpPr>
        <p:spPr>
          <a:xfrm>
            <a:off x="6335275" y="539500"/>
            <a:ext cx="2095500" cy="1078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7200"/>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361" name="Google Shape;361;p3"/>
          <p:cNvSpPr txBox="1">
            <a:spLocks noGrp="1"/>
          </p:cNvSpPr>
          <p:nvPr>
            <p:ph type="title" idx="2"/>
          </p:nvPr>
        </p:nvSpPr>
        <p:spPr>
          <a:xfrm>
            <a:off x="4147600" y="1671600"/>
            <a:ext cx="3858900" cy="986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72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362" name="Google Shape;362;p3"/>
          <p:cNvSpPr txBox="1">
            <a:spLocks noGrp="1"/>
          </p:cNvSpPr>
          <p:nvPr>
            <p:ph type="subTitle" idx="1"/>
          </p:nvPr>
        </p:nvSpPr>
        <p:spPr>
          <a:xfrm>
            <a:off x="4147602" y="2734500"/>
            <a:ext cx="3858900" cy="7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20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418977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37"/>
        <p:cNvGrpSpPr/>
        <p:nvPr/>
      </p:nvGrpSpPr>
      <p:grpSpPr>
        <a:xfrm>
          <a:off x="0" y="0"/>
          <a:ext cx="0" cy="0"/>
          <a:chOff x="0" y="0"/>
          <a:chExt cx="0" cy="0"/>
        </a:xfrm>
      </p:grpSpPr>
      <p:grpSp>
        <p:nvGrpSpPr>
          <p:cNvPr id="438" name="Google Shape;438;p5"/>
          <p:cNvGrpSpPr/>
          <p:nvPr/>
        </p:nvGrpSpPr>
        <p:grpSpPr>
          <a:xfrm flipH="1">
            <a:off x="8636809" y="203212"/>
            <a:ext cx="318150" cy="3957580"/>
            <a:chOff x="150034" y="203212"/>
            <a:chExt cx="318150" cy="3957580"/>
          </a:xfrm>
        </p:grpSpPr>
        <p:grpSp>
          <p:nvGrpSpPr>
            <p:cNvPr id="439" name="Google Shape;439;p5"/>
            <p:cNvGrpSpPr/>
            <p:nvPr/>
          </p:nvGrpSpPr>
          <p:grpSpPr>
            <a:xfrm>
              <a:off x="150034" y="203212"/>
              <a:ext cx="318150" cy="336300"/>
              <a:chOff x="151859" y="203212"/>
              <a:chExt cx="318150" cy="336300"/>
            </a:xfrm>
          </p:grpSpPr>
          <p:sp>
            <p:nvSpPr>
              <p:cNvPr id="440" name="Google Shape;44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449;p5"/>
            <p:cNvGrpSpPr/>
            <p:nvPr/>
          </p:nvGrpSpPr>
          <p:grpSpPr>
            <a:xfrm>
              <a:off x="150034" y="532419"/>
              <a:ext cx="318150" cy="336300"/>
              <a:chOff x="151859" y="203212"/>
              <a:chExt cx="318150" cy="336300"/>
            </a:xfrm>
          </p:grpSpPr>
          <p:sp>
            <p:nvSpPr>
              <p:cNvPr id="450" name="Google Shape;45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5"/>
            <p:cNvGrpSpPr/>
            <p:nvPr/>
          </p:nvGrpSpPr>
          <p:grpSpPr>
            <a:xfrm>
              <a:off x="150034" y="861626"/>
              <a:ext cx="318150" cy="336300"/>
              <a:chOff x="151859" y="203212"/>
              <a:chExt cx="318150" cy="336300"/>
            </a:xfrm>
          </p:grpSpPr>
          <p:sp>
            <p:nvSpPr>
              <p:cNvPr id="460" name="Google Shape;46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5"/>
            <p:cNvGrpSpPr/>
            <p:nvPr/>
          </p:nvGrpSpPr>
          <p:grpSpPr>
            <a:xfrm>
              <a:off x="150034" y="1190834"/>
              <a:ext cx="318150" cy="336300"/>
              <a:chOff x="151859" y="203212"/>
              <a:chExt cx="318150" cy="336300"/>
            </a:xfrm>
          </p:grpSpPr>
          <p:sp>
            <p:nvSpPr>
              <p:cNvPr id="470" name="Google Shape;47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5"/>
            <p:cNvGrpSpPr/>
            <p:nvPr/>
          </p:nvGrpSpPr>
          <p:grpSpPr>
            <a:xfrm>
              <a:off x="150034" y="1520041"/>
              <a:ext cx="318150" cy="336300"/>
              <a:chOff x="151859" y="203212"/>
              <a:chExt cx="318150" cy="336300"/>
            </a:xfrm>
          </p:grpSpPr>
          <p:sp>
            <p:nvSpPr>
              <p:cNvPr id="480" name="Google Shape;48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5"/>
            <p:cNvGrpSpPr/>
            <p:nvPr/>
          </p:nvGrpSpPr>
          <p:grpSpPr>
            <a:xfrm>
              <a:off x="150034" y="1849248"/>
              <a:ext cx="318150" cy="336300"/>
              <a:chOff x="151859" y="203212"/>
              <a:chExt cx="318150" cy="336300"/>
            </a:xfrm>
          </p:grpSpPr>
          <p:sp>
            <p:nvSpPr>
              <p:cNvPr id="490" name="Google Shape;49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5"/>
            <p:cNvGrpSpPr/>
            <p:nvPr/>
          </p:nvGrpSpPr>
          <p:grpSpPr>
            <a:xfrm>
              <a:off x="150034" y="2178455"/>
              <a:ext cx="318150" cy="336300"/>
              <a:chOff x="151859" y="203212"/>
              <a:chExt cx="318150" cy="336300"/>
            </a:xfrm>
          </p:grpSpPr>
          <p:sp>
            <p:nvSpPr>
              <p:cNvPr id="500" name="Google Shape;50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5"/>
            <p:cNvGrpSpPr/>
            <p:nvPr/>
          </p:nvGrpSpPr>
          <p:grpSpPr>
            <a:xfrm>
              <a:off x="150034" y="2507663"/>
              <a:ext cx="318150" cy="336300"/>
              <a:chOff x="151859" y="203212"/>
              <a:chExt cx="318150" cy="336300"/>
            </a:xfrm>
          </p:grpSpPr>
          <p:sp>
            <p:nvSpPr>
              <p:cNvPr id="510" name="Google Shape;51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5"/>
            <p:cNvGrpSpPr/>
            <p:nvPr/>
          </p:nvGrpSpPr>
          <p:grpSpPr>
            <a:xfrm>
              <a:off x="150034" y="2836870"/>
              <a:ext cx="318150" cy="336300"/>
              <a:chOff x="151859" y="203212"/>
              <a:chExt cx="318150" cy="336300"/>
            </a:xfrm>
          </p:grpSpPr>
          <p:sp>
            <p:nvSpPr>
              <p:cNvPr id="520" name="Google Shape;52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5"/>
            <p:cNvGrpSpPr/>
            <p:nvPr/>
          </p:nvGrpSpPr>
          <p:grpSpPr>
            <a:xfrm>
              <a:off x="150034" y="3166077"/>
              <a:ext cx="318150" cy="336300"/>
              <a:chOff x="151859" y="203212"/>
              <a:chExt cx="318150" cy="336300"/>
            </a:xfrm>
          </p:grpSpPr>
          <p:sp>
            <p:nvSpPr>
              <p:cNvPr id="530" name="Google Shape;53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5"/>
            <p:cNvGrpSpPr/>
            <p:nvPr/>
          </p:nvGrpSpPr>
          <p:grpSpPr>
            <a:xfrm>
              <a:off x="150034" y="3495285"/>
              <a:ext cx="318150" cy="336300"/>
              <a:chOff x="151859" y="203212"/>
              <a:chExt cx="318150" cy="336300"/>
            </a:xfrm>
          </p:grpSpPr>
          <p:sp>
            <p:nvSpPr>
              <p:cNvPr id="540" name="Google Shape;54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5"/>
            <p:cNvGrpSpPr/>
            <p:nvPr/>
          </p:nvGrpSpPr>
          <p:grpSpPr>
            <a:xfrm>
              <a:off x="150034" y="3824492"/>
              <a:ext cx="318150" cy="336300"/>
              <a:chOff x="151859" y="203212"/>
              <a:chExt cx="318150" cy="336300"/>
            </a:xfrm>
          </p:grpSpPr>
          <p:sp>
            <p:nvSpPr>
              <p:cNvPr id="550" name="Google Shape;550;p5"/>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9" name="Google Shape;559;p5"/>
          <p:cNvGrpSpPr/>
          <p:nvPr/>
        </p:nvGrpSpPr>
        <p:grpSpPr>
          <a:xfrm flipH="1">
            <a:off x="713251" y="4263137"/>
            <a:ext cx="318150" cy="336300"/>
            <a:chOff x="8565500" y="4211037"/>
            <a:chExt cx="318150" cy="336300"/>
          </a:xfrm>
        </p:grpSpPr>
        <p:sp>
          <p:nvSpPr>
            <p:cNvPr id="560" name="Google Shape;560;p5"/>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9" name="Google Shape;569;p5"/>
          <p:cNvSpPr txBox="1">
            <a:spLocks noGrp="1"/>
          </p:cNvSpPr>
          <p:nvPr>
            <p:ph type="subTitle" idx="1"/>
          </p:nvPr>
        </p:nvSpPr>
        <p:spPr>
          <a:xfrm>
            <a:off x="1408437" y="3148636"/>
            <a:ext cx="2492400" cy="842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70" name="Google Shape;570;p5"/>
          <p:cNvSpPr txBox="1">
            <a:spLocks noGrp="1"/>
          </p:cNvSpPr>
          <p:nvPr>
            <p:ph type="subTitle" idx="2"/>
          </p:nvPr>
        </p:nvSpPr>
        <p:spPr>
          <a:xfrm>
            <a:off x="5262213" y="3148636"/>
            <a:ext cx="2492400" cy="842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571" name="Google Shape;571;p5"/>
          <p:cNvSpPr txBox="1">
            <a:spLocks noGrp="1"/>
          </p:cNvSpPr>
          <p:nvPr>
            <p:ph type="subTitle" idx="3"/>
          </p:nvPr>
        </p:nvSpPr>
        <p:spPr>
          <a:xfrm>
            <a:off x="1408387" y="2603891"/>
            <a:ext cx="2492400" cy="47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400"/>
              <a:buFont typeface="Yanone Kaffeesatz"/>
              <a:buNone/>
              <a:defRPr sz="3000">
                <a:latin typeface="Rozha One"/>
                <a:ea typeface="Rozha One"/>
                <a:cs typeface="Rozha One"/>
                <a:sym typeface="Rozha One"/>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
        <p:nvSpPr>
          <p:cNvPr id="572" name="Google Shape;572;p5"/>
          <p:cNvSpPr txBox="1">
            <a:spLocks noGrp="1"/>
          </p:cNvSpPr>
          <p:nvPr>
            <p:ph type="subTitle" idx="4"/>
          </p:nvPr>
        </p:nvSpPr>
        <p:spPr>
          <a:xfrm>
            <a:off x="5262212" y="2603891"/>
            <a:ext cx="24924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Yanone Kaffeesatz"/>
              <a:buNone/>
              <a:defRPr sz="3000">
                <a:latin typeface="Rozha One"/>
                <a:ea typeface="Rozha One"/>
                <a:cs typeface="Rozha One"/>
                <a:sym typeface="Rozha One"/>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
        <p:nvSpPr>
          <p:cNvPr id="573" name="Google Shape;573;p5"/>
          <p:cNvSpPr txBox="1">
            <a:spLocks noGrp="1"/>
          </p:cNvSpPr>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186027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97"/>
        <p:cNvGrpSpPr/>
        <p:nvPr/>
      </p:nvGrpSpPr>
      <p:grpSpPr>
        <a:xfrm>
          <a:off x="0" y="0"/>
          <a:ext cx="0" cy="0"/>
          <a:chOff x="0" y="0"/>
          <a:chExt cx="0" cy="0"/>
        </a:xfrm>
      </p:grpSpPr>
      <p:grpSp>
        <p:nvGrpSpPr>
          <p:cNvPr id="698" name="Google Shape;698;p7"/>
          <p:cNvGrpSpPr/>
          <p:nvPr/>
        </p:nvGrpSpPr>
        <p:grpSpPr>
          <a:xfrm>
            <a:off x="8636809" y="203212"/>
            <a:ext cx="318150" cy="1982337"/>
            <a:chOff x="8636809" y="203212"/>
            <a:chExt cx="318150" cy="1982337"/>
          </a:xfrm>
        </p:grpSpPr>
        <p:grpSp>
          <p:nvGrpSpPr>
            <p:cNvPr id="699" name="Google Shape;699;p7"/>
            <p:cNvGrpSpPr/>
            <p:nvPr/>
          </p:nvGrpSpPr>
          <p:grpSpPr>
            <a:xfrm flipH="1">
              <a:off x="8636809" y="203212"/>
              <a:ext cx="318150" cy="336300"/>
              <a:chOff x="151859" y="203212"/>
              <a:chExt cx="318150" cy="336300"/>
            </a:xfrm>
          </p:grpSpPr>
          <p:sp>
            <p:nvSpPr>
              <p:cNvPr id="700" name="Google Shape;70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7"/>
            <p:cNvGrpSpPr/>
            <p:nvPr/>
          </p:nvGrpSpPr>
          <p:grpSpPr>
            <a:xfrm flipH="1">
              <a:off x="8636809" y="532419"/>
              <a:ext cx="318150" cy="336300"/>
              <a:chOff x="151859" y="203212"/>
              <a:chExt cx="318150" cy="336300"/>
            </a:xfrm>
          </p:grpSpPr>
          <p:sp>
            <p:nvSpPr>
              <p:cNvPr id="710" name="Google Shape;71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7"/>
            <p:cNvGrpSpPr/>
            <p:nvPr/>
          </p:nvGrpSpPr>
          <p:grpSpPr>
            <a:xfrm flipH="1">
              <a:off x="8636809" y="861626"/>
              <a:ext cx="318150" cy="336300"/>
              <a:chOff x="151859" y="203212"/>
              <a:chExt cx="318150" cy="336300"/>
            </a:xfrm>
          </p:grpSpPr>
          <p:sp>
            <p:nvSpPr>
              <p:cNvPr id="720" name="Google Shape;72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 name="Google Shape;729;p7"/>
            <p:cNvGrpSpPr/>
            <p:nvPr/>
          </p:nvGrpSpPr>
          <p:grpSpPr>
            <a:xfrm flipH="1">
              <a:off x="8636809" y="1190834"/>
              <a:ext cx="318150" cy="336300"/>
              <a:chOff x="151859" y="203212"/>
              <a:chExt cx="318150" cy="336300"/>
            </a:xfrm>
          </p:grpSpPr>
          <p:sp>
            <p:nvSpPr>
              <p:cNvPr id="730" name="Google Shape;73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9" name="Google Shape;739;p7"/>
            <p:cNvGrpSpPr/>
            <p:nvPr/>
          </p:nvGrpSpPr>
          <p:grpSpPr>
            <a:xfrm flipH="1">
              <a:off x="8636809" y="1520041"/>
              <a:ext cx="318150" cy="336300"/>
              <a:chOff x="151859" y="203212"/>
              <a:chExt cx="318150" cy="336300"/>
            </a:xfrm>
          </p:grpSpPr>
          <p:sp>
            <p:nvSpPr>
              <p:cNvPr id="740" name="Google Shape;74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9" name="Google Shape;749;p7"/>
            <p:cNvGrpSpPr/>
            <p:nvPr/>
          </p:nvGrpSpPr>
          <p:grpSpPr>
            <a:xfrm flipH="1">
              <a:off x="8636809" y="1849248"/>
              <a:ext cx="318150" cy="336300"/>
              <a:chOff x="151859" y="203212"/>
              <a:chExt cx="318150" cy="336300"/>
            </a:xfrm>
          </p:grpSpPr>
          <p:sp>
            <p:nvSpPr>
              <p:cNvPr id="750" name="Google Shape;750;p7"/>
              <p:cNvSpPr/>
              <p:nvPr/>
            </p:nvSpPr>
            <p:spPr>
              <a:xfrm rot="1804115">
                <a:off x="17395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7"/>
              <p:cNvSpPr/>
              <p:nvPr/>
            </p:nvSpPr>
            <p:spPr>
              <a:xfrm rot="1804115">
                <a:off x="252911"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7"/>
              <p:cNvSpPr/>
              <p:nvPr/>
            </p:nvSpPr>
            <p:spPr>
              <a:xfrm rot="1804115">
                <a:off x="331873"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7"/>
              <p:cNvSpPr/>
              <p:nvPr/>
            </p:nvSpPr>
            <p:spPr>
              <a:xfrm rot="1804115">
                <a:off x="192316"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7"/>
              <p:cNvSpPr/>
              <p:nvPr/>
            </p:nvSpPr>
            <p:spPr>
              <a:xfrm rot="1804115">
                <a:off x="271277"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7"/>
              <p:cNvSpPr/>
              <p:nvPr/>
            </p:nvSpPr>
            <p:spPr>
              <a:xfrm rot="1804115">
                <a:off x="350239" y="321686"/>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7"/>
              <p:cNvSpPr/>
              <p:nvPr/>
            </p:nvSpPr>
            <p:spPr>
              <a:xfrm rot="1804115">
                <a:off x="408400" y="2065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7"/>
              <p:cNvSpPr/>
              <p:nvPr/>
            </p:nvSpPr>
            <p:spPr>
              <a:xfrm rot="1804115">
                <a:off x="173950"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7"/>
              <p:cNvSpPr/>
              <p:nvPr/>
            </p:nvSpPr>
            <p:spPr>
              <a:xfrm rot="1804115">
                <a:off x="252911" y="436904"/>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59" name="Google Shape;759;p7"/>
          <p:cNvSpPr txBox="1">
            <a:spLocks noGrp="1"/>
          </p:cNvSpPr>
          <p:nvPr>
            <p:ph type="subTitle" idx="1"/>
          </p:nvPr>
        </p:nvSpPr>
        <p:spPr>
          <a:xfrm>
            <a:off x="3924300" y="1956825"/>
            <a:ext cx="4506300" cy="2072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Char char="●"/>
              <a:defRPr/>
            </a:lvl1pPr>
            <a:lvl2pPr lvl="1" rtl="0">
              <a:spcBef>
                <a:spcPts val="0"/>
              </a:spcBef>
              <a:spcAft>
                <a:spcPts val="0"/>
              </a:spcAft>
              <a:buSzPts val="1600"/>
              <a:buChar char="○"/>
              <a:defRPr/>
            </a:lvl2pPr>
            <a:lvl3pPr lvl="2" rtl="0">
              <a:spcBef>
                <a:spcPts val="0"/>
              </a:spcBef>
              <a:spcAft>
                <a:spcPts val="0"/>
              </a:spcAft>
              <a:buSzPts val="1600"/>
              <a:buChar char="■"/>
              <a:defRPr/>
            </a:lvl3pPr>
            <a:lvl4pPr lvl="3" rtl="0">
              <a:spcBef>
                <a:spcPts val="0"/>
              </a:spcBef>
              <a:spcAft>
                <a:spcPts val="0"/>
              </a:spcAft>
              <a:buSzPts val="1600"/>
              <a:buChar char="●"/>
              <a:defRPr/>
            </a:lvl4pPr>
            <a:lvl5pPr lvl="4" rtl="0">
              <a:spcBef>
                <a:spcPts val="0"/>
              </a:spcBef>
              <a:spcAft>
                <a:spcPts val="0"/>
              </a:spcAft>
              <a:buSzPts val="1600"/>
              <a:buChar char="○"/>
              <a:defRPr/>
            </a:lvl5pPr>
            <a:lvl6pPr lvl="5" rtl="0">
              <a:spcBef>
                <a:spcPts val="0"/>
              </a:spcBef>
              <a:spcAft>
                <a:spcPts val="0"/>
              </a:spcAft>
              <a:buSzPts val="1600"/>
              <a:buChar char="■"/>
              <a:defRPr/>
            </a:lvl6pPr>
            <a:lvl7pPr lvl="6" rtl="0">
              <a:spcBef>
                <a:spcPts val="0"/>
              </a:spcBef>
              <a:spcAft>
                <a:spcPts val="0"/>
              </a:spcAft>
              <a:buSzPts val="1600"/>
              <a:buChar char="●"/>
              <a:defRPr/>
            </a:lvl7pPr>
            <a:lvl8pPr lvl="7" rtl="0">
              <a:spcBef>
                <a:spcPts val="0"/>
              </a:spcBef>
              <a:spcAft>
                <a:spcPts val="0"/>
              </a:spcAft>
              <a:buSzPts val="1600"/>
              <a:buChar char="○"/>
              <a:defRPr/>
            </a:lvl8pPr>
            <a:lvl9pPr lvl="8" rtl="0">
              <a:spcBef>
                <a:spcPts val="0"/>
              </a:spcBef>
              <a:spcAft>
                <a:spcPts val="0"/>
              </a:spcAft>
              <a:buSzPts val="1600"/>
              <a:buChar char="■"/>
              <a:defRPr/>
            </a:lvl9pPr>
          </a:lstStyle>
          <a:p>
            <a:endParaRPr/>
          </a:p>
        </p:txBody>
      </p:sp>
      <p:sp>
        <p:nvSpPr>
          <p:cNvPr id="760" name="Google Shape;760;p7"/>
          <p:cNvSpPr txBox="1">
            <a:spLocks noGrp="1"/>
          </p:cNvSpPr>
          <p:nvPr>
            <p:ph type="subTitle" idx="2"/>
          </p:nvPr>
        </p:nvSpPr>
        <p:spPr>
          <a:xfrm>
            <a:off x="3924300" y="1308450"/>
            <a:ext cx="4506300" cy="47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Yanone Kaffeesatz"/>
              <a:buNone/>
              <a:defRPr sz="3000">
                <a:latin typeface="Rozha One"/>
                <a:ea typeface="Rozha One"/>
                <a:cs typeface="Rozha One"/>
                <a:sym typeface="Rozha One"/>
              </a:defRPr>
            </a:lvl1pPr>
            <a:lvl2pPr lvl="1" rtl="0">
              <a:spcBef>
                <a:spcPts val="0"/>
              </a:spcBef>
              <a:spcAft>
                <a:spcPts val="0"/>
              </a:spcAft>
              <a:buSzPts val="2400"/>
              <a:buFont typeface="Yanone Kaffeesatz"/>
              <a:buNone/>
              <a:defRPr sz="2400">
                <a:latin typeface="Yanone Kaffeesatz"/>
                <a:ea typeface="Yanone Kaffeesatz"/>
                <a:cs typeface="Yanone Kaffeesatz"/>
                <a:sym typeface="Yanone Kaffeesatz"/>
              </a:defRPr>
            </a:lvl2pPr>
            <a:lvl3pPr lvl="2" rtl="0">
              <a:spcBef>
                <a:spcPts val="0"/>
              </a:spcBef>
              <a:spcAft>
                <a:spcPts val="0"/>
              </a:spcAft>
              <a:buSzPts val="2400"/>
              <a:buFont typeface="Yanone Kaffeesatz"/>
              <a:buNone/>
              <a:defRPr sz="2400">
                <a:latin typeface="Yanone Kaffeesatz"/>
                <a:ea typeface="Yanone Kaffeesatz"/>
                <a:cs typeface="Yanone Kaffeesatz"/>
                <a:sym typeface="Yanone Kaffeesatz"/>
              </a:defRPr>
            </a:lvl3pPr>
            <a:lvl4pPr lvl="3" rtl="0">
              <a:spcBef>
                <a:spcPts val="0"/>
              </a:spcBef>
              <a:spcAft>
                <a:spcPts val="0"/>
              </a:spcAft>
              <a:buSzPts val="2400"/>
              <a:buFont typeface="Yanone Kaffeesatz"/>
              <a:buNone/>
              <a:defRPr sz="2400">
                <a:latin typeface="Yanone Kaffeesatz"/>
                <a:ea typeface="Yanone Kaffeesatz"/>
                <a:cs typeface="Yanone Kaffeesatz"/>
                <a:sym typeface="Yanone Kaffeesatz"/>
              </a:defRPr>
            </a:lvl4pPr>
            <a:lvl5pPr lvl="4" rtl="0">
              <a:spcBef>
                <a:spcPts val="0"/>
              </a:spcBef>
              <a:spcAft>
                <a:spcPts val="0"/>
              </a:spcAft>
              <a:buSzPts val="2400"/>
              <a:buFont typeface="Yanone Kaffeesatz"/>
              <a:buNone/>
              <a:defRPr sz="2400">
                <a:latin typeface="Yanone Kaffeesatz"/>
                <a:ea typeface="Yanone Kaffeesatz"/>
                <a:cs typeface="Yanone Kaffeesatz"/>
                <a:sym typeface="Yanone Kaffeesatz"/>
              </a:defRPr>
            </a:lvl5pPr>
            <a:lvl6pPr lvl="5" rtl="0">
              <a:spcBef>
                <a:spcPts val="0"/>
              </a:spcBef>
              <a:spcAft>
                <a:spcPts val="0"/>
              </a:spcAft>
              <a:buSzPts val="2400"/>
              <a:buFont typeface="Yanone Kaffeesatz"/>
              <a:buNone/>
              <a:defRPr sz="2400">
                <a:latin typeface="Yanone Kaffeesatz"/>
                <a:ea typeface="Yanone Kaffeesatz"/>
                <a:cs typeface="Yanone Kaffeesatz"/>
                <a:sym typeface="Yanone Kaffeesatz"/>
              </a:defRPr>
            </a:lvl6pPr>
            <a:lvl7pPr lvl="6" rtl="0">
              <a:spcBef>
                <a:spcPts val="0"/>
              </a:spcBef>
              <a:spcAft>
                <a:spcPts val="0"/>
              </a:spcAft>
              <a:buSzPts val="2400"/>
              <a:buFont typeface="Yanone Kaffeesatz"/>
              <a:buNone/>
              <a:defRPr sz="2400">
                <a:latin typeface="Yanone Kaffeesatz"/>
                <a:ea typeface="Yanone Kaffeesatz"/>
                <a:cs typeface="Yanone Kaffeesatz"/>
                <a:sym typeface="Yanone Kaffeesatz"/>
              </a:defRPr>
            </a:lvl7pPr>
            <a:lvl8pPr lvl="7" rtl="0">
              <a:spcBef>
                <a:spcPts val="0"/>
              </a:spcBef>
              <a:spcAft>
                <a:spcPts val="0"/>
              </a:spcAft>
              <a:buSzPts val="2400"/>
              <a:buFont typeface="Yanone Kaffeesatz"/>
              <a:buNone/>
              <a:defRPr sz="2400">
                <a:latin typeface="Yanone Kaffeesatz"/>
                <a:ea typeface="Yanone Kaffeesatz"/>
                <a:cs typeface="Yanone Kaffeesatz"/>
                <a:sym typeface="Yanone Kaffeesatz"/>
              </a:defRPr>
            </a:lvl8pPr>
            <a:lvl9pPr lvl="8" rtl="0">
              <a:spcBef>
                <a:spcPts val="0"/>
              </a:spcBef>
              <a:spcAft>
                <a:spcPts val="0"/>
              </a:spcAft>
              <a:buSzPts val="2400"/>
              <a:buFont typeface="Yanone Kaffeesatz"/>
              <a:buNone/>
              <a:defRPr sz="2400">
                <a:latin typeface="Yanone Kaffeesatz"/>
                <a:ea typeface="Yanone Kaffeesatz"/>
                <a:cs typeface="Yanone Kaffeesatz"/>
                <a:sym typeface="Yanone Kaffeesatz"/>
              </a:defRPr>
            </a:lvl9pPr>
          </a:lstStyle>
          <a:p>
            <a:endParaRPr/>
          </a:p>
        </p:txBody>
      </p:sp>
      <p:sp>
        <p:nvSpPr>
          <p:cNvPr id="761" name="Google Shape;761;p7"/>
          <p:cNvSpPr txBox="1">
            <a:spLocks noGrp="1"/>
          </p:cNvSpPr>
          <p:nvPr>
            <p:ph type="title"/>
          </p:nvPr>
        </p:nvSpPr>
        <p:spPr>
          <a:xfrm>
            <a:off x="713250" y="539500"/>
            <a:ext cx="7717500" cy="5241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600"/>
              <a:buFont typeface="Caveat"/>
              <a:buNone/>
              <a:defRPr sz="4000"/>
            </a:lvl1pPr>
            <a:lvl2pPr lvl="1" rtl="0">
              <a:spcBef>
                <a:spcPts val="0"/>
              </a:spcBef>
              <a:spcAft>
                <a:spcPts val="0"/>
              </a:spcAft>
              <a:buSzPts val="3000"/>
              <a:buFont typeface="Josefin Slab"/>
              <a:buNone/>
              <a:defRPr sz="3000">
                <a:latin typeface="Josefin Slab"/>
                <a:ea typeface="Josefin Slab"/>
                <a:cs typeface="Josefin Slab"/>
                <a:sym typeface="Josefin Slab"/>
              </a:defRPr>
            </a:lvl2pPr>
            <a:lvl3pPr lvl="2" rtl="0">
              <a:spcBef>
                <a:spcPts val="0"/>
              </a:spcBef>
              <a:spcAft>
                <a:spcPts val="0"/>
              </a:spcAft>
              <a:buSzPts val="3000"/>
              <a:buFont typeface="Josefin Slab"/>
              <a:buNone/>
              <a:defRPr sz="3000">
                <a:latin typeface="Josefin Slab"/>
                <a:ea typeface="Josefin Slab"/>
                <a:cs typeface="Josefin Slab"/>
                <a:sym typeface="Josefin Slab"/>
              </a:defRPr>
            </a:lvl3pPr>
            <a:lvl4pPr lvl="3" rtl="0">
              <a:spcBef>
                <a:spcPts val="0"/>
              </a:spcBef>
              <a:spcAft>
                <a:spcPts val="0"/>
              </a:spcAft>
              <a:buSzPts val="3000"/>
              <a:buFont typeface="Josefin Slab"/>
              <a:buNone/>
              <a:defRPr sz="3000">
                <a:latin typeface="Josefin Slab"/>
                <a:ea typeface="Josefin Slab"/>
                <a:cs typeface="Josefin Slab"/>
                <a:sym typeface="Josefin Slab"/>
              </a:defRPr>
            </a:lvl4pPr>
            <a:lvl5pPr lvl="4" rtl="0">
              <a:spcBef>
                <a:spcPts val="0"/>
              </a:spcBef>
              <a:spcAft>
                <a:spcPts val="0"/>
              </a:spcAft>
              <a:buSzPts val="3000"/>
              <a:buFont typeface="Josefin Slab"/>
              <a:buNone/>
              <a:defRPr sz="3000">
                <a:latin typeface="Josefin Slab"/>
                <a:ea typeface="Josefin Slab"/>
                <a:cs typeface="Josefin Slab"/>
                <a:sym typeface="Josefin Slab"/>
              </a:defRPr>
            </a:lvl5pPr>
            <a:lvl6pPr lvl="5" rtl="0">
              <a:spcBef>
                <a:spcPts val="0"/>
              </a:spcBef>
              <a:spcAft>
                <a:spcPts val="0"/>
              </a:spcAft>
              <a:buSzPts val="3000"/>
              <a:buFont typeface="Josefin Slab"/>
              <a:buNone/>
              <a:defRPr sz="3000">
                <a:latin typeface="Josefin Slab"/>
                <a:ea typeface="Josefin Slab"/>
                <a:cs typeface="Josefin Slab"/>
                <a:sym typeface="Josefin Slab"/>
              </a:defRPr>
            </a:lvl6pPr>
            <a:lvl7pPr lvl="6" rtl="0">
              <a:spcBef>
                <a:spcPts val="0"/>
              </a:spcBef>
              <a:spcAft>
                <a:spcPts val="0"/>
              </a:spcAft>
              <a:buSzPts val="3000"/>
              <a:buFont typeface="Josefin Slab"/>
              <a:buNone/>
              <a:defRPr sz="3000">
                <a:latin typeface="Josefin Slab"/>
                <a:ea typeface="Josefin Slab"/>
                <a:cs typeface="Josefin Slab"/>
                <a:sym typeface="Josefin Slab"/>
              </a:defRPr>
            </a:lvl7pPr>
            <a:lvl8pPr lvl="7" rtl="0">
              <a:spcBef>
                <a:spcPts val="0"/>
              </a:spcBef>
              <a:spcAft>
                <a:spcPts val="0"/>
              </a:spcAft>
              <a:buSzPts val="3000"/>
              <a:buFont typeface="Josefin Slab"/>
              <a:buNone/>
              <a:defRPr sz="3000">
                <a:latin typeface="Josefin Slab"/>
                <a:ea typeface="Josefin Slab"/>
                <a:cs typeface="Josefin Slab"/>
                <a:sym typeface="Josefin Slab"/>
              </a:defRPr>
            </a:lvl8pPr>
            <a:lvl9pPr lvl="8" rtl="0">
              <a:spcBef>
                <a:spcPts val="0"/>
              </a:spcBef>
              <a:spcAft>
                <a:spcPts val="0"/>
              </a:spcAft>
              <a:buSzPts val="3000"/>
              <a:buFont typeface="Josefin Slab"/>
              <a:buNone/>
              <a:defRPr sz="3000">
                <a:latin typeface="Josefin Slab"/>
                <a:ea typeface="Josefin Slab"/>
                <a:cs typeface="Josefin Slab"/>
                <a:sym typeface="Josefin Slab"/>
              </a:defRPr>
            </a:lvl9pPr>
          </a:lstStyle>
          <a:p>
            <a:endParaRPr/>
          </a:p>
        </p:txBody>
      </p:sp>
    </p:spTree>
    <p:extLst>
      <p:ext uri="{BB962C8B-B14F-4D97-AF65-F5344CB8AC3E}">
        <p14:creationId xmlns:p14="http://schemas.microsoft.com/office/powerpoint/2010/main" val="913604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57" y="715596"/>
            <a:ext cx="7717500" cy="475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1pPr>
            <a:lvl2pPr lvl="1"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2pPr>
            <a:lvl3pPr lvl="2"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3pPr>
            <a:lvl4pPr lvl="3"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4pPr>
            <a:lvl5pPr lvl="4"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5pPr>
            <a:lvl6pPr lvl="5"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6pPr>
            <a:lvl7pPr lvl="6"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7pPr>
            <a:lvl8pPr lvl="7"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8pPr>
            <a:lvl9pPr lvl="8" rtl="0">
              <a:spcBef>
                <a:spcPts val="0"/>
              </a:spcBef>
              <a:spcAft>
                <a:spcPts val="0"/>
              </a:spcAft>
              <a:buClr>
                <a:schemeClr val="dk1"/>
              </a:buClr>
              <a:buSzPts val="2800"/>
              <a:buFont typeface="Rozha One"/>
              <a:buNone/>
              <a:defRPr sz="2800">
                <a:solidFill>
                  <a:schemeClr val="dk1"/>
                </a:solidFill>
                <a:latin typeface="Rozha One"/>
                <a:ea typeface="Rozha One"/>
                <a:cs typeface="Rozha One"/>
                <a:sym typeface="Rozha One"/>
              </a:defRPr>
            </a:lvl9pPr>
          </a:lstStyle>
          <a:p>
            <a:endParaRPr/>
          </a:p>
        </p:txBody>
      </p:sp>
      <p:sp>
        <p:nvSpPr>
          <p:cNvPr id="7" name="Google Shape;7;p1"/>
          <p:cNvSpPr txBox="1">
            <a:spLocks noGrp="1"/>
          </p:cNvSpPr>
          <p:nvPr>
            <p:ph type="body" idx="1"/>
          </p:nvPr>
        </p:nvSpPr>
        <p:spPr>
          <a:xfrm>
            <a:off x="713250" y="1923500"/>
            <a:ext cx="7717500" cy="30753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1pPr>
            <a:lvl2pPr marL="914400" lvl="1"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2pPr>
            <a:lvl3pPr marL="1371600" lvl="2"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3pPr>
            <a:lvl4pPr marL="1828800" lvl="3"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4pPr>
            <a:lvl5pPr marL="2286000" lvl="4"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5pPr>
            <a:lvl6pPr marL="2743200" lvl="5"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6pPr>
            <a:lvl7pPr marL="3200400" lvl="6"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7pPr>
            <a:lvl8pPr marL="3657600" lvl="7"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8pPr>
            <a:lvl9pPr marL="4114800" lvl="8" indent="-330200">
              <a:lnSpc>
                <a:spcPct val="100000"/>
              </a:lnSpc>
              <a:spcBef>
                <a:spcPts val="0"/>
              </a:spcBef>
              <a:spcAft>
                <a:spcPts val="0"/>
              </a:spcAft>
              <a:buClr>
                <a:schemeClr val="dk1"/>
              </a:buClr>
              <a:buSzPts val="1600"/>
              <a:buFont typeface="Mukta"/>
              <a:buChar char="■"/>
              <a:defRPr sz="1600">
                <a:solidFill>
                  <a:schemeClr val="dk1"/>
                </a:solidFill>
                <a:latin typeface="Mukta"/>
                <a:ea typeface="Mukta"/>
                <a:cs typeface="Mukta"/>
                <a:sym typeface="Mukt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5" r:id="rId3"/>
    <p:sldLayoutId id="2147483676" r:id="rId4"/>
    <p:sldLayoutId id="2147483677"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700" name="Google Shape;3700;p34"/>
          <p:cNvSpPr txBox="1">
            <a:spLocks noGrp="1"/>
          </p:cNvSpPr>
          <p:nvPr>
            <p:ph type="subTitle" idx="1"/>
          </p:nvPr>
        </p:nvSpPr>
        <p:spPr>
          <a:xfrm>
            <a:off x="846606" y="4221888"/>
            <a:ext cx="4451700" cy="42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Nuran Tarlan</a:t>
            </a:r>
            <a:r>
              <a:rPr lang="en" dirty="0"/>
              <a:t> / 682.19E</a:t>
            </a:r>
            <a:endParaRPr dirty="0"/>
          </a:p>
        </p:txBody>
      </p:sp>
      <p:sp>
        <p:nvSpPr>
          <p:cNvPr id="3701" name="Google Shape;3701;p34"/>
          <p:cNvSpPr txBox="1"/>
          <p:nvPr/>
        </p:nvSpPr>
        <p:spPr>
          <a:xfrm>
            <a:off x="7021675" y="539500"/>
            <a:ext cx="1409100" cy="4212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200"/>
              </a:spcAft>
              <a:buNone/>
            </a:pPr>
            <a:r>
              <a:rPr lang="en" sz="1600" b="1" dirty="0">
                <a:solidFill>
                  <a:schemeClr val="dk1"/>
                </a:solidFill>
                <a:latin typeface="Mukta"/>
                <a:ea typeface="Mukta"/>
                <a:cs typeface="Mukta"/>
                <a:sym typeface="Mukta"/>
              </a:rPr>
              <a:t>Philosophy</a:t>
            </a:r>
            <a:endParaRPr sz="1600" b="1" dirty="0">
              <a:solidFill>
                <a:schemeClr val="dk1"/>
              </a:solidFill>
              <a:latin typeface="Mukta"/>
              <a:ea typeface="Mukta"/>
              <a:cs typeface="Mukta"/>
              <a:sym typeface="Mukta"/>
            </a:endParaRPr>
          </a:p>
        </p:txBody>
      </p:sp>
      <p:sp>
        <p:nvSpPr>
          <p:cNvPr id="3703" name="Google Shape;3703;p34"/>
          <p:cNvSpPr txBox="1">
            <a:spLocks noGrp="1"/>
          </p:cNvSpPr>
          <p:nvPr>
            <p:ph type="ctrTitle"/>
          </p:nvPr>
        </p:nvSpPr>
        <p:spPr>
          <a:xfrm>
            <a:off x="846606" y="539500"/>
            <a:ext cx="4781700" cy="334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 Structure and Political Regime of the Society</a:t>
            </a:r>
            <a:endParaRPr sz="36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5"/>
        <p:cNvGrpSpPr/>
        <p:nvPr/>
      </p:nvGrpSpPr>
      <p:grpSpPr>
        <a:xfrm>
          <a:off x="0" y="0"/>
          <a:ext cx="0" cy="0"/>
          <a:chOff x="0" y="0"/>
          <a:chExt cx="0" cy="0"/>
        </a:xfrm>
      </p:grpSpPr>
      <p:sp>
        <p:nvSpPr>
          <p:cNvPr id="3961" name="Google Shape;3961;p40"/>
          <p:cNvSpPr txBox="1">
            <a:spLocks noGrp="1"/>
          </p:cNvSpPr>
          <p:nvPr>
            <p:ph type="title" idx="2"/>
          </p:nvPr>
        </p:nvSpPr>
        <p:spPr>
          <a:xfrm>
            <a:off x="1050366" y="2682361"/>
            <a:ext cx="8093634" cy="98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a:t>
            </a:r>
            <a:br>
              <a:rPr lang="en" dirty="0"/>
            </a:br>
            <a:r>
              <a:rPr lang="en" dirty="0"/>
              <a:t>Institutions</a:t>
            </a:r>
            <a:endParaRPr dirty="0"/>
          </a:p>
        </p:txBody>
      </p:sp>
      <p:sp>
        <p:nvSpPr>
          <p:cNvPr id="3962" name="Google Shape;3962;p40"/>
          <p:cNvSpPr txBox="1">
            <a:spLocks noGrp="1"/>
          </p:cNvSpPr>
          <p:nvPr>
            <p:ph type="title"/>
          </p:nvPr>
        </p:nvSpPr>
        <p:spPr>
          <a:xfrm>
            <a:off x="6335275" y="539500"/>
            <a:ext cx="2095500" cy="107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402816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41"/>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Component 2 of </a:t>
            </a:r>
            <a:r>
              <a:rPr lang="en" dirty="0">
                <a:solidFill>
                  <a:srgbClr val="E70606"/>
                </a:solidFill>
              </a:rPr>
              <a:t>Social Structure</a:t>
            </a:r>
            <a:endParaRPr dirty="0">
              <a:solidFill>
                <a:srgbClr val="E70606"/>
              </a:solidFill>
            </a:endParaRPr>
          </a:p>
        </p:txBody>
      </p:sp>
      <p:sp>
        <p:nvSpPr>
          <p:cNvPr id="3977" name="Google Shape;3977;p41"/>
          <p:cNvSpPr txBox="1">
            <a:spLocks noGrp="1"/>
          </p:cNvSpPr>
          <p:nvPr>
            <p:ph type="subTitle" idx="3"/>
          </p:nvPr>
        </p:nvSpPr>
        <p:spPr>
          <a:xfrm>
            <a:off x="1087664" y="2910966"/>
            <a:ext cx="24924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Society</a:t>
            </a:r>
            <a:endParaRPr dirty="0"/>
          </a:p>
        </p:txBody>
      </p:sp>
      <p:sp>
        <p:nvSpPr>
          <p:cNvPr id="3978" name="Google Shape;3978;p41"/>
          <p:cNvSpPr txBox="1">
            <a:spLocks noGrp="1"/>
          </p:cNvSpPr>
          <p:nvPr>
            <p:ph type="subTitle" idx="4"/>
          </p:nvPr>
        </p:nvSpPr>
        <p:spPr>
          <a:xfrm>
            <a:off x="4941489" y="2910966"/>
            <a:ext cx="24924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Social Institutions</a:t>
            </a:r>
            <a:endParaRPr dirty="0"/>
          </a:p>
        </p:txBody>
      </p:sp>
      <p:grpSp>
        <p:nvGrpSpPr>
          <p:cNvPr id="3981" name="Google Shape;3981;p41"/>
          <p:cNvGrpSpPr/>
          <p:nvPr/>
        </p:nvGrpSpPr>
        <p:grpSpPr>
          <a:xfrm>
            <a:off x="5038113" y="1966613"/>
            <a:ext cx="896094" cy="877845"/>
            <a:chOff x="5930575" y="2352525"/>
            <a:chExt cx="444800" cy="441950"/>
          </a:xfrm>
        </p:grpSpPr>
        <p:sp>
          <p:nvSpPr>
            <p:cNvPr id="3982" name="Google Shape;3982;p41"/>
            <p:cNvSpPr/>
            <p:nvPr/>
          </p:nvSpPr>
          <p:spPr>
            <a:xfrm>
              <a:off x="5939100" y="2360550"/>
              <a:ext cx="92300" cy="46225"/>
            </a:xfrm>
            <a:custGeom>
              <a:avLst/>
              <a:gdLst/>
              <a:ahLst/>
              <a:cxnLst/>
              <a:rect l="l" t="t" r="r" b="b"/>
              <a:pathLst>
                <a:path w="3692" h="1849" extrusionOk="0">
                  <a:moveTo>
                    <a:pt x="0" y="1848"/>
                  </a:moveTo>
                  <a:lnTo>
                    <a:pt x="3691" y="1848"/>
                  </a:lnTo>
                  <a:cubicBezTo>
                    <a:pt x="3691" y="828"/>
                    <a:pt x="2864" y="0"/>
                    <a:pt x="1843" y="0"/>
                  </a:cubicBezTo>
                  <a:cubicBezTo>
                    <a:pt x="827" y="0"/>
                    <a:pt x="0" y="828"/>
                    <a:pt x="0" y="1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1"/>
            <p:cNvSpPr/>
            <p:nvPr/>
          </p:nvSpPr>
          <p:spPr>
            <a:xfrm>
              <a:off x="6060825" y="2360475"/>
              <a:ext cx="211075" cy="404875"/>
            </a:xfrm>
            <a:custGeom>
              <a:avLst/>
              <a:gdLst/>
              <a:ahLst/>
              <a:cxnLst/>
              <a:rect l="l" t="t" r="r" b="b"/>
              <a:pathLst>
                <a:path w="8443" h="16195" extrusionOk="0">
                  <a:moveTo>
                    <a:pt x="8345" y="8412"/>
                  </a:moveTo>
                  <a:cubicBezTo>
                    <a:pt x="8204" y="8326"/>
                    <a:pt x="7856" y="8500"/>
                    <a:pt x="7856" y="8500"/>
                  </a:cubicBezTo>
                  <a:cubicBezTo>
                    <a:pt x="6959" y="9040"/>
                    <a:pt x="5894" y="9184"/>
                    <a:pt x="4912" y="8923"/>
                  </a:cubicBezTo>
                  <a:cubicBezTo>
                    <a:pt x="4580" y="7654"/>
                    <a:pt x="4915" y="6237"/>
                    <a:pt x="5919" y="5233"/>
                  </a:cubicBezTo>
                  <a:lnTo>
                    <a:pt x="5938" y="5213"/>
                  </a:lnTo>
                  <a:lnTo>
                    <a:pt x="7538" y="3614"/>
                  </a:lnTo>
                  <a:lnTo>
                    <a:pt x="8276" y="2875"/>
                  </a:lnTo>
                  <a:lnTo>
                    <a:pt x="8298" y="2853"/>
                  </a:lnTo>
                  <a:cubicBezTo>
                    <a:pt x="8340" y="2812"/>
                    <a:pt x="8376" y="2776"/>
                    <a:pt x="8417" y="2737"/>
                  </a:cubicBezTo>
                  <a:lnTo>
                    <a:pt x="8417" y="1846"/>
                  </a:lnTo>
                  <a:cubicBezTo>
                    <a:pt x="8417" y="831"/>
                    <a:pt x="7587" y="0"/>
                    <a:pt x="6572" y="0"/>
                  </a:cubicBezTo>
                  <a:lnTo>
                    <a:pt x="1" y="0"/>
                  </a:lnTo>
                  <a:cubicBezTo>
                    <a:pt x="1022" y="0"/>
                    <a:pt x="1846" y="828"/>
                    <a:pt x="1846" y="1846"/>
                  </a:cubicBezTo>
                  <a:lnTo>
                    <a:pt x="1846" y="15138"/>
                  </a:lnTo>
                  <a:cubicBezTo>
                    <a:pt x="1846" y="15531"/>
                    <a:pt x="1971" y="15893"/>
                    <a:pt x="2178" y="16195"/>
                  </a:cubicBezTo>
                  <a:cubicBezTo>
                    <a:pt x="2386" y="15896"/>
                    <a:pt x="2510" y="15531"/>
                    <a:pt x="2510" y="15138"/>
                  </a:cubicBezTo>
                  <a:lnTo>
                    <a:pt x="8417" y="15138"/>
                  </a:lnTo>
                  <a:lnTo>
                    <a:pt x="8417" y="9015"/>
                  </a:lnTo>
                  <a:cubicBezTo>
                    <a:pt x="8423" y="9018"/>
                    <a:pt x="8442" y="8558"/>
                    <a:pt x="8345" y="8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1"/>
            <p:cNvSpPr/>
            <p:nvPr/>
          </p:nvSpPr>
          <p:spPr>
            <a:xfrm>
              <a:off x="6156000" y="2739050"/>
              <a:ext cx="207625" cy="46150"/>
            </a:xfrm>
            <a:custGeom>
              <a:avLst/>
              <a:gdLst/>
              <a:ahLst/>
              <a:cxnLst/>
              <a:rect l="l" t="t" r="r" b="b"/>
              <a:pathLst>
                <a:path w="8305" h="1846" extrusionOk="0">
                  <a:moveTo>
                    <a:pt x="8304" y="0"/>
                  </a:moveTo>
                  <a:lnTo>
                    <a:pt x="1849" y="0"/>
                  </a:lnTo>
                  <a:cubicBezTo>
                    <a:pt x="1849" y="1019"/>
                    <a:pt x="1022" y="1846"/>
                    <a:pt x="1" y="1846"/>
                  </a:cubicBezTo>
                  <a:lnTo>
                    <a:pt x="6459" y="1846"/>
                  </a:lnTo>
                  <a:cubicBezTo>
                    <a:pt x="7480" y="1843"/>
                    <a:pt x="8304" y="1019"/>
                    <a:pt x="8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1"/>
            <p:cNvSpPr/>
            <p:nvPr/>
          </p:nvSpPr>
          <p:spPr>
            <a:xfrm>
              <a:off x="6190600" y="2486100"/>
              <a:ext cx="58750" cy="90625"/>
            </a:xfrm>
            <a:custGeom>
              <a:avLst/>
              <a:gdLst/>
              <a:ahLst/>
              <a:cxnLst/>
              <a:rect l="l" t="t" r="r" b="b"/>
              <a:pathLst>
                <a:path w="2350" h="3625" extrusionOk="0">
                  <a:moveTo>
                    <a:pt x="1132" y="2496"/>
                  </a:moveTo>
                  <a:lnTo>
                    <a:pt x="2349" y="1278"/>
                  </a:lnTo>
                  <a:lnTo>
                    <a:pt x="2349" y="0"/>
                  </a:lnTo>
                  <a:lnTo>
                    <a:pt x="1137" y="1212"/>
                  </a:lnTo>
                  <a:lnTo>
                    <a:pt x="1118" y="1231"/>
                  </a:lnTo>
                  <a:cubicBezTo>
                    <a:pt x="446" y="1904"/>
                    <a:pt x="75" y="2753"/>
                    <a:pt x="0" y="36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1"/>
            <p:cNvSpPr/>
            <p:nvPr/>
          </p:nvSpPr>
          <p:spPr>
            <a:xfrm>
              <a:off x="6183600" y="2548475"/>
              <a:ext cx="102325" cy="43050"/>
            </a:xfrm>
            <a:custGeom>
              <a:avLst/>
              <a:gdLst/>
              <a:ahLst/>
              <a:cxnLst/>
              <a:rect l="l" t="t" r="r" b="b"/>
              <a:pathLst>
                <a:path w="4093" h="1722" extrusionOk="0">
                  <a:moveTo>
                    <a:pt x="4093" y="1"/>
                  </a:moveTo>
                  <a:lnTo>
                    <a:pt x="1409" y="1"/>
                  </a:lnTo>
                  <a:lnTo>
                    <a:pt x="1" y="1406"/>
                  </a:lnTo>
                  <a:cubicBezTo>
                    <a:pt x="1196" y="1722"/>
                    <a:pt x="2519" y="1442"/>
                    <a:pt x="3506" y="571"/>
                  </a:cubicBezTo>
                  <a:cubicBezTo>
                    <a:pt x="3570" y="515"/>
                    <a:pt x="3628" y="460"/>
                    <a:pt x="3692" y="399"/>
                  </a:cubicBezTo>
                  <a:lnTo>
                    <a:pt x="3728" y="35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1"/>
            <p:cNvSpPr/>
            <p:nvPr/>
          </p:nvSpPr>
          <p:spPr>
            <a:xfrm>
              <a:off x="6218875" y="2505375"/>
              <a:ext cx="110150" cy="43125"/>
            </a:xfrm>
            <a:custGeom>
              <a:avLst/>
              <a:gdLst/>
              <a:ahLst/>
              <a:cxnLst/>
              <a:rect l="l" t="t" r="r" b="b"/>
              <a:pathLst>
                <a:path w="4406" h="1725" extrusionOk="0">
                  <a:moveTo>
                    <a:pt x="1" y="1725"/>
                  </a:moveTo>
                  <a:lnTo>
                    <a:pt x="2685" y="1725"/>
                  </a:lnTo>
                  <a:lnTo>
                    <a:pt x="4406" y="1"/>
                  </a:lnTo>
                  <a:lnTo>
                    <a:pt x="1722" y="1"/>
                  </a:lnTo>
                  <a:lnTo>
                    <a:pt x="1221" y="5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1"/>
            <p:cNvSpPr/>
            <p:nvPr/>
          </p:nvSpPr>
          <p:spPr>
            <a:xfrm>
              <a:off x="6249325" y="2444850"/>
              <a:ext cx="55350" cy="73075"/>
            </a:xfrm>
            <a:custGeom>
              <a:avLst/>
              <a:gdLst/>
              <a:ahLst/>
              <a:cxnLst/>
              <a:rect l="l" t="t" r="r" b="b"/>
              <a:pathLst>
                <a:path w="2214" h="2923" extrusionOk="0">
                  <a:moveTo>
                    <a:pt x="761" y="914"/>
                  </a:moveTo>
                  <a:lnTo>
                    <a:pt x="739" y="936"/>
                  </a:lnTo>
                  <a:lnTo>
                    <a:pt x="0" y="1675"/>
                  </a:lnTo>
                  <a:lnTo>
                    <a:pt x="0" y="2923"/>
                  </a:lnTo>
                  <a:lnTo>
                    <a:pt x="501" y="2422"/>
                  </a:lnTo>
                  <a:lnTo>
                    <a:pt x="1799" y="1124"/>
                  </a:lnTo>
                  <a:lnTo>
                    <a:pt x="2214" y="709"/>
                  </a:lnTo>
                  <a:lnTo>
                    <a:pt x="2214" y="1"/>
                  </a:lnTo>
                  <a:cubicBezTo>
                    <a:pt x="1732" y="170"/>
                    <a:pt x="1279" y="433"/>
                    <a:pt x="883" y="801"/>
                  </a:cubicBezTo>
                  <a:cubicBezTo>
                    <a:pt x="841" y="839"/>
                    <a:pt x="800" y="875"/>
                    <a:pt x="761" y="9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1"/>
            <p:cNvSpPr/>
            <p:nvPr/>
          </p:nvSpPr>
          <p:spPr>
            <a:xfrm>
              <a:off x="6294275" y="2406750"/>
              <a:ext cx="72025" cy="66225"/>
            </a:xfrm>
            <a:custGeom>
              <a:avLst/>
              <a:gdLst/>
              <a:ahLst/>
              <a:cxnLst/>
              <a:rect l="l" t="t" r="r" b="b"/>
              <a:pathLst>
                <a:path w="2881" h="2649" extrusionOk="0">
                  <a:moveTo>
                    <a:pt x="1" y="2648"/>
                  </a:moveTo>
                  <a:lnTo>
                    <a:pt x="2386" y="2648"/>
                  </a:lnTo>
                  <a:cubicBezTo>
                    <a:pt x="2792" y="1818"/>
                    <a:pt x="2881" y="875"/>
                    <a:pt x="2649" y="0"/>
                  </a:cubicBezTo>
                  <a:lnTo>
                    <a:pt x="416" y="22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1"/>
            <p:cNvSpPr/>
            <p:nvPr/>
          </p:nvSpPr>
          <p:spPr>
            <a:xfrm>
              <a:off x="6135600" y="2398100"/>
              <a:ext cx="17525" cy="17325"/>
            </a:xfrm>
            <a:custGeom>
              <a:avLst/>
              <a:gdLst/>
              <a:ahLst/>
              <a:cxnLst/>
              <a:rect l="l" t="t" r="r" b="b"/>
              <a:pathLst>
                <a:path w="701" h="693" extrusionOk="0">
                  <a:moveTo>
                    <a:pt x="346" y="1"/>
                  </a:moveTo>
                  <a:cubicBezTo>
                    <a:pt x="156" y="1"/>
                    <a:pt x="1" y="156"/>
                    <a:pt x="1" y="346"/>
                  </a:cubicBezTo>
                  <a:cubicBezTo>
                    <a:pt x="1" y="537"/>
                    <a:pt x="156" y="692"/>
                    <a:pt x="346" y="692"/>
                  </a:cubicBezTo>
                  <a:lnTo>
                    <a:pt x="355" y="692"/>
                  </a:lnTo>
                  <a:cubicBezTo>
                    <a:pt x="543" y="692"/>
                    <a:pt x="701" y="537"/>
                    <a:pt x="701" y="346"/>
                  </a:cubicBezTo>
                  <a:cubicBezTo>
                    <a:pt x="701" y="156"/>
                    <a:pt x="543"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1"/>
            <p:cNvSpPr/>
            <p:nvPr/>
          </p:nvSpPr>
          <p:spPr>
            <a:xfrm>
              <a:off x="6066775" y="2398100"/>
              <a:ext cx="61325" cy="17325"/>
            </a:xfrm>
            <a:custGeom>
              <a:avLst/>
              <a:gdLst/>
              <a:ahLst/>
              <a:cxnLst/>
              <a:rect l="l" t="t" r="r" b="b"/>
              <a:pathLst>
                <a:path w="2453" h="693" extrusionOk="0">
                  <a:moveTo>
                    <a:pt x="346" y="1"/>
                  </a:moveTo>
                  <a:cubicBezTo>
                    <a:pt x="156" y="1"/>
                    <a:pt x="1" y="156"/>
                    <a:pt x="1" y="346"/>
                  </a:cubicBezTo>
                  <a:cubicBezTo>
                    <a:pt x="1" y="537"/>
                    <a:pt x="156" y="692"/>
                    <a:pt x="346" y="692"/>
                  </a:cubicBezTo>
                  <a:lnTo>
                    <a:pt x="2106" y="692"/>
                  </a:lnTo>
                  <a:cubicBezTo>
                    <a:pt x="2297" y="692"/>
                    <a:pt x="2452" y="537"/>
                    <a:pt x="2452" y="346"/>
                  </a:cubicBezTo>
                  <a:cubicBezTo>
                    <a:pt x="2452" y="156"/>
                    <a:pt x="2297"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1"/>
            <p:cNvSpPr/>
            <p:nvPr/>
          </p:nvSpPr>
          <p:spPr>
            <a:xfrm>
              <a:off x="6066775" y="2432625"/>
              <a:ext cx="137275" cy="17300"/>
            </a:xfrm>
            <a:custGeom>
              <a:avLst/>
              <a:gdLst/>
              <a:ahLst/>
              <a:cxnLst/>
              <a:rect l="l" t="t" r="r" b="b"/>
              <a:pathLst>
                <a:path w="5491" h="692" extrusionOk="0">
                  <a:moveTo>
                    <a:pt x="346" y="0"/>
                  </a:moveTo>
                  <a:cubicBezTo>
                    <a:pt x="156" y="0"/>
                    <a:pt x="1" y="155"/>
                    <a:pt x="1" y="346"/>
                  </a:cubicBezTo>
                  <a:cubicBezTo>
                    <a:pt x="1" y="534"/>
                    <a:pt x="156" y="692"/>
                    <a:pt x="346" y="692"/>
                  </a:cubicBezTo>
                  <a:lnTo>
                    <a:pt x="5144" y="692"/>
                  </a:lnTo>
                  <a:cubicBezTo>
                    <a:pt x="5335" y="692"/>
                    <a:pt x="5490" y="534"/>
                    <a:pt x="5490" y="346"/>
                  </a:cubicBezTo>
                  <a:cubicBezTo>
                    <a:pt x="5490" y="155"/>
                    <a:pt x="5335"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1"/>
            <p:cNvSpPr/>
            <p:nvPr/>
          </p:nvSpPr>
          <p:spPr>
            <a:xfrm>
              <a:off x="6066775" y="2467075"/>
              <a:ext cx="108625" cy="17300"/>
            </a:xfrm>
            <a:custGeom>
              <a:avLst/>
              <a:gdLst/>
              <a:ahLst/>
              <a:cxnLst/>
              <a:rect l="l" t="t" r="r" b="b"/>
              <a:pathLst>
                <a:path w="4345" h="692" extrusionOk="0">
                  <a:moveTo>
                    <a:pt x="346" y="0"/>
                  </a:moveTo>
                  <a:cubicBezTo>
                    <a:pt x="156" y="0"/>
                    <a:pt x="1" y="158"/>
                    <a:pt x="1" y="346"/>
                  </a:cubicBezTo>
                  <a:cubicBezTo>
                    <a:pt x="1" y="537"/>
                    <a:pt x="156" y="692"/>
                    <a:pt x="346" y="692"/>
                  </a:cubicBezTo>
                  <a:lnTo>
                    <a:pt x="3999" y="692"/>
                  </a:lnTo>
                  <a:cubicBezTo>
                    <a:pt x="4190" y="692"/>
                    <a:pt x="4345" y="537"/>
                    <a:pt x="4345" y="346"/>
                  </a:cubicBezTo>
                  <a:cubicBezTo>
                    <a:pt x="4345" y="158"/>
                    <a:pt x="4190" y="0"/>
                    <a:pt x="3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1"/>
            <p:cNvSpPr/>
            <p:nvPr/>
          </p:nvSpPr>
          <p:spPr>
            <a:xfrm>
              <a:off x="6066775" y="2501575"/>
              <a:ext cx="86550" cy="17325"/>
            </a:xfrm>
            <a:custGeom>
              <a:avLst/>
              <a:gdLst/>
              <a:ahLst/>
              <a:cxnLst/>
              <a:rect l="l" t="t" r="r" b="b"/>
              <a:pathLst>
                <a:path w="3462" h="693" extrusionOk="0">
                  <a:moveTo>
                    <a:pt x="346" y="1"/>
                  </a:moveTo>
                  <a:cubicBezTo>
                    <a:pt x="156" y="1"/>
                    <a:pt x="1" y="156"/>
                    <a:pt x="1" y="347"/>
                  </a:cubicBezTo>
                  <a:cubicBezTo>
                    <a:pt x="1" y="540"/>
                    <a:pt x="156" y="693"/>
                    <a:pt x="346" y="693"/>
                  </a:cubicBezTo>
                  <a:lnTo>
                    <a:pt x="3116" y="693"/>
                  </a:lnTo>
                  <a:cubicBezTo>
                    <a:pt x="3307" y="693"/>
                    <a:pt x="3462" y="538"/>
                    <a:pt x="3462" y="347"/>
                  </a:cubicBezTo>
                  <a:cubicBezTo>
                    <a:pt x="3462" y="156"/>
                    <a:pt x="3307" y="1"/>
                    <a:pt x="3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1"/>
            <p:cNvSpPr/>
            <p:nvPr/>
          </p:nvSpPr>
          <p:spPr>
            <a:xfrm>
              <a:off x="6066775" y="2536100"/>
              <a:ext cx="76800" cy="17325"/>
            </a:xfrm>
            <a:custGeom>
              <a:avLst/>
              <a:gdLst/>
              <a:ahLst/>
              <a:cxnLst/>
              <a:rect l="l" t="t" r="r" b="b"/>
              <a:pathLst>
                <a:path w="3072" h="693" extrusionOk="0">
                  <a:moveTo>
                    <a:pt x="346" y="0"/>
                  </a:moveTo>
                  <a:cubicBezTo>
                    <a:pt x="156" y="0"/>
                    <a:pt x="1" y="155"/>
                    <a:pt x="1" y="346"/>
                  </a:cubicBezTo>
                  <a:cubicBezTo>
                    <a:pt x="1" y="540"/>
                    <a:pt x="156" y="692"/>
                    <a:pt x="346" y="692"/>
                  </a:cubicBezTo>
                  <a:lnTo>
                    <a:pt x="2726" y="692"/>
                  </a:lnTo>
                  <a:cubicBezTo>
                    <a:pt x="2917" y="692"/>
                    <a:pt x="3072" y="537"/>
                    <a:pt x="3072" y="346"/>
                  </a:cubicBezTo>
                  <a:cubicBezTo>
                    <a:pt x="3072" y="155"/>
                    <a:pt x="2917" y="0"/>
                    <a:pt x="2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1"/>
            <p:cNvSpPr/>
            <p:nvPr/>
          </p:nvSpPr>
          <p:spPr>
            <a:xfrm>
              <a:off x="6066775" y="2570675"/>
              <a:ext cx="61325" cy="17325"/>
            </a:xfrm>
            <a:custGeom>
              <a:avLst/>
              <a:gdLst/>
              <a:ahLst/>
              <a:cxnLst/>
              <a:rect l="l" t="t" r="r" b="b"/>
              <a:pathLst>
                <a:path w="2453" h="693" extrusionOk="0">
                  <a:moveTo>
                    <a:pt x="346" y="1"/>
                  </a:moveTo>
                  <a:cubicBezTo>
                    <a:pt x="156" y="1"/>
                    <a:pt x="1" y="156"/>
                    <a:pt x="1" y="347"/>
                  </a:cubicBezTo>
                  <a:cubicBezTo>
                    <a:pt x="1" y="538"/>
                    <a:pt x="156" y="693"/>
                    <a:pt x="346" y="693"/>
                  </a:cubicBezTo>
                  <a:lnTo>
                    <a:pt x="2106" y="693"/>
                  </a:lnTo>
                  <a:cubicBezTo>
                    <a:pt x="2297" y="693"/>
                    <a:pt x="2452" y="538"/>
                    <a:pt x="2452" y="347"/>
                  </a:cubicBezTo>
                  <a:cubicBezTo>
                    <a:pt x="2452" y="156"/>
                    <a:pt x="2297"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1"/>
            <p:cNvSpPr/>
            <p:nvPr/>
          </p:nvSpPr>
          <p:spPr>
            <a:xfrm>
              <a:off x="6066775" y="2605125"/>
              <a:ext cx="61325" cy="17325"/>
            </a:xfrm>
            <a:custGeom>
              <a:avLst/>
              <a:gdLst/>
              <a:ahLst/>
              <a:cxnLst/>
              <a:rect l="l" t="t" r="r" b="b"/>
              <a:pathLst>
                <a:path w="2453" h="693" extrusionOk="0">
                  <a:moveTo>
                    <a:pt x="346" y="1"/>
                  </a:moveTo>
                  <a:cubicBezTo>
                    <a:pt x="156" y="1"/>
                    <a:pt x="1" y="158"/>
                    <a:pt x="1" y="347"/>
                  </a:cubicBezTo>
                  <a:cubicBezTo>
                    <a:pt x="1" y="538"/>
                    <a:pt x="156" y="692"/>
                    <a:pt x="346" y="692"/>
                  </a:cubicBezTo>
                  <a:lnTo>
                    <a:pt x="2106" y="692"/>
                  </a:lnTo>
                  <a:cubicBezTo>
                    <a:pt x="2297" y="692"/>
                    <a:pt x="2452" y="538"/>
                    <a:pt x="2452" y="347"/>
                  </a:cubicBezTo>
                  <a:cubicBezTo>
                    <a:pt x="2452" y="158"/>
                    <a:pt x="2297"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1"/>
            <p:cNvSpPr/>
            <p:nvPr/>
          </p:nvSpPr>
          <p:spPr>
            <a:xfrm>
              <a:off x="6172325" y="2665375"/>
              <a:ext cx="61375" cy="17325"/>
            </a:xfrm>
            <a:custGeom>
              <a:avLst/>
              <a:gdLst/>
              <a:ahLst/>
              <a:cxnLst/>
              <a:rect l="l" t="t" r="r" b="b"/>
              <a:pathLst>
                <a:path w="2455" h="693" extrusionOk="0">
                  <a:moveTo>
                    <a:pt x="347" y="1"/>
                  </a:moveTo>
                  <a:cubicBezTo>
                    <a:pt x="159" y="1"/>
                    <a:pt x="1" y="156"/>
                    <a:pt x="1" y="347"/>
                  </a:cubicBezTo>
                  <a:cubicBezTo>
                    <a:pt x="1" y="535"/>
                    <a:pt x="153" y="692"/>
                    <a:pt x="347" y="692"/>
                  </a:cubicBezTo>
                  <a:lnTo>
                    <a:pt x="2109" y="692"/>
                  </a:lnTo>
                  <a:cubicBezTo>
                    <a:pt x="2297" y="692"/>
                    <a:pt x="2455" y="535"/>
                    <a:pt x="2455" y="347"/>
                  </a:cubicBezTo>
                  <a:cubicBezTo>
                    <a:pt x="2455" y="156"/>
                    <a:pt x="2297" y="1"/>
                    <a:pt x="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1"/>
            <p:cNvSpPr/>
            <p:nvPr/>
          </p:nvSpPr>
          <p:spPr>
            <a:xfrm>
              <a:off x="6147350" y="2665375"/>
              <a:ext cx="17525" cy="17325"/>
            </a:xfrm>
            <a:custGeom>
              <a:avLst/>
              <a:gdLst/>
              <a:ahLst/>
              <a:cxnLst/>
              <a:rect l="l" t="t" r="r" b="b"/>
              <a:pathLst>
                <a:path w="701" h="693" extrusionOk="0">
                  <a:moveTo>
                    <a:pt x="347" y="1"/>
                  </a:moveTo>
                  <a:cubicBezTo>
                    <a:pt x="153" y="1"/>
                    <a:pt x="1" y="156"/>
                    <a:pt x="1" y="347"/>
                  </a:cubicBezTo>
                  <a:cubicBezTo>
                    <a:pt x="1" y="535"/>
                    <a:pt x="156" y="692"/>
                    <a:pt x="347" y="692"/>
                  </a:cubicBezTo>
                  <a:lnTo>
                    <a:pt x="355" y="692"/>
                  </a:lnTo>
                  <a:cubicBezTo>
                    <a:pt x="543" y="692"/>
                    <a:pt x="701" y="535"/>
                    <a:pt x="701" y="347"/>
                  </a:cubicBezTo>
                  <a:cubicBezTo>
                    <a:pt x="701" y="156"/>
                    <a:pt x="543"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1"/>
            <p:cNvSpPr/>
            <p:nvPr/>
          </p:nvSpPr>
          <p:spPr>
            <a:xfrm>
              <a:off x="5930575" y="2352525"/>
              <a:ext cx="444800" cy="441950"/>
            </a:xfrm>
            <a:custGeom>
              <a:avLst/>
              <a:gdLst/>
              <a:ahLst/>
              <a:cxnLst/>
              <a:rect l="l" t="t" r="r" b="b"/>
              <a:pathLst>
                <a:path w="17792" h="17678" extrusionOk="0">
                  <a:moveTo>
                    <a:pt x="2187" y="667"/>
                  </a:moveTo>
                  <a:cubicBezTo>
                    <a:pt x="2898" y="667"/>
                    <a:pt x="3492" y="1162"/>
                    <a:pt x="3647" y="1824"/>
                  </a:cubicBezTo>
                  <a:lnTo>
                    <a:pt x="726" y="1824"/>
                  </a:lnTo>
                  <a:cubicBezTo>
                    <a:pt x="883" y="1162"/>
                    <a:pt x="1478" y="667"/>
                    <a:pt x="2187" y="667"/>
                  </a:cubicBezTo>
                  <a:close/>
                  <a:moveTo>
                    <a:pt x="16970" y="2886"/>
                  </a:moveTo>
                  <a:cubicBezTo>
                    <a:pt x="17008" y="3426"/>
                    <a:pt x="16920" y="3968"/>
                    <a:pt x="16712" y="4471"/>
                  </a:cubicBezTo>
                  <a:lnTo>
                    <a:pt x="15382" y="4471"/>
                  </a:lnTo>
                  <a:lnTo>
                    <a:pt x="16970" y="2886"/>
                  </a:lnTo>
                  <a:close/>
                  <a:moveTo>
                    <a:pt x="14618" y="2784"/>
                  </a:moveTo>
                  <a:lnTo>
                    <a:pt x="14618" y="4261"/>
                  </a:lnTo>
                  <a:lnTo>
                    <a:pt x="14302" y="4577"/>
                  </a:lnTo>
                  <a:lnTo>
                    <a:pt x="13093" y="5786"/>
                  </a:lnTo>
                  <a:lnTo>
                    <a:pt x="13093" y="4081"/>
                  </a:lnTo>
                  <a:lnTo>
                    <a:pt x="13733" y="3442"/>
                  </a:lnTo>
                  <a:lnTo>
                    <a:pt x="13752" y="3420"/>
                  </a:lnTo>
                  <a:cubicBezTo>
                    <a:pt x="14012" y="3163"/>
                    <a:pt x="14300" y="2950"/>
                    <a:pt x="14618" y="2784"/>
                  </a:cubicBezTo>
                  <a:close/>
                  <a:moveTo>
                    <a:pt x="15102" y="6458"/>
                  </a:moveTo>
                  <a:lnTo>
                    <a:pt x="15102" y="6461"/>
                  </a:lnTo>
                  <a:lnTo>
                    <a:pt x="14070" y="7493"/>
                  </a:lnTo>
                  <a:lnTo>
                    <a:pt x="12366" y="7493"/>
                  </a:lnTo>
                  <a:lnTo>
                    <a:pt x="12994" y="6862"/>
                  </a:lnTo>
                  <a:lnTo>
                    <a:pt x="12999" y="6859"/>
                  </a:lnTo>
                  <a:lnTo>
                    <a:pt x="13401" y="6458"/>
                  </a:lnTo>
                  <a:close/>
                  <a:moveTo>
                    <a:pt x="12404" y="4768"/>
                  </a:moveTo>
                  <a:lnTo>
                    <a:pt x="12404" y="6472"/>
                  </a:lnTo>
                  <a:lnTo>
                    <a:pt x="11287" y="7590"/>
                  </a:lnTo>
                  <a:lnTo>
                    <a:pt x="10354" y="8519"/>
                  </a:lnTo>
                  <a:cubicBezTo>
                    <a:pt x="10285" y="7526"/>
                    <a:pt x="10650" y="6524"/>
                    <a:pt x="11372" y="5797"/>
                  </a:cubicBezTo>
                  <a:lnTo>
                    <a:pt x="12404" y="4768"/>
                  </a:lnTo>
                  <a:close/>
                  <a:moveTo>
                    <a:pt x="13365" y="8185"/>
                  </a:moveTo>
                  <a:cubicBezTo>
                    <a:pt x="12728" y="8727"/>
                    <a:pt x="11934" y="9023"/>
                    <a:pt x="11093" y="9023"/>
                  </a:cubicBezTo>
                  <a:cubicBezTo>
                    <a:pt x="11010" y="9023"/>
                    <a:pt x="10927" y="9020"/>
                    <a:pt x="10844" y="9015"/>
                  </a:cubicBezTo>
                  <a:lnTo>
                    <a:pt x="11674" y="8185"/>
                  </a:lnTo>
                  <a:close/>
                  <a:moveTo>
                    <a:pt x="11785" y="667"/>
                  </a:moveTo>
                  <a:cubicBezTo>
                    <a:pt x="12612" y="667"/>
                    <a:pt x="13287" y="1342"/>
                    <a:pt x="13287" y="2169"/>
                  </a:cubicBezTo>
                  <a:lnTo>
                    <a:pt x="13287" y="2914"/>
                  </a:lnTo>
                  <a:lnTo>
                    <a:pt x="13265" y="2933"/>
                  </a:lnTo>
                  <a:lnTo>
                    <a:pt x="10908" y="5293"/>
                  </a:lnTo>
                  <a:lnTo>
                    <a:pt x="10885" y="5313"/>
                  </a:lnTo>
                  <a:cubicBezTo>
                    <a:pt x="9881" y="6317"/>
                    <a:pt x="9455" y="7764"/>
                    <a:pt x="9743" y="9136"/>
                  </a:cubicBezTo>
                  <a:lnTo>
                    <a:pt x="8910" y="9972"/>
                  </a:lnTo>
                  <a:cubicBezTo>
                    <a:pt x="8774" y="10105"/>
                    <a:pt x="8774" y="10323"/>
                    <a:pt x="8910" y="10459"/>
                  </a:cubicBezTo>
                  <a:cubicBezTo>
                    <a:pt x="8976" y="10525"/>
                    <a:pt x="9065" y="10559"/>
                    <a:pt x="9156" y="10559"/>
                  </a:cubicBezTo>
                  <a:cubicBezTo>
                    <a:pt x="9247" y="10559"/>
                    <a:pt x="9333" y="10525"/>
                    <a:pt x="9402" y="10459"/>
                  </a:cubicBezTo>
                  <a:lnTo>
                    <a:pt x="10235" y="9626"/>
                  </a:lnTo>
                  <a:cubicBezTo>
                    <a:pt x="10515" y="9684"/>
                    <a:pt x="10805" y="9715"/>
                    <a:pt x="11093" y="9715"/>
                  </a:cubicBezTo>
                  <a:cubicBezTo>
                    <a:pt x="11879" y="9715"/>
                    <a:pt x="12631" y="9496"/>
                    <a:pt x="13287" y="9092"/>
                  </a:cubicBezTo>
                  <a:lnTo>
                    <a:pt x="13287" y="15113"/>
                  </a:lnTo>
                  <a:lnTo>
                    <a:pt x="7726" y="15113"/>
                  </a:lnTo>
                  <a:cubicBezTo>
                    <a:pt x="7535" y="15113"/>
                    <a:pt x="7380" y="15270"/>
                    <a:pt x="7380" y="15459"/>
                  </a:cubicBezTo>
                  <a:cubicBezTo>
                    <a:pt x="7380" y="16286"/>
                    <a:pt x="6705" y="16961"/>
                    <a:pt x="5877" y="16961"/>
                  </a:cubicBezTo>
                  <a:cubicBezTo>
                    <a:pt x="5050" y="16961"/>
                    <a:pt x="4378" y="16286"/>
                    <a:pt x="4378" y="15461"/>
                  </a:cubicBezTo>
                  <a:lnTo>
                    <a:pt x="4378" y="2169"/>
                  </a:lnTo>
                  <a:cubicBezTo>
                    <a:pt x="4378" y="1588"/>
                    <a:pt x="4151" y="1063"/>
                    <a:pt x="3783" y="667"/>
                  </a:cubicBezTo>
                  <a:close/>
                  <a:moveTo>
                    <a:pt x="16942" y="15807"/>
                  </a:moveTo>
                  <a:cubicBezTo>
                    <a:pt x="16782" y="16466"/>
                    <a:pt x="16187" y="16961"/>
                    <a:pt x="15478" y="16961"/>
                  </a:cubicBezTo>
                  <a:lnTo>
                    <a:pt x="7477" y="16961"/>
                  </a:lnTo>
                  <a:cubicBezTo>
                    <a:pt x="7770" y="16646"/>
                    <a:pt x="7975" y="16250"/>
                    <a:pt x="8047" y="15807"/>
                  </a:cubicBezTo>
                  <a:close/>
                  <a:moveTo>
                    <a:pt x="2195" y="0"/>
                  </a:moveTo>
                  <a:cubicBezTo>
                    <a:pt x="986" y="0"/>
                    <a:pt x="1" y="983"/>
                    <a:pt x="1" y="2194"/>
                  </a:cubicBezTo>
                  <a:cubicBezTo>
                    <a:pt x="1" y="2383"/>
                    <a:pt x="156" y="2540"/>
                    <a:pt x="347" y="2540"/>
                  </a:cubicBezTo>
                  <a:lnTo>
                    <a:pt x="3694" y="2540"/>
                  </a:lnTo>
                  <a:lnTo>
                    <a:pt x="3694" y="15483"/>
                  </a:lnTo>
                  <a:cubicBezTo>
                    <a:pt x="3694" y="16693"/>
                    <a:pt x="4677" y="17678"/>
                    <a:pt x="5889" y="17678"/>
                  </a:cubicBezTo>
                  <a:lnTo>
                    <a:pt x="15484" y="17678"/>
                  </a:lnTo>
                  <a:cubicBezTo>
                    <a:pt x="16693" y="17678"/>
                    <a:pt x="17675" y="16695"/>
                    <a:pt x="17675" y="15483"/>
                  </a:cubicBezTo>
                  <a:cubicBezTo>
                    <a:pt x="17667" y="15270"/>
                    <a:pt x="17515" y="15115"/>
                    <a:pt x="17321" y="15115"/>
                  </a:cubicBezTo>
                  <a:lnTo>
                    <a:pt x="13973" y="15115"/>
                  </a:lnTo>
                  <a:lnTo>
                    <a:pt x="13973" y="8561"/>
                  </a:lnTo>
                  <a:cubicBezTo>
                    <a:pt x="14001" y="8533"/>
                    <a:pt x="14029" y="8508"/>
                    <a:pt x="14056" y="8481"/>
                  </a:cubicBezTo>
                  <a:lnTo>
                    <a:pt x="14455" y="8082"/>
                  </a:lnTo>
                  <a:lnTo>
                    <a:pt x="16176" y="6361"/>
                  </a:lnTo>
                  <a:lnTo>
                    <a:pt x="16201" y="6336"/>
                  </a:lnTo>
                  <a:cubicBezTo>
                    <a:pt x="16206" y="6334"/>
                    <a:pt x="16209" y="6331"/>
                    <a:pt x="16209" y="6325"/>
                  </a:cubicBezTo>
                  <a:cubicBezTo>
                    <a:pt x="16212" y="6320"/>
                    <a:pt x="16214" y="6317"/>
                    <a:pt x="16223" y="6309"/>
                  </a:cubicBezTo>
                  <a:cubicBezTo>
                    <a:pt x="16225" y="6306"/>
                    <a:pt x="16225" y="6303"/>
                    <a:pt x="16228" y="6295"/>
                  </a:cubicBezTo>
                  <a:cubicBezTo>
                    <a:pt x="16231" y="6289"/>
                    <a:pt x="16237" y="6284"/>
                    <a:pt x="16239" y="6278"/>
                  </a:cubicBezTo>
                  <a:cubicBezTo>
                    <a:pt x="16242" y="6275"/>
                    <a:pt x="16242" y="6270"/>
                    <a:pt x="16245" y="6264"/>
                  </a:cubicBezTo>
                  <a:cubicBezTo>
                    <a:pt x="16250" y="6256"/>
                    <a:pt x="16253" y="6253"/>
                    <a:pt x="16253" y="6248"/>
                  </a:cubicBezTo>
                  <a:cubicBezTo>
                    <a:pt x="16253" y="6242"/>
                    <a:pt x="16256" y="6239"/>
                    <a:pt x="16256" y="6237"/>
                  </a:cubicBezTo>
                  <a:cubicBezTo>
                    <a:pt x="16259" y="6228"/>
                    <a:pt x="16259" y="6223"/>
                    <a:pt x="16264" y="6215"/>
                  </a:cubicBezTo>
                  <a:cubicBezTo>
                    <a:pt x="16264" y="6212"/>
                    <a:pt x="16267" y="6209"/>
                    <a:pt x="16267" y="6206"/>
                  </a:cubicBezTo>
                  <a:cubicBezTo>
                    <a:pt x="16270" y="6198"/>
                    <a:pt x="16270" y="6192"/>
                    <a:pt x="16272" y="6184"/>
                  </a:cubicBezTo>
                  <a:lnTo>
                    <a:pt x="16272" y="6173"/>
                  </a:lnTo>
                  <a:cubicBezTo>
                    <a:pt x="16272" y="6168"/>
                    <a:pt x="16278" y="6156"/>
                    <a:pt x="16278" y="6151"/>
                  </a:cubicBezTo>
                  <a:lnTo>
                    <a:pt x="16278" y="6143"/>
                  </a:lnTo>
                  <a:lnTo>
                    <a:pt x="16278" y="6115"/>
                  </a:lnTo>
                  <a:lnTo>
                    <a:pt x="16278" y="6087"/>
                  </a:lnTo>
                  <a:lnTo>
                    <a:pt x="16278" y="6085"/>
                  </a:lnTo>
                  <a:cubicBezTo>
                    <a:pt x="16278" y="6073"/>
                    <a:pt x="16272" y="6068"/>
                    <a:pt x="16272" y="6057"/>
                  </a:cubicBezTo>
                  <a:lnTo>
                    <a:pt x="16272" y="6049"/>
                  </a:lnTo>
                  <a:cubicBezTo>
                    <a:pt x="16270" y="6043"/>
                    <a:pt x="16270" y="6032"/>
                    <a:pt x="16267" y="6026"/>
                  </a:cubicBezTo>
                  <a:cubicBezTo>
                    <a:pt x="16267" y="6021"/>
                    <a:pt x="16267" y="6021"/>
                    <a:pt x="16264" y="6018"/>
                  </a:cubicBezTo>
                  <a:cubicBezTo>
                    <a:pt x="16259" y="6013"/>
                    <a:pt x="16256" y="6002"/>
                    <a:pt x="16256" y="5993"/>
                  </a:cubicBezTo>
                  <a:cubicBezTo>
                    <a:pt x="16256" y="5990"/>
                    <a:pt x="16253" y="5988"/>
                    <a:pt x="16253" y="5988"/>
                  </a:cubicBezTo>
                  <a:lnTo>
                    <a:pt x="16242" y="5966"/>
                  </a:lnTo>
                  <a:cubicBezTo>
                    <a:pt x="16242" y="5963"/>
                    <a:pt x="16239" y="5960"/>
                    <a:pt x="16239" y="5960"/>
                  </a:cubicBezTo>
                  <a:cubicBezTo>
                    <a:pt x="16237" y="5952"/>
                    <a:pt x="16231" y="5946"/>
                    <a:pt x="16225" y="5938"/>
                  </a:cubicBezTo>
                  <a:cubicBezTo>
                    <a:pt x="16225" y="5935"/>
                    <a:pt x="16223" y="5935"/>
                    <a:pt x="16223" y="5932"/>
                  </a:cubicBezTo>
                  <a:cubicBezTo>
                    <a:pt x="16214" y="5921"/>
                    <a:pt x="16209" y="5916"/>
                    <a:pt x="16203" y="5907"/>
                  </a:cubicBezTo>
                  <a:cubicBezTo>
                    <a:pt x="16189" y="5891"/>
                    <a:pt x="16173" y="5874"/>
                    <a:pt x="16156" y="5860"/>
                  </a:cubicBezTo>
                  <a:lnTo>
                    <a:pt x="16154" y="5860"/>
                  </a:lnTo>
                  <a:cubicBezTo>
                    <a:pt x="16145" y="5852"/>
                    <a:pt x="16134" y="5847"/>
                    <a:pt x="16129" y="5841"/>
                  </a:cubicBezTo>
                  <a:cubicBezTo>
                    <a:pt x="16126" y="5841"/>
                    <a:pt x="16120" y="5838"/>
                    <a:pt x="16120" y="5838"/>
                  </a:cubicBezTo>
                  <a:cubicBezTo>
                    <a:pt x="16115" y="5836"/>
                    <a:pt x="16106" y="5833"/>
                    <a:pt x="16101" y="5824"/>
                  </a:cubicBezTo>
                  <a:cubicBezTo>
                    <a:pt x="16098" y="5824"/>
                    <a:pt x="16093" y="5822"/>
                    <a:pt x="16090" y="5822"/>
                  </a:cubicBezTo>
                  <a:lnTo>
                    <a:pt x="16070" y="5811"/>
                  </a:lnTo>
                  <a:cubicBezTo>
                    <a:pt x="16065" y="5811"/>
                    <a:pt x="16062" y="5808"/>
                    <a:pt x="16059" y="5808"/>
                  </a:cubicBezTo>
                  <a:cubicBezTo>
                    <a:pt x="16051" y="5805"/>
                    <a:pt x="16046" y="5800"/>
                    <a:pt x="16035" y="5800"/>
                  </a:cubicBezTo>
                  <a:cubicBezTo>
                    <a:pt x="16032" y="5800"/>
                    <a:pt x="16029" y="5800"/>
                    <a:pt x="16029" y="5797"/>
                  </a:cubicBezTo>
                  <a:cubicBezTo>
                    <a:pt x="16021" y="5794"/>
                    <a:pt x="16010" y="5794"/>
                    <a:pt x="16004" y="5791"/>
                  </a:cubicBezTo>
                  <a:lnTo>
                    <a:pt x="15996" y="5791"/>
                  </a:lnTo>
                  <a:cubicBezTo>
                    <a:pt x="15990" y="5791"/>
                    <a:pt x="15979" y="5786"/>
                    <a:pt x="15974" y="5786"/>
                  </a:cubicBezTo>
                  <a:lnTo>
                    <a:pt x="14092" y="5786"/>
                  </a:lnTo>
                  <a:lnTo>
                    <a:pt x="14695" y="5183"/>
                  </a:lnTo>
                  <a:lnTo>
                    <a:pt x="16942" y="5183"/>
                  </a:lnTo>
                  <a:cubicBezTo>
                    <a:pt x="17072" y="5183"/>
                    <a:pt x="17194" y="5105"/>
                    <a:pt x="17252" y="4989"/>
                  </a:cubicBezTo>
                  <a:cubicBezTo>
                    <a:pt x="17692" y="4090"/>
                    <a:pt x="17791" y="3066"/>
                    <a:pt x="17540" y="2100"/>
                  </a:cubicBezTo>
                  <a:cubicBezTo>
                    <a:pt x="17509" y="1979"/>
                    <a:pt x="17415" y="1884"/>
                    <a:pt x="17296" y="1854"/>
                  </a:cubicBezTo>
                  <a:cubicBezTo>
                    <a:pt x="17266" y="1846"/>
                    <a:pt x="17236" y="1843"/>
                    <a:pt x="17207" y="1843"/>
                  </a:cubicBezTo>
                  <a:cubicBezTo>
                    <a:pt x="17117" y="1843"/>
                    <a:pt x="17030" y="1877"/>
                    <a:pt x="16961" y="1945"/>
                  </a:cubicBezTo>
                  <a:lnTo>
                    <a:pt x="15315" y="3592"/>
                  </a:lnTo>
                  <a:lnTo>
                    <a:pt x="15315" y="2280"/>
                  </a:lnTo>
                  <a:cubicBezTo>
                    <a:pt x="15315" y="2169"/>
                    <a:pt x="15260" y="2062"/>
                    <a:pt x="15171" y="2001"/>
                  </a:cubicBezTo>
                  <a:cubicBezTo>
                    <a:pt x="15111" y="1957"/>
                    <a:pt x="15041" y="1935"/>
                    <a:pt x="14969" y="1935"/>
                  </a:cubicBezTo>
                  <a:cubicBezTo>
                    <a:pt x="14931" y="1935"/>
                    <a:pt x="14893" y="1941"/>
                    <a:pt x="14856" y="1954"/>
                  </a:cubicBezTo>
                  <a:cubicBezTo>
                    <a:pt x="14549" y="2062"/>
                    <a:pt x="14253" y="2203"/>
                    <a:pt x="13984" y="2380"/>
                  </a:cubicBezTo>
                  <a:lnTo>
                    <a:pt x="13984" y="2189"/>
                  </a:lnTo>
                  <a:cubicBezTo>
                    <a:pt x="13984" y="983"/>
                    <a:pt x="13002" y="0"/>
                    <a:pt x="11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1" name="Google Shape;4001;p41"/>
          <p:cNvGrpSpPr/>
          <p:nvPr/>
        </p:nvGrpSpPr>
        <p:grpSpPr>
          <a:xfrm>
            <a:off x="2683961" y="1966598"/>
            <a:ext cx="896097" cy="877846"/>
            <a:chOff x="6184500" y="3025425"/>
            <a:chExt cx="443700" cy="442775"/>
          </a:xfrm>
        </p:grpSpPr>
        <p:sp>
          <p:nvSpPr>
            <p:cNvPr id="4002" name="Google Shape;4002;p41"/>
            <p:cNvSpPr/>
            <p:nvPr/>
          </p:nvSpPr>
          <p:spPr>
            <a:xfrm>
              <a:off x="6266400" y="3030050"/>
              <a:ext cx="177050" cy="225025"/>
            </a:xfrm>
            <a:custGeom>
              <a:avLst/>
              <a:gdLst/>
              <a:ahLst/>
              <a:cxnLst/>
              <a:rect l="l" t="t" r="r" b="b"/>
              <a:pathLst>
                <a:path w="7082" h="9001" extrusionOk="0">
                  <a:moveTo>
                    <a:pt x="1486" y="612"/>
                  </a:moveTo>
                  <a:cubicBezTo>
                    <a:pt x="1036" y="734"/>
                    <a:pt x="573" y="886"/>
                    <a:pt x="114" y="1063"/>
                  </a:cubicBezTo>
                  <a:cubicBezTo>
                    <a:pt x="78" y="1096"/>
                    <a:pt x="39" y="1135"/>
                    <a:pt x="1" y="1171"/>
                  </a:cubicBezTo>
                  <a:cubicBezTo>
                    <a:pt x="872" y="4427"/>
                    <a:pt x="3407" y="8580"/>
                    <a:pt x="6007" y="9001"/>
                  </a:cubicBezTo>
                  <a:cubicBezTo>
                    <a:pt x="6362" y="8340"/>
                    <a:pt x="6602" y="7526"/>
                    <a:pt x="6749" y="6644"/>
                  </a:cubicBezTo>
                  <a:cubicBezTo>
                    <a:pt x="7081" y="4621"/>
                    <a:pt x="6904" y="2217"/>
                    <a:pt x="6403" y="343"/>
                  </a:cubicBezTo>
                  <a:cubicBezTo>
                    <a:pt x="5125" y="0"/>
                    <a:pt x="3108" y="177"/>
                    <a:pt x="1486" y="6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1"/>
            <p:cNvSpPr/>
            <p:nvPr/>
          </p:nvSpPr>
          <p:spPr>
            <a:xfrm>
              <a:off x="6449300" y="3202825"/>
              <a:ext cx="169750" cy="249750"/>
            </a:xfrm>
            <a:custGeom>
              <a:avLst/>
              <a:gdLst/>
              <a:ahLst/>
              <a:cxnLst/>
              <a:rect l="l" t="t" r="r" b="b"/>
              <a:pathLst>
                <a:path w="6790" h="9990" extrusionOk="0">
                  <a:moveTo>
                    <a:pt x="6790" y="2403"/>
                  </a:moveTo>
                  <a:cubicBezTo>
                    <a:pt x="5921" y="1537"/>
                    <a:pt x="4283" y="740"/>
                    <a:pt x="2756" y="280"/>
                  </a:cubicBezTo>
                  <a:cubicBezTo>
                    <a:pt x="2673" y="278"/>
                    <a:pt x="1411" y="4"/>
                    <a:pt x="1331" y="1"/>
                  </a:cubicBezTo>
                  <a:cubicBezTo>
                    <a:pt x="598" y="1011"/>
                    <a:pt x="343" y="1835"/>
                    <a:pt x="44" y="4206"/>
                  </a:cubicBezTo>
                  <a:cubicBezTo>
                    <a:pt x="0" y="6520"/>
                    <a:pt x="443" y="8808"/>
                    <a:pt x="1586" y="9989"/>
                  </a:cubicBezTo>
                  <a:cubicBezTo>
                    <a:pt x="3888" y="8971"/>
                    <a:pt x="6007" y="5327"/>
                    <a:pt x="6790" y="2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1"/>
            <p:cNvSpPr/>
            <p:nvPr/>
          </p:nvSpPr>
          <p:spPr>
            <a:xfrm>
              <a:off x="6465075" y="3137825"/>
              <a:ext cx="17450" cy="17575"/>
            </a:xfrm>
            <a:custGeom>
              <a:avLst/>
              <a:gdLst/>
              <a:ahLst/>
              <a:cxnLst/>
              <a:rect l="l" t="t" r="r" b="b"/>
              <a:pathLst>
                <a:path w="698" h="703" extrusionOk="0">
                  <a:moveTo>
                    <a:pt x="351" y="0"/>
                  </a:moveTo>
                  <a:cubicBezTo>
                    <a:pt x="161" y="0"/>
                    <a:pt x="6" y="152"/>
                    <a:pt x="6" y="346"/>
                  </a:cubicBezTo>
                  <a:lnTo>
                    <a:pt x="6" y="349"/>
                  </a:lnTo>
                  <a:cubicBezTo>
                    <a:pt x="0" y="537"/>
                    <a:pt x="152" y="697"/>
                    <a:pt x="340" y="703"/>
                  </a:cubicBezTo>
                  <a:lnTo>
                    <a:pt x="351" y="703"/>
                  </a:lnTo>
                  <a:cubicBezTo>
                    <a:pt x="537" y="703"/>
                    <a:pt x="692" y="556"/>
                    <a:pt x="697" y="368"/>
                  </a:cubicBezTo>
                  <a:lnTo>
                    <a:pt x="697" y="343"/>
                  </a:lnTo>
                  <a:cubicBezTo>
                    <a:pt x="697" y="155"/>
                    <a:pt x="542"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1"/>
            <p:cNvSpPr/>
            <p:nvPr/>
          </p:nvSpPr>
          <p:spPr>
            <a:xfrm>
              <a:off x="6460425" y="3070300"/>
              <a:ext cx="22025" cy="61450"/>
            </a:xfrm>
            <a:custGeom>
              <a:avLst/>
              <a:gdLst/>
              <a:ahLst/>
              <a:cxnLst/>
              <a:rect l="l" t="t" r="r" b="b"/>
              <a:pathLst>
                <a:path w="881" h="2458" extrusionOk="0">
                  <a:moveTo>
                    <a:pt x="371" y="0"/>
                  </a:moveTo>
                  <a:cubicBezTo>
                    <a:pt x="355" y="0"/>
                    <a:pt x="340" y="1"/>
                    <a:pt x="324" y="3"/>
                  </a:cubicBezTo>
                  <a:cubicBezTo>
                    <a:pt x="133" y="31"/>
                    <a:pt x="1" y="203"/>
                    <a:pt x="28" y="394"/>
                  </a:cubicBezTo>
                  <a:cubicBezTo>
                    <a:pt x="106" y="964"/>
                    <a:pt x="158" y="1545"/>
                    <a:pt x="181" y="2126"/>
                  </a:cubicBezTo>
                  <a:cubicBezTo>
                    <a:pt x="189" y="2314"/>
                    <a:pt x="341" y="2458"/>
                    <a:pt x="526" y="2458"/>
                  </a:cubicBezTo>
                  <a:lnTo>
                    <a:pt x="540" y="2458"/>
                  </a:lnTo>
                  <a:cubicBezTo>
                    <a:pt x="731" y="2452"/>
                    <a:pt x="881" y="2289"/>
                    <a:pt x="872" y="2098"/>
                  </a:cubicBezTo>
                  <a:cubicBezTo>
                    <a:pt x="850" y="1495"/>
                    <a:pt x="798" y="892"/>
                    <a:pt x="715" y="299"/>
                  </a:cubicBezTo>
                  <a:cubicBezTo>
                    <a:pt x="689" y="124"/>
                    <a:pt x="540"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1"/>
            <p:cNvSpPr/>
            <p:nvPr/>
          </p:nvSpPr>
          <p:spPr>
            <a:xfrm>
              <a:off x="6239500" y="3136975"/>
              <a:ext cx="82825" cy="35575"/>
            </a:xfrm>
            <a:custGeom>
              <a:avLst/>
              <a:gdLst/>
              <a:ahLst/>
              <a:cxnLst/>
              <a:rect l="l" t="t" r="r" b="b"/>
              <a:pathLst>
                <a:path w="3313" h="1423" extrusionOk="0">
                  <a:moveTo>
                    <a:pt x="1658" y="1"/>
                  </a:moveTo>
                  <a:cubicBezTo>
                    <a:pt x="1019" y="1"/>
                    <a:pt x="421" y="347"/>
                    <a:pt x="97" y="900"/>
                  </a:cubicBezTo>
                  <a:cubicBezTo>
                    <a:pt x="0" y="1066"/>
                    <a:pt x="61" y="1279"/>
                    <a:pt x="227" y="1376"/>
                  </a:cubicBezTo>
                  <a:cubicBezTo>
                    <a:pt x="281" y="1407"/>
                    <a:pt x="340" y="1422"/>
                    <a:pt x="398" y="1422"/>
                  </a:cubicBezTo>
                  <a:cubicBezTo>
                    <a:pt x="518" y="1422"/>
                    <a:pt x="635" y="1358"/>
                    <a:pt x="700" y="1246"/>
                  </a:cubicBezTo>
                  <a:cubicBezTo>
                    <a:pt x="897" y="906"/>
                    <a:pt x="1265" y="693"/>
                    <a:pt x="1658" y="693"/>
                  </a:cubicBezTo>
                  <a:cubicBezTo>
                    <a:pt x="2053" y="693"/>
                    <a:pt x="2419" y="906"/>
                    <a:pt x="2615" y="1246"/>
                  </a:cubicBezTo>
                  <a:cubicBezTo>
                    <a:pt x="2681" y="1357"/>
                    <a:pt x="2795" y="1420"/>
                    <a:pt x="2917" y="1420"/>
                  </a:cubicBezTo>
                  <a:cubicBezTo>
                    <a:pt x="2978" y="1420"/>
                    <a:pt x="3036" y="1406"/>
                    <a:pt x="3091" y="1376"/>
                  </a:cubicBezTo>
                  <a:cubicBezTo>
                    <a:pt x="3257" y="1279"/>
                    <a:pt x="3312" y="1066"/>
                    <a:pt x="3218" y="900"/>
                  </a:cubicBezTo>
                  <a:cubicBezTo>
                    <a:pt x="2897" y="347"/>
                    <a:pt x="2302" y="1"/>
                    <a:pt x="1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1"/>
            <p:cNvSpPr/>
            <p:nvPr/>
          </p:nvSpPr>
          <p:spPr>
            <a:xfrm>
              <a:off x="6347900" y="3105575"/>
              <a:ext cx="73050" cy="53700"/>
            </a:xfrm>
            <a:custGeom>
              <a:avLst/>
              <a:gdLst/>
              <a:ahLst/>
              <a:cxnLst/>
              <a:rect l="l" t="t" r="r" b="b"/>
              <a:pathLst>
                <a:path w="2922" h="2148" extrusionOk="0">
                  <a:moveTo>
                    <a:pt x="1797" y="1"/>
                  </a:moveTo>
                  <a:cubicBezTo>
                    <a:pt x="1487" y="1"/>
                    <a:pt x="1176" y="81"/>
                    <a:pt x="899" y="241"/>
                  </a:cubicBezTo>
                  <a:cubicBezTo>
                    <a:pt x="346" y="562"/>
                    <a:pt x="0" y="1157"/>
                    <a:pt x="0" y="1802"/>
                  </a:cubicBezTo>
                  <a:cubicBezTo>
                    <a:pt x="0" y="1990"/>
                    <a:pt x="155" y="2148"/>
                    <a:pt x="346" y="2148"/>
                  </a:cubicBezTo>
                  <a:cubicBezTo>
                    <a:pt x="537" y="2148"/>
                    <a:pt x="692" y="1990"/>
                    <a:pt x="692" y="1802"/>
                  </a:cubicBezTo>
                  <a:cubicBezTo>
                    <a:pt x="692" y="1406"/>
                    <a:pt x="902" y="1041"/>
                    <a:pt x="1245" y="842"/>
                  </a:cubicBezTo>
                  <a:cubicBezTo>
                    <a:pt x="1417" y="744"/>
                    <a:pt x="1608" y="695"/>
                    <a:pt x="1800" y="695"/>
                  </a:cubicBezTo>
                  <a:cubicBezTo>
                    <a:pt x="1991" y="695"/>
                    <a:pt x="2182" y="744"/>
                    <a:pt x="2352" y="842"/>
                  </a:cubicBezTo>
                  <a:cubicBezTo>
                    <a:pt x="2406" y="874"/>
                    <a:pt x="2466" y="889"/>
                    <a:pt x="2524" y="889"/>
                  </a:cubicBezTo>
                  <a:cubicBezTo>
                    <a:pt x="2644" y="889"/>
                    <a:pt x="2760" y="826"/>
                    <a:pt x="2825" y="715"/>
                  </a:cubicBezTo>
                  <a:cubicBezTo>
                    <a:pt x="2922" y="549"/>
                    <a:pt x="2864" y="338"/>
                    <a:pt x="2698" y="241"/>
                  </a:cubicBezTo>
                  <a:cubicBezTo>
                    <a:pt x="2420" y="81"/>
                    <a:pt x="2108"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1"/>
            <p:cNvSpPr/>
            <p:nvPr/>
          </p:nvSpPr>
          <p:spPr>
            <a:xfrm>
              <a:off x="6310325" y="3202875"/>
              <a:ext cx="79850" cy="44250"/>
            </a:xfrm>
            <a:custGeom>
              <a:avLst/>
              <a:gdLst/>
              <a:ahLst/>
              <a:cxnLst/>
              <a:rect l="l" t="t" r="r" b="b"/>
              <a:pathLst>
                <a:path w="3194" h="1770" extrusionOk="0">
                  <a:moveTo>
                    <a:pt x="2808" y="1"/>
                  </a:moveTo>
                  <a:cubicBezTo>
                    <a:pt x="2655" y="1"/>
                    <a:pt x="2519" y="101"/>
                    <a:pt x="2477" y="256"/>
                  </a:cubicBezTo>
                  <a:cubicBezTo>
                    <a:pt x="2375" y="638"/>
                    <a:pt x="2076" y="940"/>
                    <a:pt x="1694" y="1042"/>
                  </a:cubicBezTo>
                  <a:cubicBezTo>
                    <a:pt x="1598" y="1068"/>
                    <a:pt x="1501" y="1081"/>
                    <a:pt x="1404" y="1081"/>
                  </a:cubicBezTo>
                  <a:cubicBezTo>
                    <a:pt x="1114" y="1081"/>
                    <a:pt x="831" y="966"/>
                    <a:pt x="623" y="754"/>
                  </a:cubicBezTo>
                  <a:cubicBezTo>
                    <a:pt x="557" y="688"/>
                    <a:pt x="469" y="655"/>
                    <a:pt x="381" y="655"/>
                  </a:cubicBezTo>
                  <a:cubicBezTo>
                    <a:pt x="293" y="655"/>
                    <a:pt x="204" y="688"/>
                    <a:pt x="136" y="754"/>
                  </a:cubicBezTo>
                  <a:cubicBezTo>
                    <a:pt x="1" y="890"/>
                    <a:pt x="1" y="1108"/>
                    <a:pt x="136" y="1244"/>
                  </a:cubicBezTo>
                  <a:cubicBezTo>
                    <a:pt x="479" y="1584"/>
                    <a:pt x="939" y="1770"/>
                    <a:pt x="1412" y="1770"/>
                  </a:cubicBezTo>
                  <a:cubicBezTo>
                    <a:pt x="1569" y="1770"/>
                    <a:pt x="1724" y="1748"/>
                    <a:pt x="1877" y="1706"/>
                  </a:cubicBezTo>
                  <a:cubicBezTo>
                    <a:pt x="2491" y="1540"/>
                    <a:pt x="2981" y="1053"/>
                    <a:pt x="3147" y="433"/>
                  </a:cubicBezTo>
                  <a:cubicBezTo>
                    <a:pt x="3194" y="251"/>
                    <a:pt x="3086" y="60"/>
                    <a:pt x="2900" y="13"/>
                  </a:cubicBezTo>
                  <a:cubicBezTo>
                    <a:pt x="2869" y="5"/>
                    <a:pt x="2838"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1"/>
            <p:cNvSpPr/>
            <p:nvPr/>
          </p:nvSpPr>
          <p:spPr>
            <a:xfrm>
              <a:off x="6184500" y="3025425"/>
              <a:ext cx="443700" cy="442775"/>
            </a:xfrm>
            <a:custGeom>
              <a:avLst/>
              <a:gdLst/>
              <a:ahLst/>
              <a:cxnLst/>
              <a:rect l="l" t="t" r="r" b="b"/>
              <a:pathLst>
                <a:path w="17748" h="17711" extrusionOk="0">
                  <a:moveTo>
                    <a:pt x="8055" y="692"/>
                  </a:moveTo>
                  <a:cubicBezTo>
                    <a:pt x="8567" y="692"/>
                    <a:pt x="9018" y="733"/>
                    <a:pt x="9397" y="811"/>
                  </a:cubicBezTo>
                  <a:cubicBezTo>
                    <a:pt x="9859" y="2670"/>
                    <a:pt x="9978" y="4906"/>
                    <a:pt x="9693" y="6701"/>
                  </a:cubicBezTo>
                  <a:lnTo>
                    <a:pt x="9682" y="6765"/>
                  </a:lnTo>
                  <a:lnTo>
                    <a:pt x="9682" y="6770"/>
                  </a:lnTo>
                  <a:cubicBezTo>
                    <a:pt x="9494" y="7933"/>
                    <a:pt x="8949" y="9952"/>
                    <a:pt x="7455" y="10434"/>
                  </a:cubicBezTo>
                  <a:lnTo>
                    <a:pt x="7452" y="10434"/>
                  </a:lnTo>
                  <a:cubicBezTo>
                    <a:pt x="7421" y="10445"/>
                    <a:pt x="7385" y="10453"/>
                    <a:pt x="7352" y="10464"/>
                  </a:cubicBezTo>
                  <a:cubicBezTo>
                    <a:pt x="7172" y="10517"/>
                    <a:pt x="6984" y="10542"/>
                    <a:pt x="6796" y="10542"/>
                  </a:cubicBezTo>
                  <a:cubicBezTo>
                    <a:pt x="5667" y="10542"/>
                    <a:pt x="4381" y="9651"/>
                    <a:pt x="3174" y="8032"/>
                  </a:cubicBezTo>
                  <a:cubicBezTo>
                    <a:pt x="2137" y="6643"/>
                    <a:pt x="1240" y="4823"/>
                    <a:pt x="756" y="3129"/>
                  </a:cubicBezTo>
                  <a:cubicBezTo>
                    <a:pt x="1617" y="2355"/>
                    <a:pt x="3230" y="1566"/>
                    <a:pt x="4851" y="1129"/>
                  </a:cubicBezTo>
                  <a:cubicBezTo>
                    <a:pt x="5891" y="849"/>
                    <a:pt x="7059" y="692"/>
                    <a:pt x="8055" y="692"/>
                  </a:cubicBezTo>
                  <a:close/>
                  <a:moveTo>
                    <a:pt x="10324" y="7194"/>
                  </a:moveTo>
                  <a:cubicBezTo>
                    <a:pt x="11170" y="7241"/>
                    <a:pt x="12075" y="7390"/>
                    <a:pt x="12911" y="7612"/>
                  </a:cubicBezTo>
                  <a:cubicBezTo>
                    <a:pt x="14532" y="8046"/>
                    <a:pt x="16142" y="8834"/>
                    <a:pt x="17006" y="9609"/>
                  </a:cubicBezTo>
                  <a:cubicBezTo>
                    <a:pt x="16510" y="11305"/>
                    <a:pt x="15614" y="13123"/>
                    <a:pt x="14576" y="14509"/>
                  </a:cubicBezTo>
                  <a:cubicBezTo>
                    <a:pt x="13370" y="16125"/>
                    <a:pt x="12084" y="17019"/>
                    <a:pt x="10955" y="17019"/>
                  </a:cubicBezTo>
                  <a:cubicBezTo>
                    <a:pt x="10769" y="17019"/>
                    <a:pt x="10578" y="16994"/>
                    <a:pt x="10399" y="16947"/>
                  </a:cubicBezTo>
                  <a:cubicBezTo>
                    <a:pt x="8539" y="16446"/>
                    <a:pt x="7892" y="13593"/>
                    <a:pt x="7906" y="11012"/>
                  </a:cubicBezTo>
                  <a:cubicBezTo>
                    <a:pt x="7908" y="11012"/>
                    <a:pt x="7911" y="11006"/>
                    <a:pt x="7917" y="11006"/>
                  </a:cubicBezTo>
                  <a:lnTo>
                    <a:pt x="8008" y="10965"/>
                  </a:lnTo>
                  <a:cubicBezTo>
                    <a:pt x="8019" y="10962"/>
                    <a:pt x="8025" y="10959"/>
                    <a:pt x="8036" y="10951"/>
                  </a:cubicBezTo>
                  <a:cubicBezTo>
                    <a:pt x="8066" y="10935"/>
                    <a:pt x="8102" y="10921"/>
                    <a:pt x="8132" y="10904"/>
                  </a:cubicBezTo>
                  <a:cubicBezTo>
                    <a:pt x="8138" y="10901"/>
                    <a:pt x="8144" y="10896"/>
                    <a:pt x="8146" y="10896"/>
                  </a:cubicBezTo>
                  <a:cubicBezTo>
                    <a:pt x="8268" y="10829"/>
                    <a:pt x="8384" y="10757"/>
                    <a:pt x="8500" y="10672"/>
                  </a:cubicBezTo>
                  <a:cubicBezTo>
                    <a:pt x="8838" y="11073"/>
                    <a:pt x="9344" y="11311"/>
                    <a:pt x="9876" y="11311"/>
                  </a:cubicBezTo>
                  <a:cubicBezTo>
                    <a:pt x="10515" y="11311"/>
                    <a:pt x="11115" y="10965"/>
                    <a:pt x="11436" y="10412"/>
                  </a:cubicBezTo>
                  <a:cubicBezTo>
                    <a:pt x="11533" y="10246"/>
                    <a:pt x="11475" y="10035"/>
                    <a:pt x="11309" y="9938"/>
                  </a:cubicBezTo>
                  <a:cubicBezTo>
                    <a:pt x="11254" y="9907"/>
                    <a:pt x="11195" y="9892"/>
                    <a:pt x="11136" y="9892"/>
                  </a:cubicBezTo>
                  <a:cubicBezTo>
                    <a:pt x="11017" y="9892"/>
                    <a:pt x="10901" y="9954"/>
                    <a:pt x="10836" y="10066"/>
                  </a:cubicBezTo>
                  <a:cubicBezTo>
                    <a:pt x="10636" y="10409"/>
                    <a:pt x="10271" y="10619"/>
                    <a:pt x="9876" y="10619"/>
                  </a:cubicBezTo>
                  <a:cubicBezTo>
                    <a:pt x="9538" y="10619"/>
                    <a:pt x="9217" y="10461"/>
                    <a:pt x="9010" y="10201"/>
                  </a:cubicBezTo>
                  <a:cubicBezTo>
                    <a:pt x="9057" y="10146"/>
                    <a:pt x="9106" y="10088"/>
                    <a:pt x="9153" y="10030"/>
                  </a:cubicBezTo>
                  <a:cubicBezTo>
                    <a:pt x="9153" y="10030"/>
                    <a:pt x="9153" y="10024"/>
                    <a:pt x="9156" y="10024"/>
                  </a:cubicBezTo>
                  <a:lnTo>
                    <a:pt x="9231" y="9933"/>
                  </a:lnTo>
                  <a:cubicBezTo>
                    <a:pt x="9236" y="9922"/>
                    <a:pt x="9248" y="9911"/>
                    <a:pt x="9253" y="9900"/>
                  </a:cubicBezTo>
                  <a:cubicBezTo>
                    <a:pt x="9275" y="9869"/>
                    <a:pt x="9295" y="9839"/>
                    <a:pt x="9319" y="9806"/>
                  </a:cubicBezTo>
                  <a:cubicBezTo>
                    <a:pt x="9331" y="9792"/>
                    <a:pt x="9336" y="9784"/>
                    <a:pt x="9347" y="9770"/>
                  </a:cubicBezTo>
                  <a:lnTo>
                    <a:pt x="9411" y="9676"/>
                  </a:lnTo>
                  <a:cubicBezTo>
                    <a:pt x="9416" y="9662"/>
                    <a:pt x="9427" y="9651"/>
                    <a:pt x="9433" y="9637"/>
                  </a:cubicBezTo>
                  <a:cubicBezTo>
                    <a:pt x="9447" y="9615"/>
                    <a:pt x="9466" y="9590"/>
                    <a:pt x="9480" y="9565"/>
                  </a:cubicBezTo>
                  <a:cubicBezTo>
                    <a:pt x="9859" y="8931"/>
                    <a:pt x="10138" y="8134"/>
                    <a:pt x="10324" y="7194"/>
                  </a:cubicBezTo>
                  <a:close/>
                  <a:moveTo>
                    <a:pt x="8052" y="0"/>
                  </a:moveTo>
                  <a:cubicBezTo>
                    <a:pt x="6998" y="0"/>
                    <a:pt x="5767" y="169"/>
                    <a:pt x="4671" y="462"/>
                  </a:cubicBezTo>
                  <a:cubicBezTo>
                    <a:pt x="3263" y="838"/>
                    <a:pt x="1226" y="1674"/>
                    <a:pt x="123" y="2775"/>
                  </a:cubicBezTo>
                  <a:cubicBezTo>
                    <a:pt x="37" y="2864"/>
                    <a:pt x="1" y="2991"/>
                    <a:pt x="34" y="3113"/>
                  </a:cubicBezTo>
                  <a:cubicBezTo>
                    <a:pt x="524" y="4942"/>
                    <a:pt x="1492" y="6936"/>
                    <a:pt x="2621" y="8447"/>
                  </a:cubicBezTo>
                  <a:cubicBezTo>
                    <a:pt x="3567" y="9717"/>
                    <a:pt x="5064" y="11233"/>
                    <a:pt x="6793" y="11233"/>
                  </a:cubicBezTo>
                  <a:cubicBezTo>
                    <a:pt x="6932" y="11233"/>
                    <a:pt x="7076" y="11222"/>
                    <a:pt x="7208" y="11200"/>
                  </a:cubicBezTo>
                  <a:cubicBezTo>
                    <a:pt x="7219" y="12678"/>
                    <a:pt x="7427" y="14006"/>
                    <a:pt x="7817" y="15060"/>
                  </a:cubicBezTo>
                  <a:cubicBezTo>
                    <a:pt x="8329" y="16446"/>
                    <a:pt x="9159" y="17329"/>
                    <a:pt x="10219" y="17614"/>
                  </a:cubicBezTo>
                  <a:cubicBezTo>
                    <a:pt x="10457" y="17680"/>
                    <a:pt x="10706" y="17710"/>
                    <a:pt x="10955" y="17710"/>
                  </a:cubicBezTo>
                  <a:cubicBezTo>
                    <a:pt x="12684" y="17710"/>
                    <a:pt x="14181" y="16194"/>
                    <a:pt x="15130" y="14927"/>
                  </a:cubicBezTo>
                  <a:cubicBezTo>
                    <a:pt x="16256" y="13414"/>
                    <a:pt x="17224" y="11419"/>
                    <a:pt x="17717" y="9590"/>
                  </a:cubicBezTo>
                  <a:cubicBezTo>
                    <a:pt x="17747" y="9468"/>
                    <a:pt x="17714" y="9344"/>
                    <a:pt x="17628" y="9255"/>
                  </a:cubicBezTo>
                  <a:cubicBezTo>
                    <a:pt x="16524" y="8151"/>
                    <a:pt x="14488" y="7318"/>
                    <a:pt x="13080" y="6939"/>
                  </a:cubicBezTo>
                  <a:cubicBezTo>
                    <a:pt x="12225" y="6712"/>
                    <a:pt x="11295" y="6560"/>
                    <a:pt x="10423" y="6502"/>
                  </a:cubicBezTo>
                  <a:cubicBezTo>
                    <a:pt x="10670" y="4610"/>
                    <a:pt x="10515" y="2316"/>
                    <a:pt x="10014" y="434"/>
                  </a:cubicBezTo>
                  <a:cubicBezTo>
                    <a:pt x="9984" y="313"/>
                    <a:pt x="9889" y="224"/>
                    <a:pt x="9768" y="188"/>
                  </a:cubicBezTo>
                  <a:cubicBezTo>
                    <a:pt x="9295" y="61"/>
                    <a:pt x="8716" y="0"/>
                    <a:pt x="8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1"/>
            <p:cNvSpPr/>
            <p:nvPr/>
          </p:nvSpPr>
          <p:spPr>
            <a:xfrm>
              <a:off x="6503800" y="3285975"/>
              <a:ext cx="73000" cy="53700"/>
            </a:xfrm>
            <a:custGeom>
              <a:avLst/>
              <a:gdLst/>
              <a:ahLst/>
              <a:cxnLst/>
              <a:rect l="l" t="t" r="r" b="b"/>
              <a:pathLst>
                <a:path w="2920" h="2148" extrusionOk="0">
                  <a:moveTo>
                    <a:pt x="346" y="1"/>
                  </a:moveTo>
                  <a:cubicBezTo>
                    <a:pt x="155" y="1"/>
                    <a:pt x="0" y="153"/>
                    <a:pt x="0" y="347"/>
                  </a:cubicBezTo>
                  <a:cubicBezTo>
                    <a:pt x="0" y="986"/>
                    <a:pt x="346" y="1586"/>
                    <a:pt x="900" y="1907"/>
                  </a:cubicBezTo>
                  <a:cubicBezTo>
                    <a:pt x="1176" y="2065"/>
                    <a:pt x="1486" y="2148"/>
                    <a:pt x="1799" y="2148"/>
                  </a:cubicBezTo>
                  <a:cubicBezTo>
                    <a:pt x="2109" y="2148"/>
                    <a:pt x="2421" y="2070"/>
                    <a:pt x="2698" y="1907"/>
                  </a:cubicBezTo>
                  <a:cubicBezTo>
                    <a:pt x="2864" y="1810"/>
                    <a:pt x="2919" y="1597"/>
                    <a:pt x="2825" y="1434"/>
                  </a:cubicBezTo>
                  <a:cubicBezTo>
                    <a:pt x="2762" y="1322"/>
                    <a:pt x="2644" y="1259"/>
                    <a:pt x="2523" y="1259"/>
                  </a:cubicBezTo>
                  <a:cubicBezTo>
                    <a:pt x="2465" y="1259"/>
                    <a:pt x="2406" y="1273"/>
                    <a:pt x="2352" y="1304"/>
                  </a:cubicBezTo>
                  <a:cubicBezTo>
                    <a:pt x="2181" y="1403"/>
                    <a:pt x="1989" y="1453"/>
                    <a:pt x="1798" y="1453"/>
                  </a:cubicBezTo>
                  <a:cubicBezTo>
                    <a:pt x="1607" y="1453"/>
                    <a:pt x="1416" y="1403"/>
                    <a:pt x="1246" y="1304"/>
                  </a:cubicBezTo>
                  <a:cubicBezTo>
                    <a:pt x="902" y="1107"/>
                    <a:pt x="692" y="742"/>
                    <a:pt x="692" y="347"/>
                  </a:cubicBezTo>
                  <a:cubicBezTo>
                    <a:pt x="692" y="156"/>
                    <a:pt x="534"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1"/>
            <p:cNvSpPr/>
            <p:nvPr/>
          </p:nvSpPr>
          <p:spPr>
            <a:xfrm>
              <a:off x="6417900" y="3371675"/>
              <a:ext cx="79900" cy="44300"/>
            </a:xfrm>
            <a:custGeom>
              <a:avLst/>
              <a:gdLst/>
              <a:ahLst/>
              <a:cxnLst/>
              <a:rect l="l" t="t" r="r" b="b"/>
              <a:pathLst>
                <a:path w="3196" h="1772" extrusionOk="0">
                  <a:moveTo>
                    <a:pt x="1413" y="1"/>
                  </a:moveTo>
                  <a:cubicBezTo>
                    <a:pt x="941" y="1"/>
                    <a:pt x="478" y="187"/>
                    <a:pt x="136" y="529"/>
                  </a:cubicBezTo>
                  <a:cubicBezTo>
                    <a:pt x="0" y="665"/>
                    <a:pt x="0" y="883"/>
                    <a:pt x="136" y="1016"/>
                  </a:cubicBezTo>
                  <a:cubicBezTo>
                    <a:pt x="203" y="1084"/>
                    <a:pt x="291" y="1118"/>
                    <a:pt x="379" y="1118"/>
                  </a:cubicBezTo>
                  <a:cubicBezTo>
                    <a:pt x="467" y="1118"/>
                    <a:pt x="555" y="1084"/>
                    <a:pt x="623" y="1016"/>
                  </a:cubicBezTo>
                  <a:cubicBezTo>
                    <a:pt x="836" y="805"/>
                    <a:pt x="1120" y="692"/>
                    <a:pt x="1410" y="692"/>
                  </a:cubicBezTo>
                  <a:cubicBezTo>
                    <a:pt x="1505" y="692"/>
                    <a:pt x="1600" y="704"/>
                    <a:pt x="1693" y="728"/>
                  </a:cubicBezTo>
                  <a:cubicBezTo>
                    <a:pt x="2072" y="831"/>
                    <a:pt x="2374" y="1130"/>
                    <a:pt x="2476" y="1514"/>
                  </a:cubicBezTo>
                  <a:cubicBezTo>
                    <a:pt x="2518" y="1669"/>
                    <a:pt x="2656" y="1772"/>
                    <a:pt x="2811" y="1772"/>
                  </a:cubicBezTo>
                  <a:cubicBezTo>
                    <a:pt x="2844" y="1772"/>
                    <a:pt x="2872" y="1766"/>
                    <a:pt x="2902" y="1760"/>
                  </a:cubicBezTo>
                  <a:cubicBezTo>
                    <a:pt x="3085" y="1711"/>
                    <a:pt x="3196" y="1523"/>
                    <a:pt x="3149" y="1337"/>
                  </a:cubicBezTo>
                  <a:cubicBezTo>
                    <a:pt x="2983" y="717"/>
                    <a:pt x="2496" y="228"/>
                    <a:pt x="1876" y="62"/>
                  </a:cubicBezTo>
                  <a:cubicBezTo>
                    <a:pt x="1723" y="21"/>
                    <a:pt x="1568" y="1"/>
                    <a:pt x="1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1"/>
            <p:cNvSpPr/>
            <p:nvPr/>
          </p:nvSpPr>
          <p:spPr>
            <a:xfrm>
              <a:off x="6328100" y="3322675"/>
              <a:ext cx="23750" cy="61275"/>
            </a:xfrm>
            <a:custGeom>
              <a:avLst/>
              <a:gdLst/>
              <a:ahLst/>
              <a:cxnLst/>
              <a:rect l="l" t="t" r="r" b="b"/>
              <a:pathLst>
                <a:path w="950" h="2451" extrusionOk="0">
                  <a:moveTo>
                    <a:pt x="358" y="1"/>
                  </a:moveTo>
                  <a:cubicBezTo>
                    <a:pt x="349" y="1"/>
                    <a:pt x="341" y="1"/>
                    <a:pt x="333" y="2"/>
                  </a:cubicBezTo>
                  <a:cubicBezTo>
                    <a:pt x="142" y="16"/>
                    <a:pt x="1" y="182"/>
                    <a:pt x="15" y="373"/>
                  </a:cubicBezTo>
                  <a:cubicBezTo>
                    <a:pt x="59" y="965"/>
                    <a:pt x="131" y="1565"/>
                    <a:pt x="236" y="2165"/>
                  </a:cubicBezTo>
                  <a:cubicBezTo>
                    <a:pt x="264" y="2334"/>
                    <a:pt x="410" y="2450"/>
                    <a:pt x="573" y="2450"/>
                  </a:cubicBezTo>
                  <a:cubicBezTo>
                    <a:pt x="596" y="2450"/>
                    <a:pt x="615" y="2448"/>
                    <a:pt x="637" y="2445"/>
                  </a:cubicBezTo>
                  <a:cubicBezTo>
                    <a:pt x="822" y="2412"/>
                    <a:pt x="950" y="2235"/>
                    <a:pt x="917" y="2044"/>
                  </a:cubicBezTo>
                  <a:cubicBezTo>
                    <a:pt x="817" y="1468"/>
                    <a:pt x="742" y="887"/>
                    <a:pt x="701" y="320"/>
                  </a:cubicBezTo>
                  <a:cubicBezTo>
                    <a:pt x="688" y="140"/>
                    <a:pt x="535"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1"/>
            <p:cNvSpPr/>
            <p:nvPr/>
          </p:nvSpPr>
          <p:spPr>
            <a:xfrm>
              <a:off x="6337650" y="3389550"/>
              <a:ext cx="18975" cy="17575"/>
            </a:xfrm>
            <a:custGeom>
              <a:avLst/>
              <a:gdLst/>
              <a:ahLst/>
              <a:cxnLst/>
              <a:rect l="l" t="t" r="r" b="b"/>
              <a:pathLst>
                <a:path w="759" h="703" extrusionOk="0">
                  <a:moveTo>
                    <a:pt x="376" y="1"/>
                  </a:moveTo>
                  <a:cubicBezTo>
                    <a:pt x="353" y="1"/>
                    <a:pt x="329" y="3"/>
                    <a:pt x="305" y="8"/>
                  </a:cubicBezTo>
                  <a:cubicBezTo>
                    <a:pt x="120" y="49"/>
                    <a:pt x="1" y="232"/>
                    <a:pt x="39" y="420"/>
                  </a:cubicBezTo>
                  <a:cubicBezTo>
                    <a:pt x="39" y="426"/>
                    <a:pt x="42" y="434"/>
                    <a:pt x="42" y="437"/>
                  </a:cubicBezTo>
                  <a:cubicBezTo>
                    <a:pt x="81" y="597"/>
                    <a:pt x="222" y="702"/>
                    <a:pt x="380" y="702"/>
                  </a:cubicBezTo>
                  <a:cubicBezTo>
                    <a:pt x="407" y="702"/>
                    <a:pt x="429" y="700"/>
                    <a:pt x="457" y="691"/>
                  </a:cubicBezTo>
                  <a:cubicBezTo>
                    <a:pt x="645" y="647"/>
                    <a:pt x="759" y="462"/>
                    <a:pt x="714" y="276"/>
                  </a:cubicBezTo>
                  <a:lnTo>
                    <a:pt x="717" y="274"/>
                  </a:lnTo>
                  <a:cubicBezTo>
                    <a:pt x="681" y="112"/>
                    <a:pt x="53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47361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6" name="Google Shape;4726;p62"/>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Society </a:t>
            </a:r>
            <a:r>
              <a:rPr lang="en" dirty="0">
                <a:solidFill>
                  <a:srgbClr val="E70606"/>
                </a:solidFill>
              </a:rPr>
              <a:t>&amp;</a:t>
            </a:r>
            <a:r>
              <a:rPr lang="en" dirty="0"/>
              <a:t> Social Institutions</a:t>
            </a:r>
            <a:endParaRPr dirty="0"/>
          </a:p>
        </p:txBody>
      </p:sp>
      <p:sp>
        <p:nvSpPr>
          <p:cNvPr id="4727" name="Google Shape;4727;p62"/>
          <p:cNvSpPr txBox="1">
            <a:spLocks noGrp="1"/>
          </p:cNvSpPr>
          <p:nvPr>
            <p:ph type="subTitle" idx="1"/>
          </p:nvPr>
        </p:nvSpPr>
        <p:spPr>
          <a:xfrm>
            <a:off x="894983" y="1666354"/>
            <a:ext cx="5667000" cy="24309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dirty="0"/>
              <a:t>In order to learn about </a:t>
            </a:r>
            <a:r>
              <a:rPr lang="en-US" b="1" dirty="0"/>
              <a:t>social institutions</a:t>
            </a:r>
            <a:r>
              <a:rPr lang="en-US" dirty="0"/>
              <a:t>, we should be aware of what " </a:t>
            </a:r>
            <a:r>
              <a:rPr lang="en-US" b="1" dirty="0"/>
              <a:t>society</a:t>
            </a:r>
            <a:r>
              <a:rPr lang="en-US" dirty="0"/>
              <a:t> " refers to.</a:t>
            </a:r>
          </a:p>
          <a:p>
            <a:pPr marL="127000" lvl="0" indent="0" algn="l" rtl="0">
              <a:spcBef>
                <a:spcPts val="0"/>
              </a:spcBef>
              <a:spcAft>
                <a:spcPts val="0"/>
              </a:spcAft>
              <a:buSzPts val="1600"/>
              <a:buNone/>
            </a:pPr>
            <a:endParaRPr lang="en-US" dirty="0"/>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Society</a:t>
            </a:r>
            <a:r>
              <a:rPr lang="en-US" dirty="0"/>
              <a:t>: is the totality of people and social relations in a given geographic space. Societies, unlike groups, are self-sufficient</a:t>
            </a:r>
          </a:p>
          <a:p>
            <a:pPr marL="412750" lvl="0" indent="-285750" algn="l" rtl="0">
              <a:spcBef>
                <a:spcPts val="0"/>
              </a:spcBef>
              <a:spcAft>
                <a:spcPts val="0"/>
              </a:spcAft>
              <a:buClr>
                <a:srgbClr val="E70606"/>
              </a:buClr>
              <a:buSzPts val="1600"/>
              <a:buFont typeface="Wingdings" panose="05000000000000000000" pitchFamily="2" charset="2"/>
              <a:buChar char="v"/>
            </a:pPr>
            <a:endParaRPr lang="en-US" dirty="0"/>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Social Institution</a:t>
            </a:r>
            <a:r>
              <a:rPr lang="en-US" dirty="0"/>
              <a:t>: is an accepted and persistent constellation of statuses, roles, values, and norms that respond to important societal needs</a:t>
            </a:r>
            <a:endParaRPr dirty="0"/>
          </a:p>
        </p:txBody>
      </p:sp>
    </p:spTree>
    <p:extLst>
      <p:ext uri="{BB962C8B-B14F-4D97-AF65-F5344CB8AC3E}">
        <p14:creationId xmlns:p14="http://schemas.microsoft.com/office/powerpoint/2010/main" val="273257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8"/>
        <p:cNvGrpSpPr/>
        <p:nvPr/>
      </p:nvGrpSpPr>
      <p:grpSpPr>
        <a:xfrm>
          <a:off x="0" y="0"/>
          <a:ext cx="0" cy="0"/>
          <a:chOff x="0" y="0"/>
          <a:chExt cx="0" cy="0"/>
        </a:xfrm>
      </p:grpSpPr>
      <p:sp>
        <p:nvSpPr>
          <p:cNvPr id="4109" name="Google Shape;4109;p45"/>
          <p:cNvSpPr txBox="1">
            <a:spLocks noGrp="1"/>
          </p:cNvSpPr>
          <p:nvPr>
            <p:ph type="title"/>
          </p:nvPr>
        </p:nvSpPr>
        <p:spPr>
          <a:xfrm>
            <a:off x="713250" y="539500"/>
            <a:ext cx="4515900" cy="110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 Institutions</a:t>
            </a:r>
            <a:endParaRPr dirty="0"/>
          </a:p>
        </p:txBody>
      </p:sp>
      <p:sp>
        <p:nvSpPr>
          <p:cNvPr id="4110" name="Google Shape;4110;p45"/>
          <p:cNvSpPr txBox="1">
            <a:spLocks noGrp="1"/>
          </p:cNvSpPr>
          <p:nvPr>
            <p:ph type="subTitle" idx="3"/>
          </p:nvPr>
        </p:nvSpPr>
        <p:spPr>
          <a:xfrm>
            <a:off x="2087850" y="2077800"/>
            <a:ext cx="2486100" cy="513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Traditional</a:t>
            </a:r>
            <a:endParaRPr dirty="0"/>
          </a:p>
        </p:txBody>
      </p:sp>
      <p:sp>
        <p:nvSpPr>
          <p:cNvPr id="4111" name="Google Shape;4111;p45"/>
          <p:cNvSpPr txBox="1">
            <a:spLocks noGrp="1"/>
          </p:cNvSpPr>
          <p:nvPr>
            <p:ph type="subTitle" idx="4"/>
          </p:nvPr>
        </p:nvSpPr>
        <p:spPr>
          <a:xfrm>
            <a:off x="2087850" y="2590885"/>
            <a:ext cx="1902900" cy="667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rgbClr val="E70606"/>
              </a:buClr>
              <a:buSzPts val="1100"/>
              <a:buFont typeface="Wingdings" panose="05000000000000000000" pitchFamily="2" charset="2"/>
              <a:buChar char="v"/>
            </a:pPr>
            <a:r>
              <a:rPr lang="en" dirty="0"/>
              <a:t>Family</a:t>
            </a:r>
          </a:p>
          <a:p>
            <a:pPr marL="285750" lvl="0" indent="-285750" algn="l" rtl="0">
              <a:spcBef>
                <a:spcPts val="0"/>
              </a:spcBef>
              <a:spcAft>
                <a:spcPts val="0"/>
              </a:spcAft>
              <a:buClr>
                <a:srgbClr val="E70606"/>
              </a:buClr>
              <a:buSzPts val="1100"/>
              <a:buFont typeface="Wingdings" panose="05000000000000000000" pitchFamily="2" charset="2"/>
              <a:buChar char="v"/>
            </a:pPr>
            <a:r>
              <a:rPr lang="en" dirty="0"/>
              <a:t>Religion</a:t>
            </a:r>
          </a:p>
          <a:p>
            <a:pPr marL="285750" lvl="0" indent="-285750" algn="l" rtl="0">
              <a:spcBef>
                <a:spcPts val="0"/>
              </a:spcBef>
              <a:spcAft>
                <a:spcPts val="0"/>
              </a:spcAft>
              <a:buClr>
                <a:srgbClr val="E70606"/>
              </a:buClr>
              <a:buSzPts val="1100"/>
              <a:buFont typeface="Wingdings" panose="05000000000000000000" pitchFamily="2" charset="2"/>
              <a:buChar char="v"/>
            </a:pPr>
            <a:r>
              <a:rPr lang="en" dirty="0"/>
              <a:t>Education</a:t>
            </a:r>
          </a:p>
          <a:p>
            <a:pPr marL="285750" lvl="0" indent="-285750" algn="l" rtl="0">
              <a:spcBef>
                <a:spcPts val="0"/>
              </a:spcBef>
              <a:spcAft>
                <a:spcPts val="0"/>
              </a:spcAft>
              <a:buClr>
                <a:srgbClr val="E70606"/>
              </a:buClr>
              <a:buSzPts val="1100"/>
              <a:buFont typeface="Wingdings" panose="05000000000000000000" pitchFamily="2" charset="2"/>
              <a:buChar char="v"/>
            </a:pPr>
            <a:r>
              <a:rPr lang="en" dirty="0"/>
              <a:t>Government</a:t>
            </a:r>
          </a:p>
          <a:p>
            <a:pPr marL="285750" lvl="0" indent="-285750" algn="l" rtl="0">
              <a:spcBef>
                <a:spcPts val="0"/>
              </a:spcBef>
              <a:spcAft>
                <a:spcPts val="0"/>
              </a:spcAft>
              <a:buClr>
                <a:srgbClr val="E70606"/>
              </a:buClr>
              <a:buSzPts val="1100"/>
              <a:buFont typeface="Wingdings" panose="05000000000000000000" pitchFamily="2" charset="2"/>
              <a:buChar char="v"/>
            </a:pPr>
            <a:r>
              <a:rPr lang="en" dirty="0"/>
              <a:t>Economy</a:t>
            </a:r>
            <a:endParaRPr dirty="0"/>
          </a:p>
        </p:txBody>
      </p:sp>
      <p:grpSp>
        <p:nvGrpSpPr>
          <p:cNvPr id="61" name="Google Shape;5570;p70">
            <a:extLst>
              <a:ext uri="{FF2B5EF4-FFF2-40B4-BE49-F238E27FC236}">
                <a16:creationId xmlns:a16="http://schemas.microsoft.com/office/drawing/2014/main" id="{52FAB35F-0E5E-41B5-A2D0-CE218339CD68}"/>
              </a:ext>
            </a:extLst>
          </p:cNvPr>
          <p:cNvGrpSpPr/>
          <p:nvPr/>
        </p:nvGrpSpPr>
        <p:grpSpPr>
          <a:xfrm>
            <a:off x="1015997" y="1990309"/>
            <a:ext cx="829757" cy="829711"/>
            <a:chOff x="3138700" y="3758150"/>
            <a:chExt cx="442800" cy="442775"/>
          </a:xfrm>
        </p:grpSpPr>
        <p:sp>
          <p:nvSpPr>
            <p:cNvPr id="62" name="Google Shape;5571;p70">
              <a:extLst>
                <a:ext uri="{FF2B5EF4-FFF2-40B4-BE49-F238E27FC236}">
                  <a16:creationId xmlns:a16="http://schemas.microsoft.com/office/drawing/2014/main" id="{6DF74E1C-C355-4A34-8203-8CA14A3C3112}"/>
                </a:ext>
              </a:extLst>
            </p:cNvPr>
            <p:cNvSpPr/>
            <p:nvPr/>
          </p:nvSpPr>
          <p:spPr>
            <a:xfrm>
              <a:off x="3173925" y="3766775"/>
              <a:ext cx="39925" cy="40025"/>
            </a:xfrm>
            <a:custGeom>
              <a:avLst/>
              <a:gdLst/>
              <a:ahLst/>
              <a:cxnLst/>
              <a:rect l="l" t="t" r="r" b="b"/>
              <a:pathLst>
                <a:path w="1597" h="1601" extrusionOk="0">
                  <a:moveTo>
                    <a:pt x="1597" y="800"/>
                  </a:moveTo>
                  <a:cubicBezTo>
                    <a:pt x="1597" y="1240"/>
                    <a:pt x="1240" y="1600"/>
                    <a:pt x="797" y="1600"/>
                  </a:cubicBezTo>
                  <a:cubicBezTo>
                    <a:pt x="360" y="1600"/>
                    <a:pt x="0" y="1243"/>
                    <a:pt x="0" y="800"/>
                  </a:cubicBezTo>
                  <a:cubicBezTo>
                    <a:pt x="0" y="361"/>
                    <a:pt x="354" y="1"/>
                    <a:pt x="797" y="1"/>
                  </a:cubicBezTo>
                  <a:cubicBezTo>
                    <a:pt x="1240" y="1"/>
                    <a:pt x="1597" y="361"/>
                    <a:pt x="1597" y="8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572;p70">
              <a:extLst>
                <a:ext uri="{FF2B5EF4-FFF2-40B4-BE49-F238E27FC236}">
                  <a16:creationId xmlns:a16="http://schemas.microsoft.com/office/drawing/2014/main" id="{1A873277-4228-4B7B-8E9C-E39BAF899C05}"/>
                </a:ext>
              </a:extLst>
            </p:cNvPr>
            <p:cNvSpPr/>
            <p:nvPr/>
          </p:nvSpPr>
          <p:spPr>
            <a:xfrm>
              <a:off x="3173925" y="4152350"/>
              <a:ext cx="39925" cy="40000"/>
            </a:xfrm>
            <a:custGeom>
              <a:avLst/>
              <a:gdLst/>
              <a:ahLst/>
              <a:cxnLst/>
              <a:rect l="l" t="t" r="r" b="b"/>
              <a:pathLst>
                <a:path w="1597" h="1600" extrusionOk="0">
                  <a:moveTo>
                    <a:pt x="1597" y="800"/>
                  </a:moveTo>
                  <a:cubicBezTo>
                    <a:pt x="1597" y="1240"/>
                    <a:pt x="1240" y="1599"/>
                    <a:pt x="797" y="1599"/>
                  </a:cubicBezTo>
                  <a:cubicBezTo>
                    <a:pt x="360" y="1599"/>
                    <a:pt x="0" y="1242"/>
                    <a:pt x="0" y="800"/>
                  </a:cubicBezTo>
                  <a:cubicBezTo>
                    <a:pt x="0" y="360"/>
                    <a:pt x="354" y="0"/>
                    <a:pt x="797" y="0"/>
                  </a:cubicBezTo>
                  <a:cubicBezTo>
                    <a:pt x="1240" y="0"/>
                    <a:pt x="1597" y="357"/>
                    <a:pt x="1597" y="8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5573;p70">
              <a:extLst>
                <a:ext uri="{FF2B5EF4-FFF2-40B4-BE49-F238E27FC236}">
                  <a16:creationId xmlns:a16="http://schemas.microsoft.com/office/drawing/2014/main" id="{73FC33B7-2A04-4D56-B706-BB87C17B5E0E}"/>
                </a:ext>
              </a:extLst>
            </p:cNvPr>
            <p:cNvSpPr/>
            <p:nvPr/>
          </p:nvSpPr>
          <p:spPr>
            <a:xfrm>
              <a:off x="3506275" y="4152350"/>
              <a:ext cx="39950" cy="40000"/>
            </a:xfrm>
            <a:custGeom>
              <a:avLst/>
              <a:gdLst/>
              <a:ahLst/>
              <a:cxnLst/>
              <a:rect l="l" t="t" r="r" b="b"/>
              <a:pathLst>
                <a:path w="1598" h="1600" extrusionOk="0">
                  <a:moveTo>
                    <a:pt x="1597" y="800"/>
                  </a:moveTo>
                  <a:cubicBezTo>
                    <a:pt x="1597" y="1240"/>
                    <a:pt x="1240" y="1599"/>
                    <a:pt x="798" y="1599"/>
                  </a:cubicBezTo>
                  <a:cubicBezTo>
                    <a:pt x="355" y="1599"/>
                    <a:pt x="1" y="1242"/>
                    <a:pt x="1" y="800"/>
                  </a:cubicBezTo>
                  <a:cubicBezTo>
                    <a:pt x="1" y="360"/>
                    <a:pt x="355" y="0"/>
                    <a:pt x="798" y="0"/>
                  </a:cubicBezTo>
                  <a:cubicBezTo>
                    <a:pt x="1240" y="0"/>
                    <a:pt x="1597" y="357"/>
                    <a:pt x="1597" y="8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5574;p70">
              <a:extLst>
                <a:ext uri="{FF2B5EF4-FFF2-40B4-BE49-F238E27FC236}">
                  <a16:creationId xmlns:a16="http://schemas.microsoft.com/office/drawing/2014/main" id="{DA791002-9C82-455E-AF0B-6A9152DD169A}"/>
                </a:ext>
              </a:extLst>
            </p:cNvPr>
            <p:cNvSpPr/>
            <p:nvPr/>
          </p:nvSpPr>
          <p:spPr>
            <a:xfrm>
              <a:off x="3506275" y="3766775"/>
              <a:ext cx="39950" cy="40025"/>
            </a:xfrm>
            <a:custGeom>
              <a:avLst/>
              <a:gdLst/>
              <a:ahLst/>
              <a:cxnLst/>
              <a:rect l="l" t="t" r="r" b="b"/>
              <a:pathLst>
                <a:path w="1598" h="1601" extrusionOk="0">
                  <a:moveTo>
                    <a:pt x="1597" y="800"/>
                  </a:moveTo>
                  <a:cubicBezTo>
                    <a:pt x="1597" y="1240"/>
                    <a:pt x="1240" y="1600"/>
                    <a:pt x="798" y="1600"/>
                  </a:cubicBezTo>
                  <a:cubicBezTo>
                    <a:pt x="355" y="1600"/>
                    <a:pt x="1" y="1243"/>
                    <a:pt x="1" y="800"/>
                  </a:cubicBezTo>
                  <a:cubicBezTo>
                    <a:pt x="1" y="361"/>
                    <a:pt x="355" y="1"/>
                    <a:pt x="798" y="1"/>
                  </a:cubicBezTo>
                  <a:cubicBezTo>
                    <a:pt x="1240" y="1"/>
                    <a:pt x="1597" y="361"/>
                    <a:pt x="1597" y="8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5575;p70">
              <a:extLst>
                <a:ext uri="{FF2B5EF4-FFF2-40B4-BE49-F238E27FC236}">
                  <a16:creationId xmlns:a16="http://schemas.microsoft.com/office/drawing/2014/main" id="{061637A3-C857-473C-BA9E-0DC1F117D446}"/>
                </a:ext>
              </a:extLst>
            </p:cNvPr>
            <p:cNvSpPr/>
            <p:nvPr/>
          </p:nvSpPr>
          <p:spPr>
            <a:xfrm>
              <a:off x="3523025" y="3823775"/>
              <a:ext cx="49825" cy="258050"/>
            </a:xfrm>
            <a:custGeom>
              <a:avLst/>
              <a:gdLst/>
              <a:ahLst/>
              <a:cxnLst/>
              <a:rect l="l" t="t" r="r" b="b"/>
              <a:pathLst>
                <a:path w="1993" h="10322" extrusionOk="0">
                  <a:moveTo>
                    <a:pt x="996" y="1"/>
                  </a:moveTo>
                  <a:cubicBezTo>
                    <a:pt x="404" y="222"/>
                    <a:pt x="0" y="668"/>
                    <a:pt x="0" y="1177"/>
                  </a:cubicBezTo>
                  <a:lnTo>
                    <a:pt x="0" y="9153"/>
                  </a:lnTo>
                  <a:lnTo>
                    <a:pt x="0" y="9956"/>
                  </a:lnTo>
                  <a:cubicBezTo>
                    <a:pt x="814" y="9848"/>
                    <a:pt x="1923" y="10318"/>
                    <a:pt x="1965" y="10321"/>
                  </a:cubicBezTo>
                  <a:lnTo>
                    <a:pt x="1993" y="3307"/>
                  </a:lnTo>
                  <a:lnTo>
                    <a:pt x="1993" y="1179"/>
                  </a:lnTo>
                  <a:cubicBezTo>
                    <a:pt x="1993" y="668"/>
                    <a:pt x="1589" y="225"/>
                    <a:pt x="9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5576;p70">
              <a:extLst>
                <a:ext uri="{FF2B5EF4-FFF2-40B4-BE49-F238E27FC236}">
                  <a16:creationId xmlns:a16="http://schemas.microsoft.com/office/drawing/2014/main" id="{50A74307-27B7-4798-8CC8-0BAA630E07AF}"/>
                </a:ext>
              </a:extLst>
            </p:cNvPr>
            <p:cNvSpPr/>
            <p:nvPr/>
          </p:nvSpPr>
          <p:spPr>
            <a:xfrm>
              <a:off x="3190650" y="3823775"/>
              <a:ext cx="50525" cy="263500"/>
            </a:xfrm>
            <a:custGeom>
              <a:avLst/>
              <a:gdLst/>
              <a:ahLst/>
              <a:cxnLst/>
              <a:rect l="l" t="t" r="r" b="b"/>
              <a:pathLst>
                <a:path w="2021" h="10540" extrusionOk="0">
                  <a:moveTo>
                    <a:pt x="997" y="1"/>
                  </a:moveTo>
                  <a:cubicBezTo>
                    <a:pt x="405" y="222"/>
                    <a:pt x="1" y="668"/>
                    <a:pt x="1" y="1177"/>
                  </a:cubicBezTo>
                  <a:lnTo>
                    <a:pt x="1" y="9685"/>
                  </a:lnTo>
                  <a:lnTo>
                    <a:pt x="1" y="9956"/>
                  </a:lnTo>
                  <a:cubicBezTo>
                    <a:pt x="859" y="9754"/>
                    <a:pt x="1976" y="10540"/>
                    <a:pt x="2021" y="10540"/>
                  </a:cubicBezTo>
                  <a:lnTo>
                    <a:pt x="1996" y="3836"/>
                  </a:lnTo>
                  <a:lnTo>
                    <a:pt x="1996" y="1177"/>
                  </a:lnTo>
                  <a:cubicBezTo>
                    <a:pt x="1993" y="668"/>
                    <a:pt x="1589" y="225"/>
                    <a:pt x="9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5577;p70">
              <a:extLst>
                <a:ext uri="{FF2B5EF4-FFF2-40B4-BE49-F238E27FC236}">
                  <a16:creationId xmlns:a16="http://schemas.microsoft.com/office/drawing/2014/main" id="{BC53B870-A5EF-4D15-921C-5CE4C03752FB}"/>
                </a:ext>
              </a:extLst>
            </p:cNvPr>
            <p:cNvSpPr/>
            <p:nvPr/>
          </p:nvSpPr>
          <p:spPr>
            <a:xfrm>
              <a:off x="3181525" y="4074875"/>
              <a:ext cx="58950" cy="61925"/>
            </a:xfrm>
            <a:custGeom>
              <a:avLst/>
              <a:gdLst/>
              <a:ahLst/>
              <a:cxnLst/>
              <a:rect l="l" t="t" r="r" b="b"/>
              <a:pathLst>
                <a:path w="2358" h="2477" extrusionOk="0">
                  <a:moveTo>
                    <a:pt x="1179" y="0"/>
                  </a:moveTo>
                  <a:cubicBezTo>
                    <a:pt x="488" y="194"/>
                    <a:pt x="1" y="675"/>
                    <a:pt x="1" y="1240"/>
                  </a:cubicBezTo>
                  <a:cubicBezTo>
                    <a:pt x="1" y="1802"/>
                    <a:pt x="490" y="2283"/>
                    <a:pt x="1179" y="2477"/>
                  </a:cubicBezTo>
                  <a:cubicBezTo>
                    <a:pt x="1871" y="2283"/>
                    <a:pt x="2358" y="1802"/>
                    <a:pt x="2358" y="1240"/>
                  </a:cubicBezTo>
                  <a:cubicBezTo>
                    <a:pt x="2358" y="675"/>
                    <a:pt x="1871" y="194"/>
                    <a:pt x="1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5578;p70">
              <a:extLst>
                <a:ext uri="{FF2B5EF4-FFF2-40B4-BE49-F238E27FC236}">
                  <a16:creationId xmlns:a16="http://schemas.microsoft.com/office/drawing/2014/main" id="{4F4F9E32-9761-45C0-A773-3911385D0FBB}"/>
                </a:ext>
              </a:extLst>
            </p:cNvPr>
            <p:cNvSpPr/>
            <p:nvPr/>
          </p:nvSpPr>
          <p:spPr>
            <a:xfrm>
              <a:off x="3513750" y="4074875"/>
              <a:ext cx="59100" cy="61925"/>
            </a:xfrm>
            <a:custGeom>
              <a:avLst/>
              <a:gdLst/>
              <a:ahLst/>
              <a:cxnLst/>
              <a:rect l="l" t="t" r="r" b="b"/>
              <a:pathLst>
                <a:path w="2364" h="2477" extrusionOk="0">
                  <a:moveTo>
                    <a:pt x="1182" y="0"/>
                  </a:moveTo>
                  <a:cubicBezTo>
                    <a:pt x="490" y="194"/>
                    <a:pt x="1" y="675"/>
                    <a:pt x="1" y="1240"/>
                  </a:cubicBezTo>
                  <a:cubicBezTo>
                    <a:pt x="1" y="1802"/>
                    <a:pt x="490" y="2283"/>
                    <a:pt x="1182" y="2477"/>
                  </a:cubicBezTo>
                  <a:cubicBezTo>
                    <a:pt x="1874" y="2283"/>
                    <a:pt x="2361" y="1802"/>
                    <a:pt x="2361" y="1240"/>
                  </a:cubicBezTo>
                  <a:cubicBezTo>
                    <a:pt x="2364" y="675"/>
                    <a:pt x="1874" y="194"/>
                    <a:pt x="1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5579;p70">
              <a:extLst>
                <a:ext uri="{FF2B5EF4-FFF2-40B4-BE49-F238E27FC236}">
                  <a16:creationId xmlns:a16="http://schemas.microsoft.com/office/drawing/2014/main" id="{04CF98E7-2FBC-4591-A91E-9DA144DB7818}"/>
                </a:ext>
              </a:extLst>
            </p:cNvPr>
            <p:cNvSpPr/>
            <p:nvPr/>
          </p:nvSpPr>
          <p:spPr>
            <a:xfrm>
              <a:off x="3271875" y="3853250"/>
              <a:ext cx="254500" cy="285825"/>
            </a:xfrm>
            <a:custGeom>
              <a:avLst/>
              <a:gdLst/>
              <a:ahLst/>
              <a:cxnLst/>
              <a:rect l="l" t="t" r="r" b="b"/>
              <a:pathLst>
                <a:path w="10180" h="11433" extrusionOk="0">
                  <a:moveTo>
                    <a:pt x="1857" y="10105"/>
                  </a:moveTo>
                  <a:cubicBezTo>
                    <a:pt x="1857" y="10835"/>
                    <a:pt x="1027" y="11433"/>
                    <a:pt x="0" y="11433"/>
                  </a:cubicBezTo>
                  <a:lnTo>
                    <a:pt x="10179" y="11433"/>
                  </a:lnTo>
                  <a:lnTo>
                    <a:pt x="10124" y="11433"/>
                  </a:lnTo>
                  <a:cubicBezTo>
                    <a:pt x="9944" y="11427"/>
                    <a:pt x="9784" y="11411"/>
                    <a:pt x="9645" y="11378"/>
                  </a:cubicBezTo>
                  <a:cubicBezTo>
                    <a:pt x="8879" y="11214"/>
                    <a:pt x="8317" y="10705"/>
                    <a:pt x="8317" y="10105"/>
                  </a:cubicBezTo>
                  <a:lnTo>
                    <a:pt x="8317" y="9540"/>
                  </a:lnTo>
                  <a:lnTo>
                    <a:pt x="8317" y="10105"/>
                  </a:lnTo>
                  <a:lnTo>
                    <a:pt x="8317" y="9540"/>
                  </a:lnTo>
                  <a:lnTo>
                    <a:pt x="8317" y="7977"/>
                  </a:lnTo>
                  <a:lnTo>
                    <a:pt x="8317" y="0"/>
                  </a:lnTo>
                  <a:lnTo>
                    <a:pt x="1857" y="0"/>
                  </a:lnTo>
                  <a:lnTo>
                    <a:pt x="1857" y="266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5580;p70">
              <a:extLst>
                <a:ext uri="{FF2B5EF4-FFF2-40B4-BE49-F238E27FC236}">
                  <a16:creationId xmlns:a16="http://schemas.microsoft.com/office/drawing/2014/main" id="{CA04B805-0CA4-4499-9C0C-AF7FB64EE5FE}"/>
                </a:ext>
              </a:extLst>
            </p:cNvPr>
            <p:cNvSpPr/>
            <p:nvPr/>
          </p:nvSpPr>
          <p:spPr>
            <a:xfrm>
              <a:off x="3138700" y="3758150"/>
              <a:ext cx="442800" cy="442775"/>
            </a:xfrm>
            <a:custGeom>
              <a:avLst/>
              <a:gdLst/>
              <a:ahLst/>
              <a:cxnLst/>
              <a:rect l="l" t="t" r="r" b="b"/>
              <a:pathLst>
                <a:path w="17712" h="17711" extrusionOk="0">
                  <a:moveTo>
                    <a:pt x="2212" y="692"/>
                  </a:moveTo>
                  <a:cubicBezTo>
                    <a:pt x="2458" y="692"/>
                    <a:pt x="2663" y="896"/>
                    <a:pt x="2663" y="1145"/>
                  </a:cubicBezTo>
                  <a:cubicBezTo>
                    <a:pt x="2663" y="1395"/>
                    <a:pt x="2458" y="1599"/>
                    <a:pt x="2212" y="1599"/>
                  </a:cubicBezTo>
                  <a:cubicBezTo>
                    <a:pt x="1963" y="1599"/>
                    <a:pt x="1758" y="1395"/>
                    <a:pt x="1758" y="1145"/>
                  </a:cubicBezTo>
                  <a:cubicBezTo>
                    <a:pt x="1758" y="896"/>
                    <a:pt x="1963" y="692"/>
                    <a:pt x="2212" y="692"/>
                  </a:cubicBezTo>
                  <a:close/>
                  <a:moveTo>
                    <a:pt x="15506" y="692"/>
                  </a:moveTo>
                  <a:cubicBezTo>
                    <a:pt x="15755" y="692"/>
                    <a:pt x="15957" y="896"/>
                    <a:pt x="15957" y="1145"/>
                  </a:cubicBezTo>
                  <a:cubicBezTo>
                    <a:pt x="15957" y="1395"/>
                    <a:pt x="15755" y="1599"/>
                    <a:pt x="15506" y="1599"/>
                  </a:cubicBezTo>
                  <a:cubicBezTo>
                    <a:pt x="15257" y="1599"/>
                    <a:pt x="15052" y="1395"/>
                    <a:pt x="15052" y="1145"/>
                  </a:cubicBezTo>
                  <a:cubicBezTo>
                    <a:pt x="15052" y="896"/>
                    <a:pt x="15257" y="692"/>
                    <a:pt x="15506" y="692"/>
                  </a:cubicBezTo>
                  <a:close/>
                  <a:moveTo>
                    <a:pt x="2212" y="2819"/>
                  </a:moveTo>
                  <a:cubicBezTo>
                    <a:pt x="3033" y="2819"/>
                    <a:pt x="3725" y="3270"/>
                    <a:pt x="3725" y="3802"/>
                  </a:cubicBezTo>
                  <a:lnTo>
                    <a:pt x="3725" y="5240"/>
                  </a:lnTo>
                  <a:cubicBezTo>
                    <a:pt x="3318" y="4950"/>
                    <a:pt x="2779" y="4787"/>
                    <a:pt x="2212" y="4787"/>
                  </a:cubicBezTo>
                  <a:cubicBezTo>
                    <a:pt x="2068" y="4787"/>
                    <a:pt x="1924" y="4798"/>
                    <a:pt x="1783" y="4820"/>
                  </a:cubicBezTo>
                  <a:cubicBezTo>
                    <a:pt x="1592" y="4848"/>
                    <a:pt x="1465" y="5022"/>
                    <a:pt x="1489" y="5213"/>
                  </a:cubicBezTo>
                  <a:cubicBezTo>
                    <a:pt x="1517" y="5386"/>
                    <a:pt x="1663" y="5507"/>
                    <a:pt x="1833" y="5507"/>
                  </a:cubicBezTo>
                  <a:cubicBezTo>
                    <a:pt x="1850" y="5507"/>
                    <a:pt x="1868" y="5506"/>
                    <a:pt x="1885" y="5503"/>
                  </a:cubicBezTo>
                  <a:cubicBezTo>
                    <a:pt x="1993" y="5487"/>
                    <a:pt x="2104" y="5478"/>
                    <a:pt x="2214" y="5478"/>
                  </a:cubicBezTo>
                  <a:cubicBezTo>
                    <a:pt x="3033" y="5478"/>
                    <a:pt x="3728" y="5929"/>
                    <a:pt x="3728" y="6461"/>
                  </a:cubicBezTo>
                  <a:lnTo>
                    <a:pt x="3728" y="6466"/>
                  </a:lnTo>
                  <a:lnTo>
                    <a:pt x="3728" y="12683"/>
                  </a:lnTo>
                  <a:cubicBezTo>
                    <a:pt x="3321" y="12393"/>
                    <a:pt x="2782" y="12229"/>
                    <a:pt x="2214" y="12229"/>
                  </a:cubicBezTo>
                  <a:cubicBezTo>
                    <a:pt x="1647" y="12229"/>
                    <a:pt x="1108" y="12390"/>
                    <a:pt x="698" y="12683"/>
                  </a:cubicBezTo>
                  <a:lnTo>
                    <a:pt x="698" y="12312"/>
                  </a:lnTo>
                  <a:lnTo>
                    <a:pt x="698" y="12310"/>
                  </a:lnTo>
                  <a:cubicBezTo>
                    <a:pt x="698" y="11978"/>
                    <a:pt x="972" y="11659"/>
                    <a:pt x="1415" y="11480"/>
                  </a:cubicBezTo>
                  <a:cubicBezTo>
                    <a:pt x="1592" y="11408"/>
                    <a:pt x="1675" y="11203"/>
                    <a:pt x="1600" y="11026"/>
                  </a:cubicBezTo>
                  <a:cubicBezTo>
                    <a:pt x="1546" y="10894"/>
                    <a:pt x="1419" y="10815"/>
                    <a:pt x="1282" y="10815"/>
                  </a:cubicBezTo>
                  <a:cubicBezTo>
                    <a:pt x="1238" y="10815"/>
                    <a:pt x="1193" y="10823"/>
                    <a:pt x="1149" y="10840"/>
                  </a:cubicBezTo>
                  <a:cubicBezTo>
                    <a:pt x="983" y="10910"/>
                    <a:pt x="831" y="10993"/>
                    <a:pt x="695" y="11089"/>
                  </a:cubicBezTo>
                  <a:lnTo>
                    <a:pt x="695" y="3802"/>
                  </a:lnTo>
                  <a:cubicBezTo>
                    <a:pt x="695" y="3273"/>
                    <a:pt x="1387" y="2819"/>
                    <a:pt x="2212" y="2819"/>
                  </a:cubicBezTo>
                  <a:close/>
                  <a:moveTo>
                    <a:pt x="15506" y="2819"/>
                  </a:moveTo>
                  <a:cubicBezTo>
                    <a:pt x="16328" y="2819"/>
                    <a:pt x="17020" y="3270"/>
                    <a:pt x="17020" y="3802"/>
                  </a:cubicBezTo>
                  <a:lnTo>
                    <a:pt x="17020" y="4709"/>
                  </a:lnTo>
                  <a:cubicBezTo>
                    <a:pt x="16613" y="4419"/>
                    <a:pt x="16073" y="4255"/>
                    <a:pt x="15506" y="4255"/>
                  </a:cubicBezTo>
                  <a:lnTo>
                    <a:pt x="15454" y="4255"/>
                  </a:lnTo>
                  <a:cubicBezTo>
                    <a:pt x="15263" y="4258"/>
                    <a:pt x="15111" y="4413"/>
                    <a:pt x="15111" y="4604"/>
                  </a:cubicBezTo>
                  <a:cubicBezTo>
                    <a:pt x="15113" y="4795"/>
                    <a:pt x="15266" y="4947"/>
                    <a:pt x="15456" y="4947"/>
                  </a:cubicBezTo>
                  <a:lnTo>
                    <a:pt x="15503" y="4947"/>
                  </a:lnTo>
                  <a:cubicBezTo>
                    <a:pt x="16328" y="4947"/>
                    <a:pt x="17020" y="5395"/>
                    <a:pt x="17020" y="5929"/>
                  </a:cubicBezTo>
                  <a:lnTo>
                    <a:pt x="17020" y="5932"/>
                  </a:lnTo>
                  <a:lnTo>
                    <a:pt x="17020" y="12683"/>
                  </a:lnTo>
                  <a:cubicBezTo>
                    <a:pt x="16610" y="12393"/>
                    <a:pt x="16073" y="12229"/>
                    <a:pt x="15503" y="12229"/>
                  </a:cubicBezTo>
                  <a:cubicBezTo>
                    <a:pt x="14936" y="12229"/>
                    <a:pt x="14397" y="12390"/>
                    <a:pt x="13990" y="12683"/>
                  </a:cubicBezTo>
                  <a:lnTo>
                    <a:pt x="13990" y="11781"/>
                  </a:lnTo>
                  <a:lnTo>
                    <a:pt x="13990" y="11778"/>
                  </a:lnTo>
                  <a:cubicBezTo>
                    <a:pt x="13990" y="11446"/>
                    <a:pt x="14264" y="11128"/>
                    <a:pt x="14707" y="10948"/>
                  </a:cubicBezTo>
                  <a:cubicBezTo>
                    <a:pt x="14881" y="10874"/>
                    <a:pt x="14964" y="10672"/>
                    <a:pt x="14892" y="10495"/>
                  </a:cubicBezTo>
                  <a:cubicBezTo>
                    <a:pt x="14838" y="10361"/>
                    <a:pt x="14707" y="10281"/>
                    <a:pt x="14570" y="10281"/>
                  </a:cubicBezTo>
                  <a:cubicBezTo>
                    <a:pt x="14526" y="10281"/>
                    <a:pt x="14481" y="10289"/>
                    <a:pt x="14438" y="10306"/>
                  </a:cubicBezTo>
                  <a:cubicBezTo>
                    <a:pt x="14272" y="10376"/>
                    <a:pt x="14120" y="10459"/>
                    <a:pt x="13987" y="10555"/>
                  </a:cubicBezTo>
                  <a:lnTo>
                    <a:pt x="13987" y="3802"/>
                  </a:lnTo>
                  <a:cubicBezTo>
                    <a:pt x="13987" y="3273"/>
                    <a:pt x="14682" y="2819"/>
                    <a:pt x="15506" y="2819"/>
                  </a:cubicBezTo>
                  <a:close/>
                  <a:moveTo>
                    <a:pt x="2212" y="12927"/>
                  </a:moveTo>
                  <a:cubicBezTo>
                    <a:pt x="3033" y="12927"/>
                    <a:pt x="3725" y="13375"/>
                    <a:pt x="3725" y="13909"/>
                  </a:cubicBezTo>
                  <a:cubicBezTo>
                    <a:pt x="3725" y="14363"/>
                    <a:pt x="3216" y="14758"/>
                    <a:pt x="2557" y="14863"/>
                  </a:cubicBezTo>
                  <a:lnTo>
                    <a:pt x="2557" y="13909"/>
                  </a:lnTo>
                  <a:cubicBezTo>
                    <a:pt x="2557" y="13718"/>
                    <a:pt x="2400" y="13563"/>
                    <a:pt x="2212" y="13563"/>
                  </a:cubicBezTo>
                  <a:cubicBezTo>
                    <a:pt x="2021" y="13563"/>
                    <a:pt x="1866" y="13718"/>
                    <a:pt x="1866" y="13909"/>
                  </a:cubicBezTo>
                  <a:lnTo>
                    <a:pt x="1866" y="14863"/>
                  </a:lnTo>
                  <a:cubicBezTo>
                    <a:pt x="1204" y="14758"/>
                    <a:pt x="695" y="14365"/>
                    <a:pt x="695" y="13909"/>
                  </a:cubicBezTo>
                  <a:cubicBezTo>
                    <a:pt x="695" y="13375"/>
                    <a:pt x="1390" y="12927"/>
                    <a:pt x="2212" y="12927"/>
                  </a:cubicBezTo>
                  <a:close/>
                  <a:moveTo>
                    <a:pt x="15506" y="12927"/>
                  </a:moveTo>
                  <a:cubicBezTo>
                    <a:pt x="16328" y="12927"/>
                    <a:pt x="17020" y="13375"/>
                    <a:pt x="17020" y="13909"/>
                  </a:cubicBezTo>
                  <a:cubicBezTo>
                    <a:pt x="17020" y="14365"/>
                    <a:pt x="16511" y="14758"/>
                    <a:pt x="15852" y="14863"/>
                  </a:cubicBezTo>
                  <a:lnTo>
                    <a:pt x="15852" y="13909"/>
                  </a:lnTo>
                  <a:cubicBezTo>
                    <a:pt x="15852" y="13718"/>
                    <a:pt x="15694" y="13563"/>
                    <a:pt x="15506" y="13563"/>
                  </a:cubicBezTo>
                  <a:cubicBezTo>
                    <a:pt x="15315" y="13563"/>
                    <a:pt x="15160" y="13718"/>
                    <a:pt x="15160" y="13909"/>
                  </a:cubicBezTo>
                  <a:lnTo>
                    <a:pt x="15160" y="14863"/>
                  </a:lnTo>
                  <a:cubicBezTo>
                    <a:pt x="14499" y="14758"/>
                    <a:pt x="13990" y="14360"/>
                    <a:pt x="13990" y="13909"/>
                  </a:cubicBezTo>
                  <a:cubicBezTo>
                    <a:pt x="13990" y="13375"/>
                    <a:pt x="14684" y="12927"/>
                    <a:pt x="15506" y="12927"/>
                  </a:cubicBezTo>
                  <a:close/>
                  <a:moveTo>
                    <a:pt x="13301" y="4145"/>
                  </a:moveTo>
                  <a:lnTo>
                    <a:pt x="13301" y="13901"/>
                  </a:lnTo>
                  <a:cubicBezTo>
                    <a:pt x="13301" y="13928"/>
                    <a:pt x="13301" y="13956"/>
                    <a:pt x="13304" y="13984"/>
                  </a:cubicBezTo>
                  <a:lnTo>
                    <a:pt x="13304" y="13997"/>
                  </a:lnTo>
                  <a:cubicBezTo>
                    <a:pt x="13304" y="14022"/>
                    <a:pt x="13309" y="14042"/>
                    <a:pt x="13312" y="14064"/>
                  </a:cubicBezTo>
                  <a:cubicBezTo>
                    <a:pt x="13312" y="14069"/>
                    <a:pt x="13312" y="14072"/>
                    <a:pt x="13315" y="14080"/>
                  </a:cubicBezTo>
                  <a:cubicBezTo>
                    <a:pt x="13318" y="14108"/>
                    <a:pt x="13323" y="14133"/>
                    <a:pt x="13329" y="14155"/>
                  </a:cubicBezTo>
                  <a:cubicBezTo>
                    <a:pt x="13337" y="14183"/>
                    <a:pt x="13340" y="14210"/>
                    <a:pt x="13351" y="14238"/>
                  </a:cubicBezTo>
                  <a:cubicBezTo>
                    <a:pt x="13351" y="14244"/>
                    <a:pt x="13354" y="14246"/>
                    <a:pt x="13354" y="14249"/>
                  </a:cubicBezTo>
                  <a:cubicBezTo>
                    <a:pt x="13359" y="14274"/>
                    <a:pt x="13367" y="14293"/>
                    <a:pt x="13373" y="14318"/>
                  </a:cubicBezTo>
                  <a:cubicBezTo>
                    <a:pt x="13379" y="14327"/>
                    <a:pt x="13379" y="14329"/>
                    <a:pt x="13381" y="14335"/>
                  </a:cubicBezTo>
                  <a:cubicBezTo>
                    <a:pt x="13387" y="14360"/>
                    <a:pt x="13398" y="14382"/>
                    <a:pt x="13406" y="14404"/>
                  </a:cubicBezTo>
                  <a:cubicBezTo>
                    <a:pt x="13406" y="14410"/>
                    <a:pt x="13409" y="14412"/>
                    <a:pt x="13409" y="14412"/>
                  </a:cubicBezTo>
                  <a:cubicBezTo>
                    <a:pt x="13428" y="14465"/>
                    <a:pt x="13453" y="14512"/>
                    <a:pt x="13481" y="14565"/>
                  </a:cubicBezTo>
                  <a:cubicBezTo>
                    <a:pt x="13484" y="14567"/>
                    <a:pt x="13484" y="14576"/>
                    <a:pt x="13489" y="14578"/>
                  </a:cubicBezTo>
                  <a:cubicBezTo>
                    <a:pt x="13498" y="14598"/>
                    <a:pt x="13511" y="14620"/>
                    <a:pt x="13525" y="14639"/>
                  </a:cubicBezTo>
                  <a:cubicBezTo>
                    <a:pt x="13531" y="14645"/>
                    <a:pt x="13531" y="14648"/>
                    <a:pt x="13533" y="14650"/>
                  </a:cubicBezTo>
                  <a:cubicBezTo>
                    <a:pt x="13564" y="14700"/>
                    <a:pt x="13600" y="14747"/>
                    <a:pt x="13636" y="14794"/>
                  </a:cubicBezTo>
                  <a:cubicBezTo>
                    <a:pt x="13641" y="14797"/>
                    <a:pt x="13641" y="14800"/>
                    <a:pt x="13644" y="14803"/>
                  </a:cubicBezTo>
                  <a:cubicBezTo>
                    <a:pt x="13661" y="14825"/>
                    <a:pt x="13677" y="14841"/>
                    <a:pt x="13697" y="14863"/>
                  </a:cubicBezTo>
                  <a:lnTo>
                    <a:pt x="13705" y="14872"/>
                  </a:lnTo>
                  <a:lnTo>
                    <a:pt x="13724" y="14891"/>
                  </a:lnTo>
                  <a:lnTo>
                    <a:pt x="4002" y="14891"/>
                  </a:lnTo>
                  <a:lnTo>
                    <a:pt x="4018" y="14872"/>
                  </a:lnTo>
                  <a:lnTo>
                    <a:pt x="4029" y="14863"/>
                  </a:lnTo>
                  <a:cubicBezTo>
                    <a:pt x="4046" y="14841"/>
                    <a:pt x="4065" y="14825"/>
                    <a:pt x="4082" y="14803"/>
                  </a:cubicBezTo>
                  <a:cubicBezTo>
                    <a:pt x="4085" y="14800"/>
                    <a:pt x="4085" y="14797"/>
                    <a:pt x="4088" y="14794"/>
                  </a:cubicBezTo>
                  <a:cubicBezTo>
                    <a:pt x="4126" y="14747"/>
                    <a:pt x="4162" y="14700"/>
                    <a:pt x="4193" y="14650"/>
                  </a:cubicBezTo>
                  <a:cubicBezTo>
                    <a:pt x="4195" y="14648"/>
                    <a:pt x="4195" y="14645"/>
                    <a:pt x="4198" y="14639"/>
                  </a:cubicBezTo>
                  <a:cubicBezTo>
                    <a:pt x="4212" y="14620"/>
                    <a:pt x="4223" y="14601"/>
                    <a:pt x="4237" y="14578"/>
                  </a:cubicBezTo>
                  <a:cubicBezTo>
                    <a:pt x="4240" y="14576"/>
                    <a:pt x="4240" y="14567"/>
                    <a:pt x="4242" y="14565"/>
                  </a:cubicBezTo>
                  <a:cubicBezTo>
                    <a:pt x="4273" y="14515"/>
                    <a:pt x="4295" y="14465"/>
                    <a:pt x="4317" y="14412"/>
                  </a:cubicBezTo>
                  <a:cubicBezTo>
                    <a:pt x="4317" y="14410"/>
                    <a:pt x="4320" y="14404"/>
                    <a:pt x="4320" y="14404"/>
                  </a:cubicBezTo>
                  <a:cubicBezTo>
                    <a:pt x="4331" y="14385"/>
                    <a:pt x="4337" y="14360"/>
                    <a:pt x="4345" y="14335"/>
                  </a:cubicBezTo>
                  <a:cubicBezTo>
                    <a:pt x="4348" y="14329"/>
                    <a:pt x="4348" y="14327"/>
                    <a:pt x="4350" y="14318"/>
                  </a:cubicBezTo>
                  <a:cubicBezTo>
                    <a:pt x="4359" y="14293"/>
                    <a:pt x="4364" y="14274"/>
                    <a:pt x="4373" y="14249"/>
                  </a:cubicBezTo>
                  <a:cubicBezTo>
                    <a:pt x="4373" y="14246"/>
                    <a:pt x="4375" y="14244"/>
                    <a:pt x="4375" y="14238"/>
                  </a:cubicBezTo>
                  <a:lnTo>
                    <a:pt x="4395" y="14155"/>
                  </a:lnTo>
                  <a:cubicBezTo>
                    <a:pt x="4400" y="14133"/>
                    <a:pt x="4406" y="14105"/>
                    <a:pt x="4408" y="14080"/>
                  </a:cubicBezTo>
                  <a:cubicBezTo>
                    <a:pt x="4408" y="14072"/>
                    <a:pt x="4408" y="14069"/>
                    <a:pt x="4414" y="14064"/>
                  </a:cubicBezTo>
                  <a:cubicBezTo>
                    <a:pt x="4417" y="14042"/>
                    <a:pt x="4417" y="14017"/>
                    <a:pt x="4420" y="13997"/>
                  </a:cubicBezTo>
                  <a:lnTo>
                    <a:pt x="4420" y="13984"/>
                  </a:lnTo>
                  <a:cubicBezTo>
                    <a:pt x="4422" y="13956"/>
                    <a:pt x="4422" y="13928"/>
                    <a:pt x="4422" y="13901"/>
                  </a:cubicBezTo>
                  <a:lnTo>
                    <a:pt x="4422" y="4145"/>
                  </a:lnTo>
                  <a:close/>
                  <a:moveTo>
                    <a:pt x="2212" y="16111"/>
                  </a:moveTo>
                  <a:cubicBezTo>
                    <a:pt x="2458" y="16111"/>
                    <a:pt x="2663" y="16316"/>
                    <a:pt x="2663" y="16565"/>
                  </a:cubicBezTo>
                  <a:cubicBezTo>
                    <a:pt x="2660" y="16817"/>
                    <a:pt x="2458" y="17016"/>
                    <a:pt x="2212" y="17016"/>
                  </a:cubicBezTo>
                  <a:cubicBezTo>
                    <a:pt x="1963" y="17016"/>
                    <a:pt x="1758" y="16814"/>
                    <a:pt x="1758" y="16565"/>
                  </a:cubicBezTo>
                  <a:cubicBezTo>
                    <a:pt x="1758" y="16316"/>
                    <a:pt x="1963" y="16111"/>
                    <a:pt x="2212" y="16111"/>
                  </a:cubicBezTo>
                  <a:close/>
                  <a:moveTo>
                    <a:pt x="15506" y="16111"/>
                  </a:moveTo>
                  <a:cubicBezTo>
                    <a:pt x="15755" y="16111"/>
                    <a:pt x="15957" y="16316"/>
                    <a:pt x="15957" y="16565"/>
                  </a:cubicBezTo>
                  <a:cubicBezTo>
                    <a:pt x="15954" y="16817"/>
                    <a:pt x="15755" y="17016"/>
                    <a:pt x="15506" y="17016"/>
                  </a:cubicBezTo>
                  <a:cubicBezTo>
                    <a:pt x="15257" y="17016"/>
                    <a:pt x="15052" y="16814"/>
                    <a:pt x="15052" y="16565"/>
                  </a:cubicBezTo>
                  <a:cubicBezTo>
                    <a:pt x="15052" y="16316"/>
                    <a:pt x="15257" y="16111"/>
                    <a:pt x="15506" y="16111"/>
                  </a:cubicBezTo>
                  <a:close/>
                  <a:moveTo>
                    <a:pt x="2209" y="0"/>
                  </a:moveTo>
                  <a:cubicBezTo>
                    <a:pt x="1578" y="0"/>
                    <a:pt x="1066" y="512"/>
                    <a:pt x="1066" y="1145"/>
                  </a:cubicBezTo>
                  <a:cubicBezTo>
                    <a:pt x="1066" y="1594"/>
                    <a:pt x="1329" y="1987"/>
                    <a:pt x="1708" y="2172"/>
                  </a:cubicBezTo>
                  <a:cubicBezTo>
                    <a:pt x="1329" y="2238"/>
                    <a:pt x="978" y="2380"/>
                    <a:pt x="693" y="2584"/>
                  </a:cubicBezTo>
                  <a:cubicBezTo>
                    <a:pt x="244" y="2902"/>
                    <a:pt x="1" y="3334"/>
                    <a:pt x="1" y="3804"/>
                  </a:cubicBezTo>
                  <a:lnTo>
                    <a:pt x="1" y="13909"/>
                  </a:lnTo>
                  <a:lnTo>
                    <a:pt x="1" y="13914"/>
                  </a:lnTo>
                  <a:cubicBezTo>
                    <a:pt x="4" y="14382"/>
                    <a:pt x="244" y="14814"/>
                    <a:pt x="687" y="15129"/>
                  </a:cubicBezTo>
                  <a:cubicBezTo>
                    <a:pt x="975" y="15331"/>
                    <a:pt x="1323" y="15475"/>
                    <a:pt x="1705" y="15539"/>
                  </a:cubicBezTo>
                  <a:cubicBezTo>
                    <a:pt x="1323" y="15727"/>
                    <a:pt x="1061" y="16117"/>
                    <a:pt x="1061" y="16568"/>
                  </a:cubicBezTo>
                  <a:cubicBezTo>
                    <a:pt x="1061" y="17196"/>
                    <a:pt x="1575" y="17711"/>
                    <a:pt x="2206" y="17711"/>
                  </a:cubicBezTo>
                  <a:cubicBezTo>
                    <a:pt x="2840" y="17711"/>
                    <a:pt x="3352" y="17199"/>
                    <a:pt x="3352" y="16568"/>
                  </a:cubicBezTo>
                  <a:cubicBezTo>
                    <a:pt x="3352" y="16147"/>
                    <a:pt x="3127" y="15782"/>
                    <a:pt x="2787" y="15580"/>
                  </a:cubicBezTo>
                  <a:lnTo>
                    <a:pt x="14920" y="15580"/>
                  </a:lnTo>
                  <a:cubicBezTo>
                    <a:pt x="14585" y="15782"/>
                    <a:pt x="14355" y="16147"/>
                    <a:pt x="14355" y="16568"/>
                  </a:cubicBezTo>
                  <a:cubicBezTo>
                    <a:pt x="14355" y="17196"/>
                    <a:pt x="14867" y="17711"/>
                    <a:pt x="15501" y="17711"/>
                  </a:cubicBezTo>
                  <a:cubicBezTo>
                    <a:pt x="16134" y="17711"/>
                    <a:pt x="16646" y="17199"/>
                    <a:pt x="16646" y="16568"/>
                  </a:cubicBezTo>
                  <a:cubicBezTo>
                    <a:pt x="16646" y="16117"/>
                    <a:pt x="16383" y="15727"/>
                    <a:pt x="16001" y="15539"/>
                  </a:cubicBezTo>
                  <a:cubicBezTo>
                    <a:pt x="16383" y="15475"/>
                    <a:pt x="16732" y="15331"/>
                    <a:pt x="17020" y="15129"/>
                  </a:cubicBezTo>
                  <a:cubicBezTo>
                    <a:pt x="17462" y="14814"/>
                    <a:pt x="17709" y="14382"/>
                    <a:pt x="17709" y="13914"/>
                  </a:cubicBezTo>
                  <a:lnTo>
                    <a:pt x="17709" y="13909"/>
                  </a:lnTo>
                  <a:lnTo>
                    <a:pt x="17709" y="3804"/>
                  </a:lnTo>
                  <a:lnTo>
                    <a:pt x="17711" y="3804"/>
                  </a:lnTo>
                  <a:cubicBezTo>
                    <a:pt x="17711" y="3334"/>
                    <a:pt x="17465" y="2902"/>
                    <a:pt x="17022" y="2584"/>
                  </a:cubicBezTo>
                  <a:cubicBezTo>
                    <a:pt x="16735" y="2380"/>
                    <a:pt x="16386" y="2238"/>
                    <a:pt x="16007" y="2172"/>
                  </a:cubicBezTo>
                  <a:cubicBezTo>
                    <a:pt x="16386" y="1987"/>
                    <a:pt x="16649" y="1594"/>
                    <a:pt x="16649" y="1145"/>
                  </a:cubicBezTo>
                  <a:cubicBezTo>
                    <a:pt x="16649" y="517"/>
                    <a:pt x="16137" y="0"/>
                    <a:pt x="15503" y="0"/>
                  </a:cubicBezTo>
                  <a:cubicBezTo>
                    <a:pt x="14875" y="0"/>
                    <a:pt x="14361" y="512"/>
                    <a:pt x="14361" y="1145"/>
                  </a:cubicBezTo>
                  <a:cubicBezTo>
                    <a:pt x="14361" y="1594"/>
                    <a:pt x="14624" y="1987"/>
                    <a:pt x="15003" y="2172"/>
                  </a:cubicBezTo>
                  <a:cubicBezTo>
                    <a:pt x="14624" y="2238"/>
                    <a:pt x="14275" y="2380"/>
                    <a:pt x="13987" y="2584"/>
                  </a:cubicBezTo>
                  <a:cubicBezTo>
                    <a:pt x="13655" y="2822"/>
                    <a:pt x="13434" y="3124"/>
                    <a:pt x="13343" y="3459"/>
                  </a:cubicBezTo>
                  <a:lnTo>
                    <a:pt x="4373" y="3459"/>
                  </a:lnTo>
                  <a:cubicBezTo>
                    <a:pt x="4281" y="3124"/>
                    <a:pt x="4060" y="2822"/>
                    <a:pt x="3728" y="2584"/>
                  </a:cubicBezTo>
                  <a:cubicBezTo>
                    <a:pt x="3440" y="2380"/>
                    <a:pt x="3091" y="2238"/>
                    <a:pt x="2712" y="2172"/>
                  </a:cubicBezTo>
                  <a:cubicBezTo>
                    <a:pt x="3091" y="1987"/>
                    <a:pt x="3354" y="1594"/>
                    <a:pt x="3354" y="1145"/>
                  </a:cubicBezTo>
                  <a:cubicBezTo>
                    <a:pt x="3354" y="517"/>
                    <a:pt x="2842" y="0"/>
                    <a:pt x="2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5581;p70">
              <a:extLst>
                <a:ext uri="{FF2B5EF4-FFF2-40B4-BE49-F238E27FC236}">
                  <a16:creationId xmlns:a16="http://schemas.microsoft.com/office/drawing/2014/main" id="{36ECC3F7-376A-4A8B-A649-17D841DEC917}"/>
                </a:ext>
              </a:extLst>
            </p:cNvPr>
            <p:cNvSpPr/>
            <p:nvPr/>
          </p:nvSpPr>
          <p:spPr>
            <a:xfrm>
              <a:off x="3278375" y="3911150"/>
              <a:ext cx="163475" cy="17300"/>
            </a:xfrm>
            <a:custGeom>
              <a:avLst/>
              <a:gdLst/>
              <a:ahLst/>
              <a:cxnLst/>
              <a:rect l="l" t="t" r="r" b="b"/>
              <a:pathLst>
                <a:path w="6539" h="692" extrusionOk="0">
                  <a:moveTo>
                    <a:pt x="346" y="0"/>
                  </a:moveTo>
                  <a:cubicBezTo>
                    <a:pt x="155" y="0"/>
                    <a:pt x="0" y="155"/>
                    <a:pt x="0" y="346"/>
                  </a:cubicBezTo>
                  <a:cubicBezTo>
                    <a:pt x="0" y="534"/>
                    <a:pt x="155" y="692"/>
                    <a:pt x="346" y="692"/>
                  </a:cubicBezTo>
                  <a:lnTo>
                    <a:pt x="6192" y="692"/>
                  </a:lnTo>
                  <a:cubicBezTo>
                    <a:pt x="6383" y="692"/>
                    <a:pt x="6538" y="534"/>
                    <a:pt x="6538" y="346"/>
                  </a:cubicBezTo>
                  <a:cubicBezTo>
                    <a:pt x="6538" y="155"/>
                    <a:pt x="6383" y="0"/>
                    <a:pt x="6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5582;p70">
              <a:extLst>
                <a:ext uri="{FF2B5EF4-FFF2-40B4-BE49-F238E27FC236}">
                  <a16:creationId xmlns:a16="http://schemas.microsoft.com/office/drawing/2014/main" id="{DF49C0E7-C533-4F00-ABEA-C1E717E129BC}"/>
                </a:ext>
              </a:extLst>
            </p:cNvPr>
            <p:cNvSpPr/>
            <p:nvPr/>
          </p:nvSpPr>
          <p:spPr>
            <a:xfrm>
              <a:off x="3275600" y="4010750"/>
              <a:ext cx="169000" cy="17325"/>
            </a:xfrm>
            <a:custGeom>
              <a:avLst/>
              <a:gdLst/>
              <a:ahLst/>
              <a:cxnLst/>
              <a:rect l="l" t="t" r="r" b="b"/>
              <a:pathLst>
                <a:path w="6760" h="693" extrusionOk="0">
                  <a:moveTo>
                    <a:pt x="346" y="0"/>
                  </a:moveTo>
                  <a:cubicBezTo>
                    <a:pt x="155" y="0"/>
                    <a:pt x="0" y="155"/>
                    <a:pt x="0" y="346"/>
                  </a:cubicBezTo>
                  <a:cubicBezTo>
                    <a:pt x="0" y="534"/>
                    <a:pt x="155" y="692"/>
                    <a:pt x="346" y="692"/>
                  </a:cubicBezTo>
                  <a:lnTo>
                    <a:pt x="6414" y="692"/>
                  </a:lnTo>
                  <a:cubicBezTo>
                    <a:pt x="6605" y="692"/>
                    <a:pt x="6760" y="534"/>
                    <a:pt x="6760" y="346"/>
                  </a:cubicBezTo>
                  <a:cubicBezTo>
                    <a:pt x="6760" y="155"/>
                    <a:pt x="6605" y="0"/>
                    <a:pt x="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5583;p70">
              <a:extLst>
                <a:ext uri="{FF2B5EF4-FFF2-40B4-BE49-F238E27FC236}">
                  <a16:creationId xmlns:a16="http://schemas.microsoft.com/office/drawing/2014/main" id="{90041465-85B6-4F68-85C5-384037B34118}"/>
                </a:ext>
              </a:extLst>
            </p:cNvPr>
            <p:cNvSpPr/>
            <p:nvPr/>
          </p:nvSpPr>
          <p:spPr>
            <a:xfrm>
              <a:off x="3290200" y="4044025"/>
              <a:ext cx="139825" cy="17325"/>
            </a:xfrm>
            <a:custGeom>
              <a:avLst/>
              <a:gdLst/>
              <a:ahLst/>
              <a:cxnLst/>
              <a:rect l="l" t="t" r="r" b="b"/>
              <a:pathLst>
                <a:path w="5593" h="693" extrusionOk="0">
                  <a:moveTo>
                    <a:pt x="346" y="0"/>
                  </a:moveTo>
                  <a:cubicBezTo>
                    <a:pt x="155" y="0"/>
                    <a:pt x="0" y="155"/>
                    <a:pt x="0" y="346"/>
                  </a:cubicBezTo>
                  <a:cubicBezTo>
                    <a:pt x="0" y="537"/>
                    <a:pt x="155" y="692"/>
                    <a:pt x="346" y="692"/>
                  </a:cubicBezTo>
                  <a:lnTo>
                    <a:pt x="5246" y="692"/>
                  </a:lnTo>
                  <a:cubicBezTo>
                    <a:pt x="5437" y="692"/>
                    <a:pt x="5592" y="537"/>
                    <a:pt x="5592" y="346"/>
                  </a:cubicBezTo>
                  <a:cubicBezTo>
                    <a:pt x="5592" y="155"/>
                    <a:pt x="5437" y="0"/>
                    <a:pt x="5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5584;p70">
              <a:extLst>
                <a:ext uri="{FF2B5EF4-FFF2-40B4-BE49-F238E27FC236}">
                  <a16:creationId xmlns:a16="http://schemas.microsoft.com/office/drawing/2014/main" id="{E0A55B7F-DA4B-46E4-BF5C-A54986C4444E}"/>
                </a:ext>
              </a:extLst>
            </p:cNvPr>
            <p:cNvSpPr/>
            <p:nvPr/>
          </p:nvSpPr>
          <p:spPr>
            <a:xfrm>
              <a:off x="3316900" y="3977550"/>
              <a:ext cx="61375" cy="17325"/>
            </a:xfrm>
            <a:custGeom>
              <a:avLst/>
              <a:gdLst/>
              <a:ahLst/>
              <a:cxnLst/>
              <a:rect l="l" t="t" r="r" b="b"/>
              <a:pathLst>
                <a:path w="2455" h="693" extrusionOk="0">
                  <a:moveTo>
                    <a:pt x="346" y="0"/>
                  </a:moveTo>
                  <a:cubicBezTo>
                    <a:pt x="155" y="0"/>
                    <a:pt x="0" y="155"/>
                    <a:pt x="0" y="346"/>
                  </a:cubicBezTo>
                  <a:cubicBezTo>
                    <a:pt x="0" y="534"/>
                    <a:pt x="155" y="692"/>
                    <a:pt x="346" y="692"/>
                  </a:cubicBezTo>
                  <a:lnTo>
                    <a:pt x="2109" y="692"/>
                  </a:lnTo>
                  <a:cubicBezTo>
                    <a:pt x="2300" y="692"/>
                    <a:pt x="2454" y="534"/>
                    <a:pt x="2454" y="346"/>
                  </a:cubicBezTo>
                  <a:cubicBezTo>
                    <a:pt x="2454" y="155"/>
                    <a:pt x="2300" y="0"/>
                    <a:pt x="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585;p70">
              <a:extLst>
                <a:ext uri="{FF2B5EF4-FFF2-40B4-BE49-F238E27FC236}">
                  <a16:creationId xmlns:a16="http://schemas.microsoft.com/office/drawing/2014/main" id="{581BB981-5E90-47A5-AA4B-F270F0B72199}"/>
                </a:ext>
              </a:extLst>
            </p:cNvPr>
            <p:cNvSpPr/>
            <p:nvPr/>
          </p:nvSpPr>
          <p:spPr>
            <a:xfrm>
              <a:off x="3385800" y="3977550"/>
              <a:ext cx="17525" cy="17325"/>
            </a:xfrm>
            <a:custGeom>
              <a:avLst/>
              <a:gdLst/>
              <a:ahLst/>
              <a:cxnLst/>
              <a:rect l="l" t="t" r="r" b="b"/>
              <a:pathLst>
                <a:path w="701" h="693" extrusionOk="0">
                  <a:moveTo>
                    <a:pt x="346" y="0"/>
                  </a:moveTo>
                  <a:cubicBezTo>
                    <a:pt x="158" y="0"/>
                    <a:pt x="0" y="155"/>
                    <a:pt x="0" y="346"/>
                  </a:cubicBezTo>
                  <a:cubicBezTo>
                    <a:pt x="0" y="534"/>
                    <a:pt x="158" y="692"/>
                    <a:pt x="346" y="692"/>
                  </a:cubicBezTo>
                  <a:lnTo>
                    <a:pt x="354" y="692"/>
                  </a:lnTo>
                  <a:cubicBezTo>
                    <a:pt x="545" y="692"/>
                    <a:pt x="700" y="534"/>
                    <a:pt x="700" y="346"/>
                  </a:cubicBezTo>
                  <a:cubicBezTo>
                    <a:pt x="700" y="155"/>
                    <a:pt x="545"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586;p70">
              <a:extLst>
                <a:ext uri="{FF2B5EF4-FFF2-40B4-BE49-F238E27FC236}">
                  <a16:creationId xmlns:a16="http://schemas.microsoft.com/office/drawing/2014/main" id="{CBFA810D-8369-4DCC-8C8C-9FCDFA930555}"/>
                </a:ext>
              </a:extLst>
            </p:cNvPr>
            <p:cNvSpPr/>
            <p:nvPr/>
          </p:nvSpPr>
          <p:spPr>
            <a:xfrm>
              <a:off x="3341925" y="4077225"/>
              <a:ext cx="61450" cy="17325"/>
            </a:xfrm>
            <a:custGeom>
              <a:avLst/>
              <a:gdLst/>
              <a:ahLst/>
              <a:cxnLst/>
              <a:rect l="l" t="t" r="r" b="b"/>
              <a:pathLst>
                <a:path w="2458" h="693" extrusionOk="0">
                  <a:moveTo>
                    <a:pt x="347" y="0"/>
                  </a:moveTo>
                  <a:cubicBezTo>
                    <a:pt x="159" y="0"/>
                    <a:pt x="1" y="155"/>
                    <a:pt x="1" y="346"/>
                  </a:cubicBezTo>
                  <a:cubicBezTo>
                    <a:pt x="1" y="537"/>
                    <a:pt x="159" y="692"/>
                    <a:pt x="347" y="692"/>
                  </a:cubicBezTo>
                  <a:lnTo>
                    <a:pt x="2112" y="692"/>
                  </a:lnTo>
                  <a:cubicBezTo>
                    <a:pt x="2303" y="692"/>
                    <a:pt x="2458" y="537"/>
                    <a:pt x="2458" y="346"/>
                  </a:cubicBezTo>
                  <a:cubicBezTo>
                    <a:pt x="2458" y="155"/>
                    <a:pt x="2303" y="0"/>
                    <a:pt x="21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587;p70">
              <a:extLst>
                <a:ext uri="{FF2B5EF4-FFF2-40B4-BE49-F238E27FC236}">
                  <a16:creationId xmlns:a16="http://schemas.microsoft.com/office/drawing/2014/main" id="{F40DE524-6FEF-4708-B904-F5EEDA547562}"/>
                </a:ext>
              </a:extLst>
            </p:cNvPr>
            <p:cNvSpPr/>
            <p:nvPr/>
          </p:nvSpPr>
          <p:spPr>
            <a:xfrm>
              <a:off x="3316900" y="4077225"/>
              <a:ext cx="17525" cy="17325"/>
            </a:xfrm>
            <a:custGeom>
              <a:avLst/>
              <a:gdLst/>
              <a:ahLst/>
              <a:cxnLst/>
              <a:rect l="l" t="t" r="r" b="b"/>
              <a:pathLst>
                <a:path w="701" h="693" extrusionOk="0">
                  <a:moveTo>
                    <a:pt x="346" y="0"/>
                  </a:moveTo>
                  <a:cubicBezTo>
                    <a:pt x="155" y="0"/>
                    <a:pt x="0" y="155"/>
                    <a:pt x="0" y="346"/>
                  </a:cubicBezTo>
                  <a:cubicBezTo>
                    <a:pt x="0" y="537"/>
                    <a:pt x="155" y="692"/>
                    <a:pt x="346" y="692"/>
                  </a:cubicBezTo>
                  <a:lnTo>
                    <a:pt x="354" y="692"/>
                  </a:lnTo>
                  <a:cubicBezTo>
                    <a:pt x="543" y="692"/>
                    <a:pt x="700" y="537"/>
                    <a:pt x="700" y="346"/>
                  </a:cubicBezTo>
                  <a:cubicBezTo>
                    <a:pt x="700" y="155"/>
                    <a:pt x="543"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4110;p45">
            <a:extLst>
              <a:ext uri="{FF2B5EF4-FFF2-40B4-BE49-F238E27FC236}">
                <a16:creationId xmlns:a16="http://schemas.microsoft.com/office/drawing/2014/main" id="{278C3DF9-C80D-470A-BA08-4436CFF1210B}"/>
              </a:ext>
            </a:extLst>
          </p:cNvPr>
          <p:cNvSpPr txBox="1">
            <a:spLocks/>
          </p:cNvSpPr>
          <p:nvPr/>
        </p:nvSpPr>
        <p:spPr>
          <a:xfrm>
            <a:off x="5931970" y="2745085"/>
            <a:ext cx="2486100" cy="513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800"/>
              <a:buFont typeface="Yanone Kaffeesatz"/>
              <a:buNone/>
              <a:defRPr sz="3000" b="0" i="0" u="none" strike="noStrike" cap="none">
                <a:solidFill>
                  <a:schemeClr val="dk1"/>
                </a:solidFill>
                <a:latin typeface="Rozha One"/>
                <a:ea typeface="Rozha One"/>
                <a:cs typeface="Rozha One"/>
                <a:sym typeface="Rozha One"/>
              </a:defRPr>
            </a:lvl1pPr>
            <a:lvl2pPr marL="914400" marR="0" lvl="1"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2pPr>
            <a:lvl3pPr marL="1371600" marR="0" lvl="2"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3pPr>
            <a:lvl4pPr marL="1828800" marR="0" lvl="3"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4pPr>
            <a:lvl5pPr marL="2286000" marR="0" lvl="4"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5pPr>
            <a:lvl6pPr marL="2743200" marR="0" lvl="5"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6pPr>
            <a:lvl7pPr marL="3200400" marR="0" lvl="6"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7pPr>
            <a:lvl8pPr marL="3657600" marR="0" lvl="7"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8pPr>
            <a:lvl9pPr marL="4114800" marR="0" lvl="8" indent="-330200" algn="l" rtl="0">
              <a:lnSpc>
                <a:spcPct val="100000"/>
              </a:lnSpc>
              <a:spcBef>
                <a:spcPts val="0"/>
              </a:spcBef>
              <a:spcAft>
                <a:spcPts val="0"/>
              </a:spcAft>
              <a:buClr>
                <a:schemeClr val="dk1"/>
              </a:buClr>
              <a:buSzPts val="1800"/>
              <a:buFont typeface="Yanone Kaffeesatz"/>
              <a:buNone/>
              <a:defRPr sz="1800" b="0" i="0" u="none" strike="noStrike" cap="none">
                <a:solidFill>
                  <a:schemeClr val="dk1"/>
                </a:solidFill>
                <a:latin typeface="Yanone Kaffeesatz"/>
                <a:ea typeface="Yanone Kaffeesatz"/>
                <a:cs typeface="Yanone Kaffeesatz"/>
                <a:sym typeface="Yanone Kaffeesatz"/>
              </a:defRPr>
            </a:lvl9pPr>
          </a:lstStyle>
          <a:p>
            <a:pPr marL="0" indent="0">
              <a:spcAft>
                <a:spcPts val="1200"/>
              </a:spcAft>
            </a:pPr>
            <a:r>
              <a:rPr lang="en-US" dirty="0"/>
              <a:t>Emergent</a:t>
            </a:r>
          </a:p>
        </p:txBody>
      </p:sp>
      <p:sp>
        <p:nvSpPr>
          <p:cNvPr id="92" name="Google Shape;4111;p45">
            <a:extLst>
              <a:ext uri="{FF2B5EF4-FFF2-40B4-BE49-F238E27FC236}">
                <a16:creationId xmlns:a16="http://schemas.microsoft.com/office/drawing/2014/main" id="{9FAABB25-C62C-421E-A8B1-A0E9885449DC}"/>
              </a:ext>
            </a:extLst>
          </p:cNvPr>
          <p:cNvSpPr txBox="1">
            <a:spLocks/>
          </p:cNvSpPr>
          <p:nvPr/>
        </p:nvSpPr>
        <p:spPr>
          <a:xfrm>
            <a:off x="5931969" y="3258170"/>
            <a:ext cx="2154329" cy="667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1pPr>
            <a:lvl2pPr marL="914400" marR="0" lvl="1"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2pPr>
            <a:lvl3pPr marL="1371600" marR="0" lvl="2"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3pPr>
            <a:lvl4pPr marL="1828800" marR="0" lvl="3"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4pPr>
            <a:lvl5pPr marL="2286000" marR="0" lvl="4"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5pPr>
            <a:lvl6pPr marL="2743200" marR="0" lvl="5"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6pPr>
            <a:lvl7pPr marL="3200400" marR="0" lvl="6"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7pPr>
            <a:lvl8pPr marL="3657600" marR="0" lvl="7"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8pPr>
            <a:lvl9pPr marL="4114800" marR="0" lvl="8" indent="-330200" algn="ctr" rtl="0">
              <a:lnSpc>
                <a:spcPct val="100000"/>
              </a:lnSpc>
              <a:spcBef>
                <a:spcPts val="0"/>
              </a:spcBef>
              <a:spcAft>
                <a:spcPts val="0"/>
              </a:spcAft>
              <a:buClr>
                <a:schemeClr val="dk1"/>
              </a:buClr>
              <a:buSzPts val="1600"/>
              <a:buFont typeface="Mukta"/>
              <a:buNone/>
              <a:defRPr sz="1600" b="0" i="0" u="none" strike="noStrike" cap="none">
                <a:solidFill>
                  <a:schemeClr val="dk1"/>
                </a:solidFill>
                <a:latin typeface="Mukta"/>
                <a:ea typeface="Mukta"/>
                <a:cs typeface="Mukta"/>
                <a:sym typeface="Mukta"/>
              </a:defRPr>
            </a:lvl9pPr>
          </a:lstStyle>
          <a:p>
            <a:pPr marL="285750" indent="-285750">
              <a:buClr>
                <a:srgbClr val="E70606"/>
              </a:buClr>
              <a:buSzPts val="1100"/>
              <a:buFont typeface="Wingdings" panose="05000000000000000000" pitchFamily="2" charset="2"/>
              <a:buChar char="v"/>
            </a:pPr>
            <a:r>
              <a:rPr lang="en-US" dirty="0"/>
              <a:t>Sports</a:t>
            </a:r>
          </a:p>
          <a:p>
            <a:pPr marL="285750" indent="-285750">
              <a:buClr>
                <a:srgbClr val="E70606"/>
              </a:buClr>
              <a:buSzPts val="1100"/>
              <a:buFont typeface="Wingdings" panose="05000000000000000000" pitchFamily="2" charset="2"/>
              <a:buChar char="v"/>
            </a:pPr>
            <a:r>
              <a:rPr lang="en-US" dirty="0"/>
              <a:t>Mass Media</a:t>
            </a:r>
          </a:p>
          <a:p>
            <a:pPr marL="285750" indent="-285750">
              <a:buClr>
                <a:srgbClr val="E70606"/>
              </a:buClr>
              <a:buSzPts val="1100"/>
              <a:buFont typeface="Wingdings" panose="05000000000000000000" pitchFamily="2" charset="2"/>
              <a:buChar char="v"/>
            </a:pPr>
            <a:r>
              <a:rPr lang="en-US" dirty="0"/>
              <a:t>Science / Medicine</a:t>
            </a:r>
          </a:p>
          <a:p>
            <a:pPr marL="285750" indent="-285750">
              <a:buClr>
                <a:srgbClr val="E70606"/>
              </a:buClr>
              <a:buSzPts val="1100"/>
              <a:buFont typeface="Wingdings" panose="05000000000000000000" pitchFamily="2" charset="2"/>
              <a:buChar char="v"/>
            </a:pPr>
            <a:r>
              <a:rPr lang="en-US" dirty="0"/>
              <a:t>Military</a:t>
            </a:r>
          </a:p>
        </p:txBody>
      </p:sp>
      <p:grpSp>
        <p:nvGrpSpPr>
          <p:cNvPr id="111" name="Google Shape;5431;p70">
            <a:extLst>
              <a:ext uri="{FF2B5EF4-FFF2-40B4-BE49-F238E27FC236}">
                <a16:creationId xmlns:a16="http://schemas.microsoft.com/office/drawing/2014/main" id="{E913C21C-6BBC-46C2-AF53-013FAF586BEA}"/>
              </a:ext>
            </a:extLst>
          </p:cNvPr>
          <p:cNvGrpSpPr/>
          <p:nvPr/>
        </p:nvGrpSpPr>
        <p:grpSpPr>
          <a:xfrm>
            <a:off x="4860117" y="2645077"/>
            <a:ext cx="832104" cy="832104"/>
            <a:chOff x="3024725" y="3033500"/>
            <a:chExt cx="445350" cy="442925"/>
          </a:xfrm>
        </p:grpSpPr>
        <p:sp>
          <p:nvSpPr>
            <p:cNvPr id="112" name="Google Shape;5432;p70">
              <a:extLst>
                <a:ext uri="{FF2B5EF4-FFF2-40B4-BE49-F238E27FC236}">
                  <a16:creationId xmlns:a16="http://schemas.microsoft.com/office/drawing/2014/main" id="{DAF5E15F-9677-4F33-AD6F-5F1D9EF5BA9F}"/>
                </a:ext>
              </a:extLst>
            </p:cNvPr>
            <p:cNvSpPr/>
            <p:nvPr/>
          </p:nvSpPr>
          <p:spPr>
            <a:xfrm>
              <a:off x="3060900" y="3042225"/>
              <a:ext cx="187750" cy="190100"/>
            </a:xfrm>
            <a:custGeom>
              <a:avLst/>
              <a:gdLst/>
              <a:ahLst/>
              <a:cxnLst/>
              <a:rect l="l" t="t" r="r" b="b"/>
              <a:pathLst>
                <a:path w="7510" h="7604" extrusionOk="0">
                  <a:moveTo>
                    <a:pt x="2186" y="0"/>
                  </a:moveTo>
                  <a:lnTo>
                    <a:pt x="0" y="0"/>
                  </a:lnTo>
                  <a:lnTo>
                    <a:pt x="0" y="2186"/>
                  </a:lnTo>
                  <a:lnTo>
                    <a:pt x="6464" y="7604"/>
                  </a:lnTo>
                  <a:lnTo>
                    <a:pt x="6519" y="7537"/>
                  </a:lnTo>
                  <a:lnTo>
                    <a:pt x="7509" y="635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433;p70">
              <a:extLst>
                <a:ext uri="{FF2B5EF4-FFF2-40B4-BE49-F238E27FC236}">
                  <a16:creationId xmlns:a16="http://schemas.microsoft.com/office/drawing/2014/main" id="{48583576-338E-4E5C-94F3-9194C963E859}"/>
                </a:ext>
              </a:extLst>
            </p:cNvPr>
            <p:cNvSpPr/>
            <p:nvPr/>
          </p:nvSpPr>
          <p:spPr>
            <a:xfrm>
              <a:off x="3194800" y="3071975"/>
              <a:ext cx="266625" cy="266600"/>
            </a:xfrm>
            <a:custGeom>
              <a:avLst/>
              <a:gdLst/>
              <a:ahLst/>
              <a:cxnLst/>
              <a:rect l="l" t="t" r="r" b="b"/>
              <a:pathLst>
                <a:path w="10665" h="10664" extrusionOk="0">
                  <a:moveTo>
                    <a:pt x="1" y="10354"/>
                  </a:moveTo>
                  <a:lnTo>
                    <a:pt x="136" y="10528"/>
                  </a:lnTo>
                  <a:lnTo>
                    <a:pt x="313" y="10663"/>
                  </a:lnTo>
                  <a:lnTo>
                    <a:pt x="2156" y="9122"/>
                  </a:lnTo>
                  <a:lnTo>
                    <a:pt x="4104" y="7490"/>
                  </a:lnTo>
                  <a:lnTo>
                    <a:pt x="10664" y="1992"/>
                  </a:lnTo>
                  <a:lnTo>
                    <a:pt x="10664" y="0"/>
                  </a:lnTo>
                  <a:lnTo>
                    <a:pt x="8672" y="0"/>
                  </a:lnTo>
                  <a:lnTo>
                    <a:pt x="3349" y="6358"/>
                  </a:lnTo>
                  <a:lnTo>
                    <a:pt x="2361" y="7537"/>
                  </a:lnTo>
                  <a:lnTo>
                    <a:pt x="1401" y="868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434;p70">
              <a:extLst>
                <a:ext uri="{FF2B5EF4-FFF2-40B4-BE49-F238E27FC236}">
                  <a16:creationId xmlns:a16="http://schemas.microsoft.com/office/drawing/2014/main" id="{4210A27A-1246-4A7A-958D-046EB9C6E312}"/>
                </a:ext>
              </a:extLst>
            </p:cNvPr>
            <p:cNvSpPr/>
            <p:nvPr/>
          </p:nvSpPr>
          <p:spPr>
            <a:xfrm>
              <a:off x="3273175" y="3259275"/>
              <a:ext cx="60075" cy="58950"/>
            </a:xfrm>
            <a:custGeom>
              <a:avLst/>
              <a:gdLst/>
              <a:ahLst/>
              <a:cxnLst/>
              <a:rect l="l" t="t" r="r" b="b"/>
              <a:pathLst>
                <a:path w="2403" h="2358" extrusionOk="0">
                  <a:moveTo>
                    <a:pt x="963" y="1"/>
                  </a:moveTo>
                  <a:lnTo>
                    <a:pt x="1" y="809"/>
                  </a:lnTo>
                  <a:lnTo>
                    <a:pt x="1550" y="2358"/>
                  </a:lnTo>
                  <a:lnTo>
                    <a:pt x="2402" y="171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435;p70">
              <a:extLst>
                <a:ext uri="{FF2B5EF4-FFF2-40B4-BE49-F238E27FC236}">
                  <a16:creationId xmlns:a16="http://schemas.microsoft.com/office/drawing/2014/main" id="{9A19C06D-EF98-4548-A1C1-933DB0B84725}"/>
                </a:ext>
              </a:extLst>
            </p:cNvPr>
            <p:cNvSpPr/>
            <p:nvPr/>
          </p:nvSpPr>
          <p:spPr>
            <a:xfrm>
              <a:off x="3248550" y="3279475"/>
              <a:ext cx="63400" cy="60200"/>
            </a:xfrm>
            <a:custGeom>
              <a:avLst/>
              <a:gdLst/>
              <a:ahLst/>
              <a:cxnLst/>
              <a:rect l="l" t="t" r="r" b="b"/>
              <a:pathLst>
                <a:path w="2536" h="2408" extrusionOk="0">
                  <a:moveTo>
                    <a:pt x="2535" y="1550"/>
                  </a:moveTo>
                  <a:lnTo>
                    <a:pt x="986" y="1"/>
                  </a:lnTo>
                  <a:lnTo>
                    <a:pt x="1" y="825"/>
                  </a:lnTo>
                  <a:lnTo>
                    <a:pt x="1890" y="2408"/>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436;p70">
              <a:extLst>
                <a:ext uri="{FF2B5EF4-FFF2-40B4-BE49-F238E27FC236}">
                  <a16:creationId xmlns:a16="http://schemas.microsoft.com/office/drawing/2014/main" id="{34B5BDA5-EB33-4488-9FBE-EE8ABF3E4DC5}"/>
                </a:ext>
              </a:extLst>
            </p:cNvPr>
            <p:cNvSpPr/>
            <p:nvPr/>
          </p:nvSpPr>
          <p:spPr>
            <a:xfrm>
              <a:off x="3138100" y="3311500"/>
              <a:ext cx="84325" cy="84350"/>
            </a:xfrm>
            <a:custGeom>
              <a:avLst/>
              <a:gdLst/>
              <a:ahLst/>
              <a:cxnLst/>
              <a:rect l="l" t="t" r="r" b="b"/>
              <a:pathLst>
                <a:path w="3373" h="3374" extrusionOk="0">
                  <a:moveTo>
                    <a:pt x="3373" y="2242"/>
                  </a:moveTo>
                  <a:lnTo>
                    <a:pt x="2532" y="1124"/>
                  </a:lnTo>
                  <a:lnTo>
                    <a:pt x="2410" y="961"/>
                  </a:lnTo>
                  <a:lnTo>
                    <a:pt x="2249" y="842"/>
                  </a:lnTo>
                  <a:lnTo>
                    <a:pt x="1132" y="1"/>
                  </a:lnTo>
                  <a:lnTo>
                    <a:pt x="0" y="1132"/>
                  </a:lnTo>
                  <a:lnTo>
                    <a:pt x="852" y="2261"/>
                  </a:lnTo>
                  <a:lnTo>
                    <a:pt x="960" y="2411"/>
                  </a:lnTo>
                  <a:lnTo>
                    <a:pt x="1110" y="2521"/>
                  </a:lnTo>
                  <a:lnTo>
                    <a:pt x="2241" y="337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437;p70">
              <a:extLst>
                <a:ext uri="{FF2B5EF4-FFF2-40B4-BE49-F238E27FC236}">
                  <a16:creationId xmlns:a16="http://schemas.microsoft.com/office/drawing/2014/main" id="{E884F29E-766F-44C1-A3C8-883DA2E60E16}"/>
                </a:ext>
              </a:extLst>
            </p:cNvPr>
            <p:cNvSpPr/>
            <p:nvPr/>
          </p:nvSpPr>
          <p:spPr>
            <a:xfrm>
              <a:off x="3292000" y="3298350"/>
              <a:ext cx="97475" cy="97500"/>
            </a:xfrm>
            <a:custGeom>
              <a:avLst/>
              <a:gdLst/>
              <a:ahLst/>
              <a:cxnLst/>
              <a:rect l="l" t="t" r="r" b="b"/>
              <a:pathLst>
                <a:path w="3899" h="3900" extrusionOk="0">
                  <a:moveTo>
                    <a:pt x="3456" y="1"/>
                  </a:moveTo>
                  <a:lnTo>
                    <a:pt x="2338" y="842"/>
                  </a:lnTo>
                  <a:lnTo>
                    <a:pt x="1483" y="1484"/>
                  </a:lnTo>
                  <a:lnTo>
                    <a:pt x="841" y="2339"/>
                  </a:lnTo>
                  <a:lnTo>
                    <a:pt x="0" y="3454"/>
                  </a:lnTo>
                  <a:lnTo>
                    <a:pt x="443" y="3899"/>
                  </a:lnTo>
                  <a:lnTo>
                    <a:pt x="1575" y="3047"/>
                  </a:lnTo>
                  <a:lnTo>
                    <a:pt x="2416" y="2414"/>
                  </a:lnTo>
                  <a:lnTo>
                    <a:pt x="3046" y="1575"/>
                  </a:lnTo>
                  <a:lnTo>
                    <a:pt x="3899" y="44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438;p70">
              <a:extLst>
                <a:ext uri="{FF2B5EF4-FFF2-40B4-BE49-F238E27FC236}">
                  <a16:creationId xmlns:a16="http://schemas.microsoft.com/office/drawing/2014/main" id="{B6818AE2-3532-402C-A54E-DD6C7E3A172F}"/>
                </a:ext>
              </a:extLst>
            </p:cNvPr>
            <p:cNvSpPr/>
            <p:nvPr/>
          </p:nvSpPr>
          <p:spPr>
            <a:xfrm>
              <a:off x="3118375" y="3358825"/>
              <a:ext cx="44925" cy="42275"/>
            </a:xfrm>
            <a:custGeom>
              <a:avLst/>
              <a:gdLst/>
              <a:ahLst/>
              <a:cxnLst/>
              <a:rect l="l" t="t" r="r" b="b"/>
              <a:pathLst>
                <a:path w="1797" h="1691" extrusionOk="0">
                  <a:moveTo>
                    <a:pt x="839" y="1691"/>
                  </a:moveTo>
                  <a:lnTo>
                    <a:pt x="1796" y="733"/>
                  </a:lnTo>
                  <a:lnTo>
                    <a:pt x="1796" y="733"/>
                  </a:lnTo>
                  <a:lnTo>
                    <a:pt x="1481" y="313"/>
                  </a:lnTo>
                  <a:lnTo>
                    <a:pt x="1063" y="0"/>
                  </a:lnTo>
                  <a:lnTo>
                    <a:pt x="1063" y="0"/>
                  </a:lnTo>
                  <a:lnTo>
                    <a:pt x="0" y="106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439;p70">
              <a:extLst>
                <a:ext uri="{FF2B5EF4-FFF2-40B4-BE49-F238E27FC236}">
                  <a16:creationId xmlns:a16="http://schemas.microsoft.com/office/drawing/2014/main" id="{BD240B83-36D9-4D22-BCF0-606E37B8EEC2}"/>
                </a:ext>
              </a:extLst>
            </p:cNvPr>
            <p:cNvSpPr/>
            <p:nvPr/>
          </p:nvSpPr>
          <p:spPr>
            <a:xfrm>
              <a:off x="3084125" y="3387025"/>
              <a:ext cx="52675" cy="47275"/>
            </a:xfrm>
            <a:custGeom>
              <a:avLst/>
              <a:gdLst/>
              <a:ahLst/>
              <a:cxnLst/>
              <a:rect l="l" t="t" r="r" b="b"/>
              <a:pathLst>
                <a:path w="2107" h="1891" extrusionOk="0">
                  <a:moveTo>
                    <a:pt x="875" y="1891"/>
                  </a:moveTo>
                  <a:lnTo>
                    <a:pt x="2106" y="659"/>
                  </a:lnTo>
                  <a:lnTo>
                    <a:pt x="1232" y="1"/>
                  </a:lnTo>
                  <a:lnTo>
                    <a:pt x="1" y="123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440;p70">
              <a:extLst>
                <a:ext uri="{FF2B5EF4-FFF2-40B4-BE49-F238E27FC236}">
                  <a16:creationId xmlns:a16="http://schemas.microsoft.com/office/drawing/2014/main" id="{98EECC06-8C88-4F45-9DB1-E03DA9C38E5C}"/>
                </a:ext>
              </a:extLst>
            </p:cNvPr>
            <p:cNvSpPr/>
            <p:nvPr/>
          </p:nvSpPr>
          <p:spPr>
            <a:xfrm>
              <a:off x="3052525" y="3420850"/>
              <a:ext cx="50925" cy="48325"/>
            </a:xfrm>
            <a:custGeom>
              <a:avLst/>
              <a:gdLst/>
              <a:ahLst/>
              <a:cxnLst/>
              <a:rect l="l" t="t" r="r" b="b"/>
              <a:pathLst>
                <a:path w="2037" h="1933" extrusionOk="0">
                  <a:moveTo>
                    <a:pt x="1010" y="1667"/>
                  </a:moveTo>
                  <a:lnTo>
                    <a:pt x="2037" y="640"/>
                  </a:lnTo>
                  <a:lnTo>
                    <a:pt x="1185" y="1"/>
                  </a:lnTo>
                  <a:lnTo>
                    <a:pt x="263" y="925"/>
                  </a:lnTo>
                  <a:cubicBezTo>
                    <a:pt x="34" y="1152"/>
                    <a:pt x="0" y="1506"/>
                    <a:pt x="161" y="1772"/>
                  </a:cubicBezTo>
                  <a:cubicBezTo>
                    <a:pt x="429" y="1932"/>
                    <a:pt x="781" y="1896"/>
                    <a:pt x="1010" y="16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441;p70">
              <a:extLst>
                <a:ext uri="{FF2B5EF4-FFF2-40B4-BE49-F238E27FC236}">
                  <a16:creationId xmlns:a16="http://schemas.microsoft.com/office/drawing/2014/main" id="{6E0E6B17-3190-492D-A8BC-384034DC0C26}"/>
                </a:ext>
              </a:extLst>
            </p:cNvPr>
            <p:cNvSpPr/>
            <p:nvPr/>
          </p:nvSpPr>
          <p:spPr>
            <a:xfrm>
              <a:off x="3352525" y="3340275"/>
              <a:ext cx="44900" cy="42300"/>
            </a:xfrm>
            <a:custGeom>
              <a:avLst/>
              <a:gdLst/>
              <a:ahLst/>
              <a:cxnLst/>
              <a:rect l="l" t="t" r="r" b="b"/>
              <a:pathLst>
                <a:path w="1796" h="1692" extrusionOk="0">
                  <a:moveTo>
                    <a:pt x="316" y="316"/>
                  </a:moveTo>
                  <a:lnTo>
                    <a:pt x="0" y="734"/>
                  </a:lnTo>
                  <a:lnTo>
                    <a:pt x="958" y="1691"/>
                  </a:lnTo>
                  <a:lnTo>
                    <a:pt x="1796" y="1063"/>
                  </a:lnTo>
                  <a:lnTo>
                    <a:pt x="7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442;p70">
              <a:extLst>
                <a:ext uri="{FF2B5EF4-FFF2-40B4-BE49-F238E27FC236}">
                  <a16:creationId xmlns:a16="http://schemas.microsoft.com/office/drawing/2014/main" id="{C674BF7C-011D-42A0-964F-5A71B292B526}"/>
                </a:ext>
              </a:extLst>
            </p:cNvPr>
            <p:cNvSpPr/>
            <p:nvPr/>
          </p:nvSpPr>
          <p:spPr>
            <a:xfrm>
              <a:off x="3379075" y="3369400"/>
              <a:ext cx="51550" cy="46375"/>
            </a:xfrm>
            <a:custGeom>
              <a:avLst/>
              <a:gdLst/>
              <a:ahLst/>
              <a:cxnLst/>
              <a:rect l="l" t="t" r="r" b="b"/>
              <a:pathLst>
                <a:path w="2062" h="1855" extrusionOk="0">
                  <a:moveTo>
                    <a:pt x="1" y="631"/>
                  </a:moveTo>
                  <a:lnTo>
                    <a:pt x="1224" y="1854"/>
                  </a:lnTo>
                  <a:lnTo>
                    <a:pt x="2062" y="1226"/>
                  </a:lnTo>
                  <a:lnTo>
                    <a:pt x="8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443;p70">
              <a:extLst>
                <a:ext uri="{FF2B5EF4-FFF2-40B4-BE49-F238E27FC236}">
                  <a16:creationId xmlns:a16="http://schemas.microsoft.com/office/drawing/2014/main" id="{B70732D4-3E60-48A1-B323-5C6A0762E67E}"/>
                </a:ext>
              </a:extLst>
            </p:cNvPr>
            <p:cNvSpPr/>
            <p:nvPr/>
          </p:nvSpPr>
          <p:spPr>
            <a:xfrm>
              <a:off x="3412825" y="3402750"/>
              <a:ext cx="49975" cy="47325"/>
            </a:xfrm>
            <a:custGeom>
              <a:avLst/>
              <a:gdLst/>
              <a:ahLst/>
              <a:cxnLst/>
              <a:rect l="l" t="t" r="r" b="b"/>
              <a:pathLst>
                <a:path w="1999" h="1893" extrusionOk="0">
                  <a:moveTo>
                    <a:pt x="814" y="0"/>
                  </a:moveTo>
                  <a:lnTo>
                    <a:pt x="1" y="612"/>
                  </a:lnTo>
                  <a:lnTo>
                    <a:pt x="1027" y="1635"/>
                  </a:lnTo>
                  <a:cubicBezTo>
                    <a:pt x="1249" y="1857"/>
                    <a:pt x="1589" y="1893"/>
                    <a:pt x="1852" y="1749"/>
                  </a:cubicBezTo>
                  <a:cubicBezTo>
                    <a:pt x="1999" y="1486"/>
                    <a:pt x="1960" y="1146"/>
                    <a:pt x="1738" y="92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444;p70">
              <a:extLst>
                <a:ext uri="{FF2B5EF4-FFF2-40B4-BE49-F238E27FC236}">
                  <a16:creationId xmlns:a16="http://schemas.microsoft.com/office/drawing/2014/main" id="{D2A9196C-4EEB-4B32-BA5E-365605A032EF}"/>
                </a:ext>
              </a:extLst>
            </p:cNvPr>
            <p:cNvSpPr/>
            <p:nvPr/>
          </p:nvSpPr>
          <p:spPr>
            <a:xfrm>
              <a:off x="3312325" y="3173050"/>
              <a:ext cx="19125" cy="17425"/>
            </a:xfrm>
            <a:custGeom>
              <a:avLst/>
              <a:gdLst/>
              <a:ahLst/>
              <a:cxnLst/>
              <a:rect l="l" t="t" r="r" b="b"/>
              <a:pathLst>
                <a:path w="765" h="697" extrusionOk="0">
                  <a:moveTo>
                    <a:pt x="385" y="0"/>
                  </a:moveTo>
                  <a:cubicBezTo>
                    <a:pt x="297" y="0"/>
                    <a:pt x="210" y="34"/>
                    <a:pt x="142" y="102"/>
                  </a:cubicBezTo>
                  <a:lnTo>
                    <a:pt x="136" y="107"/>
                  </a:lnTo>
                  <a:cubicBezTo>
                    <a:pt x="1" y="243"/>
                    <a:pt x="1" y="461"/>
                    <a:pt x="136" y="597"/>
                  </a:cubicBezTo>
                  <a:cubicBezTo>
                    <a:pt x="200" y="666"/>
                    <a:pt x="286" y="697"/>
                    <a:pt x="377" y="697"/>
                  </a:cubicBezTo>
                  <a:cubicBezTo>
                    <a:pt x="468" y="697"/>
                    <a:pt x="554" y="661"/>
                    <a:pt x="623" y="597"/>
                  </a:cubicBezTo>
                  <a:lnTo>
                    <a:pt x="629" y="589"/>
                  </a:lnTo>
                  <a:cubicBezTo>
                    <a:pt x="764" y="453"/>
                    <a:pt x="764" y="235"/>
                    <a:pt x="629" y="102"/>
                  </a:cubicBezTo>
                  <a:cubicBezTo>
                    <a:pt x="561" y="34"/>
                    <a:pt x="473"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445;p70">
              <a:extLst>
                <a:ext uri="{FF2B5EF4-FFF2-40B4-BE49-F238E27FC236}">
                  <a16:creationId xmlns:a16="http://schemas.microsoft.com/office/drawing/2014/main" id="{032AE5F4-822D-4FA8-9D92-FF70CE9BE86E}"/>
                </a:ext>
              </a:extLst>
            </p:cNvPr>
            <p:cNvSpPr/>
            <p:nvPr/>
          </p:nvSpPr>
          <p:spPr>
            <a:xfrm>
              <a:off x="3165550" y="3173050"/>
              <a:ext cx="19250" cy="17425"/>
            </a:xfrm>
            <a:custGeom>
              <a:avLst/>
              <a:gdLst/>
              <a:ahLst/>
              <a:cxnLst/>
              <a:rect l="l" t="t" r="r" b="b"/>
              <a:pathLst>
                <a:path w="770" h="697" extrusionOk="0">
                  <a:moveTo>
                    <a:pt x="381" y="0"/>
                  </a:moveTo>
                  <a:cubicBezTo>
                    <a:pt x="292" y="0"/>
                    <a:pt x="204" y="34"/>
                    <a:pt x="136" y="102"/>
                  </a:cubicBezTo>
                  <a:cubicBezTo>
                    <a:pt x="0" y="237"/>
                    <a:pt x="0" y="453"/>
                    <a:pt x="136" y="589"/>
                  </a:cubicBezTo>
                  <a:lnTo>
                    <a:pt x="144" y="597"/>
                  </a:lnTo>
                  <a:cubicBezTo>
                    <a:pt x="213" y="666"/>
                    <a:pt x="299" y="697"/>
                    <a:pt x="388" y="697"/>
                  </a:cubicBezTo>
                  <a:cubicBezTo>
                    <a:pt x="479" y="697"/>
                    <a:pt x="565" y="661"/>
                    <a:pt x="634" y="597"/>
                  </a:cubicBezTo>
                  <a:cubicBezTo>
                    <a:pt x="770" y="461"/>
                    <a:pt x="770" y="243"/>
                    <a:pt x="634" y="107"/>
                  </a:cubicBezTo>
                  <a:lnTo>
                    <a:pt x="623" y="102"/>
                  </a:lnTo>
                  <a:cubicBezTo>
                    <a:pt x="557" y="34"/>
                    <a:pt x="469"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446;p70">
              <a:extLst>
                <a:ext uri="{FF2B5EF4-FFF2-40B4-BE49-F238E27FC236}">
                  <a16:creationId xmlns:a16="http://schemas.microsoft.com/office/drawing/2014/main" id="{4F30DBCA-FCED-4905-A0B6-5E9D97F2788B}"/>
                </a:ext>
              </a:extLst>
            </p:cNvPr>
            <p:cNvSpPr/>
            <p:nvPr/>
          </p:nvSpPr>
          <p:spPr>
            <a:xfrm>
              <a:off x="3024725" y="3033500"/>
              <a:ext cx="445350" cy="442925"/>
            </a:xfrm>
            <a:custGeom>
              <a:avLst/>
              <a:gdLst/>
              <a:ahLst/>
              <a:cxnLst/>
              <a:rect l="l" t="t" r="r" b="b"/>
              <a:pathLst>
                <a:path w="17814" h="17717" extrusionOk="0">
                  <a:moveTo>
                    <a:pt x="3470" y="695"/>
                  </a:moveTo>
                  <a:lnTo>
                    <a:pt x="8503" y="6708"/>
                  </a:lnTo>
                  <a:lnTo>
                    <a:pt x="7941" y="7374"/>
                  </a:lnTo>
                  <a:lnTo>
                    <a:pt x="6959" y="6392"/>
                  </a:lnTo>
                  <a:cubicBezTo>
                    <a:pt x="6892" y="6324"/>
                    <a:pt x="6805" y="6290"/>
                    <a:pt x="6716" y="6290"/>
                  </a:cubicBezTo>
                  <a:cubicBezTo>
                    <a:pt x="6628" y="6290"/>
                    <a:pt x="6540" y="6324"/>
                    <a:pt x="6472" y="6392"/>
                  </a:cubicBezTo>
                  <a:cubicBezTo>
                    <a:pt x="6336" y="6528"/>
                    <a:pt x="6336" y="6743"/>
                    <a:pt x="6472" y="6879"/>
                  </a:cubicBezTo>
                  <a:lnTo>
                    <a:pt x="7496" y="7903"/>
                  </a:lnTo>
                  <a:lnTo>
                    <a:pt x="7291" y="8146"/>
                  </a:lnTo>
                  <a:lnTo>
                    <a:pt x="6959" y="8539"/>
                  </a:lnTo>
                  <a:lnTo>
                    <a:pt x="791" y="3373"/>
                  </a:lnTo>
                  <a:lnTo>
                    <a:pt x="791" y="695"/>
                  </a:lnTo>
                  <a:close/>
                  <a:moveTo>
                    <a:pt x="10860" y="9516"/>
                  </a:moveTo>
                  <a:lnTo>
                    <a:pt x="11842" y="10689"/>
                  </a:lnTo>
                  <a:lnTo>
                    <a:pt x="11521" y="10932"/>
                  </a:lnTo>
                  <a:lnTo>
                    <a:pt x="10450" y="9862"/>
                  </a:lnTo>
                  <a:lnTo>
                    <a:pt x="10860" y="9516"/>
                  </a:lnTo>
                  <a:close/>
                  <a:moveTo>
                    <a:pt x="9916" y="10307"/>
                  </a:moveTo>
                  <a:lnTo>
                    <a:pt x="11029" y="11422"/>
                  </a:lnTo>
                  <a:lnTo>
                    <a:pt x="10788" y="11743"/>
                  </a:lnTo>
                  <a:lnTo>
                    <a:pt x="9493" y="10661"/>
                  </a:lnTo>
                  <a:lnTo>
                    <a:pt x="9916" y="10307"/>
                  </a:lnTo>
                  <a:close/>
                  <a:moveTo>
                    <a:pt x="17119" y="695"/>
                  </a:moveTo>
                  <a:lnTo>
                    <a:pt x="17119" y="3373"/>
                  </a:lnTo>
                  <a:lnTo>
                    <a:pt x="9731" y="9560"/>
                  </a:lnTo>
                  <a:cubicBezTo>
                    <a:pt x="9720" y="9568"/>
                    <a:pt x="9709" y="9577"/>
                    <a:pt x="9698" y="9588"/>
                  </a:cubicBezTo>
                  <a:lnTo>
                    <a:pt x="7122" y="11746"/>
                  </a:lnTo>
                  <a:lnTo>
                    <a:pt x="6881" y="11425"/>
                  </a:lnTo>
                  <a:lnTo>
                    <a:pt x="11422" y="6885"/>
                  </a:lnTo>
                  <a:cubicBezTo>
                    <a:pt x="11557" y="6749"/>
                    <a:pt x="11557" y="6530"/>
                    <a:pt x="11422" y="6395"/>
                  </a:cubicBezTo>
                  <a:cubicBezTo>
                    <a:pt x="11354" y="6328"/>
                    <a:pt x="11265" y="6295"/>
                    <a:pt x="11177" y="6295"/>
                  </a:cubicBezTo>
                  <a:cubicBezTo>
                    <a:pt x="11089" y="6295"/>
                    <a:pt x="11001" y="6328"/>
                    <a:pt x="10935" y="6395"/>
                  </a:cubicBezTo>
                  <a:lnTo>
                    <a:pt x="6392" y="10938"/>
                  </a:lnTo>
                  <a:lnTo>
                    <a:pt x="6071" y="10695"/>
                  </a:lnTo>
                  <a:lnTo>
                    <a:pt x="7274" y="9253"/>
                  </a:lnTo>
                  <a:lnTo>
                    <a:pt x="8065" y="8310"/>
                  </a:lnTo>
                  <a:lnTo>
                    <a:pt x="14440" y="695"/>
                  </a:lnTo>
                  <a:close/>
                  <a:moveTo>
                    <a:pt x="4488" y="10365"/>
                  </a:moveTo>
                  <a:lnTo>
                    <a:pt x="6179" y="11638"/>
                  </a:lnTo>
                  <a:lnTo>
                    <a:pt x="7451" y="13329"/>
                  </a:lnTo>
                  <a:lnTo>
                    <a:pt x="6740" y="14031"/>
                  </a:lnTo>
                  <a:lnTo>
                    <a:pt x="5852" y="13365"/>
                  </a:lnTo>
                  <a:lnTo>
                    <a:pt x="5050" y="12761"/>
                  </a:lnTo>
                  <a:lnTo>
                    <a:pt x="4449" y="11959"/>
                  </a:lnTo>
                  <a:lnTo>
                    <a:pt x="3782" y="11071"/>
                  </a:lnTo>
                  <a:lnTo>
                    <a:pt x="4488" y="10365"/>
                  </a:lnTo>
                  <a:close/>
                  <a:moveTo>
                    <a:pt x="13428" y="10362"/>
                  </a:moveTo>
                  <a:lnTo>
                    <a:pt x="14133" y="11068"/>
                  </a:lnTo>
                  <a:lnTo>
                    <a:pt x="13464" y="11956"/>
                  </a:lnTo>
                  <a:lnTo>
                    <a:pt x="12863" y="12759"/>
                  </a:lnTo>
                  <a:lnTo>
                    <a:pt x="12061" y="13362"/>
                  </a:lnTo>
                  <a:lnTo>
                    <a:pt x="11167" y="14031"/>
                  </a:lnTo>
                  <a:lnTo>
                    <a:pt x="10462" y="13326"/>
                  </a:lnTo>
                  <a:lnTo>
                    <a:pt x="11123" y="12451"/>
                  </a:lnTo>
                  <a:lnTo>
                    <a:pt x="11734" y="11635"/>
                  </a:lnTo>
                  <a:lnTo>
                    <a:pt x="13428" y="10362"/>
                  </a:lnTo>
                  <a:close/>
                  <a:moveTo>
                    <a:pt x="4137" y="12695"/>
                  </a:moveTo>
                  <a:lnTo>
                    <a:pt x="4529" y="13215"/>
                  </a:lnTo>
                  <a:cubicBezTo>
                    <a:pt x="4538" y="13229"/>
                    <a:pt x="4552" y="13243"/>
                    <a:pt x="4565" y="13257"/>
                  </a:cubicBezTo>
                  <a:cubicBezTo>
                    <a:pt x="4577" y="13268"/>
                    <a:pt x="4588" y="13276"/>
                    <a:pt x="4599" y="13284"/>
                  </a:cubicBezTo>
                  <a:lnTo>
                    <a:pt x="4792" y="13431"/>
                  </a:lnTo>
                  <a:lnTo>
                    <a:pt x="5119" y="13674"/>
                  </a:lnTo>
                  <a:lnTo>
                    <a:pt x="4549" y="14247"/>
                  </a:lnTo>
                  <a:lnTo>
                    <a:pt x="3428" y="13403"/>
                  </a:lnTo>
                  <a:lnTo>
                    <a:pt x="4137" y="12695"/>
                  </a:lnTo>
                  <a:close/>
                  <a:moveTo>
                    <a:pt x="13776" y="12695"/>
                  </a:moveTo>
                  <a:lnTo>
                    <a:pt x="14485" y="13403"/>
                  </a:lnTo>
                  <a:lnTo>
                    <a:pt x="13364" y="14247"/>
                  </a:lnTo>
                  <a:lnTo>
                    <a:pt x="12797" y="13680"/>
                  </a:lnTo>
                  <a:lnTo>
                    <a:pt x="13317" y="13284"/>
                  </a:lnTo>
                  <a:cubicBezTo>
                    <a:pt x="13345" y="13265"/>
                    <a:pt x="13364" y="13243"/>
                    <a:pt x="13386" y="13215"/>
                  </a:cubicBezTo>
                  <a:lnTo>
                    <a:pt x="13776" y="12695"/>
                  </a:lnTo>
                  <a:close/>
                  <a:moveTo>
                    <a:pt x="2936" y="13893"/>
                  </a:moveTo>
                  <a:lnTo>
                    <a:pt x="4059" y="14737"/>
                  </a:lnTo>
                  <a:lnTo>
                    <a:pt x="3221" y="15575"/>
                  </a:lnTo>
                  <a:lnTo>
                    <a:pt x="2100" y="14731"/>
                  </a:lnTo>
                  <a:lnTo>
                    <a:pt x="2936" y="13893"/>
                  </a:lnTo>
                  <a:close/>
                  <a:moveTo>
                    <a:pt x="14977" y="13896"/>
                  </a:moveTo>
                  <a:lnTo>
                    <a:pt x="15813" y="14734"/>
                  </a:lnTo>
                  <a:lnTo>
                    <a:pt x="14692" y="15578"/>
                  </a:lnTo>
                  <a:lnTo>
                    <a:pt x="13856" y="14740"/>
                  </a:lnTo>
                  <a:lnTo>
                    <a:pt x="14977" y="13896"/>
                  </a:lnTo>
                  <a:close/>
                  <a:moveTo>
                    <a:pt x="1599" y="15229"/>
                  </a:moveTo>
                  <a:lnTo>
                    <a:pt x="2720" y="16073"/>
                  </a:lnTo>
                  <a:lnTo>
                    <a:pt x="1876" y="16920"/>
                  </a:lnTo>
                  <a:cubicBezTo>
                    <a:pt x="1810" y="16986"/>
                    <a:pt x="1724" y="17019"/>
                    <a:pt x="1630" y="17019"/>
                  </a:cubicBezTo>
                  <a:cubicBezTo>
                    <a:pt x="1536" y="17019"/>
                    <a:pt x="1450" y="16986"/>
                    <a:pt x="1384" y="16920"/>
                  </a:cubicBezTo>
                  <a:lnTo>
                    <a:pt x="891" y="16425"/>
                  </a:lnTo>
                  <a:cubicBezTo>
                    <a:pt x="756" y="16289"/>
                    <a:pt x="756" y="16073"/>
                    <a:pt x="891" y="15938"/>
                  </a:cubicBezTo>
                  <a:lnTo>
                    <a:pt x="1599" y="15229"/>
                  </a:lnTo>
                  <a:close/>
                  <a:moveTo>
                    <a:pt x="16305" y="15229"/>
                  </a:moveTo>
                  <a:lnTo>
                    <a:pt x="17013" y="15938"/>
                  </a:lnTo>
                  <a:cubicBezTo>
                    <a:pt x="17080" y="16004"/>
                    <a:pt x="17113" y="16090"/>
                    <a:pt x="17113" y="16184"/>
                  </a:cubicBezTo>
                  <a:cubicBezTo>
                    <a:pt x="17113" y="16278"/>
                    <a:pt x="17083" y="16361"/>
                    <a:pt x="17016" y="16425"/>
                  </a:cubicBezTo>
                  <a:lnTo>
                    <a:pt x="16524" y="16920"/>
                  </a:lnTo>
                  <a:cubicBezTo>
                    <a:pt x="16457" y="16986"/>
                    <a:pt x="16372" y="17019"/>
                    <a:pt x="16277" y="17019"/>
                  </a:cubicBezTo>
                  <a:cubicBezTo>
                    <a:pt x="16183" y="17019"/>
                    <a:pt x="16098" y="16986"/>
                    <a:pt x="16031" y="16920"/>
                  </a:cubicBezTo>
                  <a:lnTo>
                    <a:pt x="15185" y="16073"/>
                  </a:lnTo>
                  <a:lnTo>
                    <a:pt x="16305" y="15229"/>
                  </a:lnTo>
                  <a:close/>
                  <a:moveTo>
                    <a:pt x="14283" y="1"/>
                  </a:moveTo>
                  <a:cubicBezTo>
                    <a:pt x="14177" y="1"/>
                    <a:pt x="14081" y="45"/>
                    <a:pt x="14014" y="125"/>
                  </a:cubicBezTo>
                  <a:lnTo>
                    <a:pt x="8959" y="6162"/>
                  </a:lnTo>
                  <a:lnTo>
                    <a:pt x="3899" y="128"/>
                  </a:lnTo>
                  <a:cubicBezTo>
                    <a:pt x="3832" y="51"/>
                    <a:pt x="3735" y="3"/>
                    <a:pt x="3633" y="3"/>
                  </a:cubicBezTo>
                  <a:lnTo>
                    <a:pt x="448" y="3"/>
                  </a:lnTo>
                  <a:cubicBezTo>
                    <a:pt x="257" y="3"/>
                    <a:pt x="103" y="161"/>
                    <a:pt x="103" y="349"/>
                  </a:cubicBezTo>
                  <a:lnTo>
                    <a:pt x="103" y="3537"/>
                  </a:lnTo>
                  <a:cubicBezTo>
                    <a:pt x="103" y="3639"/>
                    <a:pt x="147" y="3736"/>
                    <a:pt x="227" y="3802"/>
                  </a:cubicBezTo>
                  <a:lnTo>
                    <a:pt x="6522" y="9076"/>
                  </a:lnTo>
                  <a:lnTo>
                    <a:pt x="5514" y="10277"/>
                  </a:lnTo>
                  <a:lnTo>
                    <a:pt x="4660" y="9632"/>
                  </a:lnTo>
                  <a:cubicBezTo>
                    <a:pt x="4598" y="9586"/>
                    <a:pt x="4525" y="9564"/>
                    <a:pt x="4452" y="9564"/>
                  </a:cubicBezTo>
                  <a:cubicBezTo>
                    <a:pt x="4362" y="9564"/>
                    <a:pt x="4273" y="9598"/>
                    <a:pt x="4206" y="9665"/>
                  </a:cubicBezTo>
                  <a:lnTo>
                    <a:pt x="3077" y="10794"/>
                  </a:lnTo>
                  <a:cubicBezTo>
                    <a:pt x="2955" y="10916"/>
                    <a:pt x="2941" y="11110"/>
                    <a:pt x="3044" y="11248"/>
                  </a:cubicBezTo>
                  <a:lnTo>
                    <a:pt x="3716" y="12142"/>
                  </a:lnTo>
                  <a:lnTo>
                    <a:pt x="407" y="15451"/>
                  </a:lnTo>
                  <a:cubicBezTo>
                    <a:pt x="0" y="15855"/>
                    <a:pt x="0" y="16513"/>
                    <a:pt x="407" y="16917"/>
                  </a:cubicBezTo>
                  <a:lnTo>
                    <a:pt x="899" y="17412"/>
                  </a:lnTo>
                  <a:cubicBezTo>
                    <a:pt x="1093" y="17609"/>
                    <a:pt x="1356" y="17717"/>
                    <a:pt x="1633" y="17717"/>
                  </a:cubicBezTo>
                  <a:cubicBezTo>
                    <a:pt x="1909" y="17717"/>
                    <a:pt x="2172" y="17609"/>
                    <a:pt x="2366" y="17412"/>
                  </a:cubicBezTo>
                  <a:lnTo>
                    <a:pt x="5678" y="14100"/>
                  </a:lnTo>
                  <a:lnTo>
                    <a:pt x="6569" y="14773"/>
                  </a:lnTo>
                  <a:cubicBezTo>
                    <a:pt x="6632" y="14817"/>
                    <a:pt x="6704" y="14842"/>
                    <a:pt x="6776" y="14842"/>
                  </a:cubicBezTo>
                  <a:cubicBezTo>
                    <a:pt x="6867" y="14842"/>
                    <a:pt x="6953" y="14806"/>
                    <a:pt x="7022" y="14742"/>
                  </a:cubicBezTo>
                  <a:lnTo>
                    <a:pt x="8154" y="13611"/>
                  </a:lnTo>
                  <a:cubicBezTo>
                    <a:pt x="8273" y="13489"/>
                    <a:pt x="8287" y="13295"/>
                    <a:pt x="8184" y="13157"/>
                  </a:cubicBezTo>
                  <a:lnTo>
                    <a:pt x="7540" y="12302"/>
                  </a:lnTo>
                  <a:lnTo>
                    <a:pt x="8956" y="11118"/>
                  </a:lnTo>
                  <a:lnTo>
                    <a:pt x="10370" y="12302"/>
                  </a:lnTo>
                  <a:lnTo>
                    <a:pt x="9726" y="13157"/>
                  </a:lnTo>
                  <a:cubicBezTo>
                    <a:pt x="9623" y="13295"/>
                    <a:pt x="9637" y="13489"/>
                    <a:pt x="9759" y="13611"/>
                  </a:cubicBezTo>
                  <a:lnTo>
                    <a:pt x="10888" y="14742"/>
                  </a:lnTo>
                  <a:cubicBezTo>
                    <a:pt x="10954" y="14806"/>
                    <a:pt x="11045" y="14842"/>
                    <a:pt x="11134" y="14842"/>
                  </a:cubicBezTo>
                  <a:cubicBezTo>
                    <a:pt x="11206" y="14842"/>
                    <a:pt x="11281" y="14817"/>
                    <a:pt x="11341" y="14773"/>
                  </a:cubicBezTo>
                  <a:lnTo>
                    <a:pt x="12235" y="14100"/>
                  </a:lnTo>
                  <a:lnTo>
                    <a:pt x="15544" y="17412"/>
                  </a:lnTo>
                  <a:cubicBezTo>
                    <a:pt x="15738" y="17609"/>
                    <a:pt x="16001" y="17717"/>
                    <a:pt x="16277" y="17717"/>
                  </a:cubicBezTo>
                  <a:cubicBezTo>
                    <a:pt x="16554" y="17717"/>
                    <a:pt x="16817" y="17609"/>
                    <a:pt x="17011" y="17412"/>
                  </a:cubicBezTo>
                  <a:lnTo>
                    <a:pt x="17506" y="16917"/>
                  </a:lnTo>
                  <a:cubicBezTo>
                    <a:pt x="17700" y="16723"/>
                    <a:pt x="17810" y="16461"/>
                    <a:pt x="17810" y="16184"/>
                  </a:cubicBezTo>
                  <a:cubicBezTo>
                    <a:pt x="17810" y="15904"/>
                    <a:pt x="17702" y="15644"/>
                    <a:pt x="17509" y="15448"/>
                  </a:cubicBezTo>
                  <a:lnTo>
                    <a:pt x="14200" y="12136"/>
                  </a:lnTo>
                  <a:lnTo>
                    <a:pt x="14869" y="11245"/>
                  </a:lnTo>
                  <a:cubicBezTo>
                    <a:pt x="14974" y="11107"/>
                    <a:pt x="14960" y="10913"/>
                    <a:pt x="14839" y="10791"/>
                  </a:cubicBezTo>
                  <a:lnTo>
                    <a:pt x="13707" y="9660"/>
                  </a:lnTo>
                  <a:cubicBezTo>
                    <a:pt x="13640" y="9594"/>
                    <a:pt x="13551" y="9561"/>
                    <a:pt x="13462" y="9561"/>
                  </a:cubicBezTo>
                  <a:cubicBezTo>
                    <a:pt x="13389" y="9561"/>
                    <a:pt x="13316" y="9583"/>
                    <a:pt x="13253" y="9629"/>
                  </a:cubicBezTo>
                  <a:lnTo>
                    <a:pt x="12401" y="10271"/>
                  </a:lnTo>
                  <a:lnTo>
                    <a:pt x="11394" y="9073"/>
                  </a:lnTo>
                  <a:lnTo>
                    <a:pt x="17689" y="3797"/>
                  </a:lnTo>
                  <a:cubicBezTo>
                    <a:pt x="17769" y="3733"/>
                    <a:pt x="17813" y="3636"/>
                    <a:pt x="17813" y="3531"/>
                  </a:cubicBezTo>
                  <a:lnTo>
                    <a:pt x="17813" y="347"/>
                  </a:lnTo>
                  <a:cubicBezTo>
                    <a:pt x="17813" y="156"/>
                    <a:pt x="17658" y="1"/>
                    <a:pt x="17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6" name="Google Shape;4726;p62"/>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Nature of </a:t>
            </a:r>
            <a:r>
              <a:rPr lang="en" dirty="0">
                <a:solidFill>
                  <a:srgbClr val="E70606"/>
                </a:solidFill>
              </a:rPr>
              <a:t>Social Institutions</a:t>
            </a:r>
            <a:endParaRPr dirty="0">
              <a:solidFill>
                <a:srgbClr val="E70606"/>
              </a:solidFill>
            </a:endParaRPr>
          </a:p>
        </p:txBody>
      </p:sp>
      <p:sp>
        <p:nvSpPr>
          <p:cNvPr id="4727" name="Google Shape;4727;p62"/>
          <p:cNvSpPr txBox="1">
            <a:spLocks noGrp="1"/>
          </p:cNvSpPr>
          <p:nvPr>
            <p:ph type="subTitle" idx="1"/>
          </p:nvPr>
        </p:nvSpPr>
        <p:spPr>
          <a:xfrm>
            <a:off x="894983" y="1666354"/>
            <a:ext cx="5667000" cy="2430900"/>
          </a:xfrm>
          <a:prstGeom prst="rect">
            <a:avLst/>
          </a:prstGeom>
        </p:spPr>
        <p:txBody>
          <a:bodyPr spcFirstLastPara="1" wrap="square" lIns="91425" tIns="91425" rIns="91425" bIns="91425" anchor="t" anchorCtr="0">
            <a:noAutofit/>
          </a:bodyPr>
          <a:lstStyle/>
          <a:p>
            <a:pPr marL="412750" lvl="0" indent="-285750" algn="l" rtl="0">
              <a:lnSpc>
                <a:spcPct val="150000"/>
              </a:lnSpc>
              <a:spcBef>
                <a:spcPts val="0"/>
              </a:spcBef>
              <a:spcAft>
                <a:spcPts val="0"/>
              </a:spcAft>
              <a:buClr>
                <a:srgbClr val="E70606"/>
              </a:buClr>
              <a:buSzPts val="1600"/>
              <a:buFont typeface="Wingdings" panose="05000000000000000000" pitchFamily="2" charset="2"/>
              <a:buChar char="v"/>
            </a:pPr>
            <a:r>
              <a:rPr lang="en-US" dirty="0"/>
              <a:t>Institutions generally </a:t>
            </a:r>
            <a:r>
              <a:rPr lang="en-US" b="1" dirty="0"/>
              <a:t>unplanned</a:t>
            </a:r>
            <a:r>
              <a:rPr lang="en-US" dirty="0"/>
              <a:t>, and </a:t>
            </a:r>
            <a:r>
              <a:rPr lang="en-US" b="1" dirty="0"/>
              <a:t>develop gradually</a:t>
            </a:r>
          </a:p>
          <a:p>
            <a:pPr marL="412750" lvl="0" indent="-285750" algn="l" rtl="0">
              <a:lnSpc>
                <a:spcPct val="150000"/>
              </a:lnSpc>
              <a:spcBef>
                <a:spcPts val="0"/>
              </a:spcBef>
              <a:spcAft>
                <a:spcPts val="0"/>
              </a:spcAft>
              <a:buClr>
                <a:srgbClr val="E70606"/>
              </a:buClr>
              <a:buSzPts val="1600"/>
              <a:buFont typeface="Wingdings" panose="05000000000000000000" pitchFamily="2" charset="2"/>
              <a:buChar char="v"/>
            </a:pPr>
            <a:r>
              <a:rPr lang="en-US" dirty="0"/>
              <a:t>Institutions are inherently </a:t>
            </a:r>
            <a:r>
              <a:rPr lang="en-US" b="1" dirty="0"/>
              <a:t>conservative</a:t>
            </a:r>
            <a:r>
              <a:rPr lang="en-US" dirty="0"/>
              <a:t> and </a:t>
            </a:r>
            <a:r>
              <a:rPr lang="en-US" b="1" dirty="0"/>
              <a:t>change slowly</a:t>
            </a:r>
          </a:p>
          <a:p>
            <a:pPr marL="412750" lvl="0" indent="-285750" algn="l" rtl="0">
              <a:lnSpc>
                <a:spcPct val="150000"/>
              </a:lnSpc>
              <a:spcBef>
                <a:spcPts val="0"/>
              </a:spcBef>
              <a:spcAft>
                <a:spcPts val="0"/>
              </a:spcAft>
              <a:buClr>
                <a:srgbClr val="E70606"/>
              </a:buClr>
              <a:buSzPts val="1600"/>
              <a:buFont typeface="Wingdings" panose="05000000000000000000" pitchFamily="2" charset="2"/>
              <a:buChar char="v"/>
            </a:pPr>
            <a:r>
              <a:rPr lang="en-US" dirty="0"/>
              <a:t>Society’s institutions are </a:t>
            </a:r>
            <a:r>
              <a:rPr lang="en-US" b="1" dirty="0"/>
              <a:t>interdependent</a:t>
            </a:r>
            <a:r>
              <a:rPr lang="en-US" dirty="0"/>
              <a:t>: a change in one leads to changes in the others</a:t>
            </a:r>
          </a:p>
          <a:p>
            <a:pPr marL="412750" lvl="0" indent="-285750" algn="l" rtl="0">
              <a:lnSpc>
                <a:spcPct val="150000"/>
              </a:lnSpc>
              <a:spcBef>
                <a:spcPts val="0"/>
              </a:spcBef>
              <a:spcAft>
                <a:spcPts val="0"/>
              </a:spcAft>
              <a:buClr>
                <a:srgbClr val="E70606"/>
              </a:buClr>
              <a:buSzPts val="1600"/>
              <a:buFont typeface="Wingdings" panose="05000000000000000000" pitchFamily="2" charset="2"/>
              <a:buChar char="v"/>
            </a:pPr>
            <a:r>
              <a:rPr lang="en-US" dirty="0"/>
              <a:t>The </a:t>
            </a:r>
            <a:r>
              <a:rPr lang="en-US" b="1" dirty="0"/>
              <a:t>statuses</a:t>
            </a:r>
            <a:r>
              <a:rPr lang="en-US" dirty="0"/>
              <a:t>, </a:t>
            </a:r>
            <a:r>
              <a:rPr lang="en-US" b="1" dirty="0"/>
              <a:t>roles</a:t>
            </a:r>
            <a:r>
              <a:rPr lang="en-US" dirty="0"/>
              <a:t>, </a:t>
            </a:r>
            <a:r>
              <a:rPr lang="en-US" b="1" dirty="0"/>
              <a:t>values</a:t>
            </a:r>
            <a:r>
              <a:rPr lang="en-US" dirty="0"/>
              <a:t>, and </a:t>
            </a:r>
            <a:r>
              <a:rPr lang="en-US" b="1" dirty="0"/>
              <a:t>norms</a:t>
            </a:r>
            <a:r>
              <a:rPr lang="en-US" dirty="0"/>
              <a:t> associate with an institution in one society may be very </a:t>
            </a:r>
            <a:r>
              <a:rPr lang="en-US" b="1" dirty="0"/>
              <a:t>different</a:t>
            </a:r>
            <a:r>
              <a:rPr lang="en-US" dirty="0"/>
              <a:t> from those in </a:t>
            </a:r>
            <a:r>
              <a:rPr lang="en-US" b="1" dirty="0"/>
              <a:t>another</a:t>
            </a:r>
            <a:r>
              <a:rPr lang="en-US" dirty="0"/>
              <a:t> society</a:t>
            </a:r>
            <a:endParaRPr dirty="0"/>
          </a:p>
        </p:txBody>
      </p:sp>
    </p:spTree>
    <p:extLst>
      <p:ext uri="{BB962C8B-B14F-4D97-AF65-F5344CB8AC3E}">
        <p14:creationId xmlns:p14="http://schemas.microsoft.com/office/powerpoint/2010/main" val="3340067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5"/>
        <p:cNvGrpSpPr/>
        <p:nvPr/>
      </p:nvGrpSpPr>
      <p:grpSpPr>
        <a:xfrm>
          <a:off x="0" y="0"/>
          <a:ext cx="0" cy="0"/>
          <a:chOff x="0" y="0"/>
          <a:chExt cx="0" cy="0"/>
        </a:xfrm>
      </p:grpSpPr>
      <p:sp>
        <p:nvSpPr>
          <p:cNvPr id="3961" name="Google Shape;3961;p40"/>
          <p:cNvSpPr txBox="1">
            <a:spLocks noGrp="1"/>
          </p:cNvSpPr>
          <p:nvPr>
            <p:ph type="title" idx="2"/>
          </p:nvPr>
        </p:nvSpPr>
        <p:spPr>
          <a:xfrm>
            <a:off x="1050366" y="2682361"/>
            <a:ext cx="8093634" cy="98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 Groups</a:t>
            </a:r>
            <a:endParaRPr dirty="0"/>
          </a:p>
        </p:txBody>
      </p:sp>
      <p:sp>
        <p:nvSpPr>
          <p:cNvPr id="3962" name="Google Shape;3962;p40"/>
          <p:cNvSpPr txBox="1">
            <a:spLocks noGrp="1"/>
          </p:cNvSpPr>
          <p:nvPr>
            <p:ph type="title"/>
          </p:nvPr>
        </p:nvSpPr>
        <p:spPr>
          <a:xfrm>
            <a:off x="6335275" y="539500"/>
            <a:ext cx="2095500" cy="107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830011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6" name="Google Shape;4726;p62"/>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Component 3 of</a:t>
            </a:r>
            <a:r>
              <a:rPr lang="en" dirty="0"/>
              <a:t> </a:t>
            </a:r>
            <a:r>
              <a:rPr lang="en" dirty="0">
                <a:solidFill>
                  <a:srgbClr val="E70606"/>
                </a:solidFill>
              </a:rPr>
              <a:t>Social Structure</a:t>
            </a:r>
            <a:endParaRPr dirty="0">
              <a:solidFill>
                <a:srgbClr val="E70606"/>
              </a:solidFill>
            </a:endParaRPr>
          </a:p>
        </p:txBody>
      </p:sp>
      <p:sp>
        <p:nvSpPr>
          <p:cNvPr id="4727" name="Google Shape;4727;p62"/>
          <p:cNvSpPr txBox="1">
            <a:spLocks noGrp="1"/>
          </p:cNvSpPr>
          <p:nvPr>
            <p:ph type="subTitle" idx="1"/>
          </p:nvPr>
        </p:nvSpPr>
        <p:spPr>
          <a:xfrm>
            <a:off x="894983" y="1393396"/>
            <a:ext cx="5667000" cy="24309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dirty="0"/>
              <a:t>A </a:t>
            </a:r>
            <a:r>
              <a:rPr lang="en-US" b="1" dirty="0"/>
              <a:t>social group</a:t>
            </a:r>
            <a:r>
              <a:rPr lang="en-US" dirty="0"/>
              <a:t> consists of two or more people who interact frequently and share a common identity and a feeling of interdependence.</a:t>
            </a:r>
          </a:p>
          <a:p>
            <a:pPr marL="127000" lvl="0" indent="0" algn="l" rtl="0">
              <a:spcBef>
                <a:spcPts val="0"/>
              </a:spcBef>
              <a:spcAft>
                <a:spcPts val="0"/>
              </a:spcAft>
              <a:buSzPts val="1600"/>
              <a:buNone/>
            </a:pPr>
            <a:endParaRPr lang="en-US" dirty="0"/>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Primary group</a:t>
            </a:r>
            <a:r>
              <a:rPr lang="en-US" dirty="0"/>
              <a:t>: Generally small; Relatively long period of interaction; Intimate, face-to-face association; Some emotional depth to relationships; Cooperative, friendly (family members, close friends, peers)</a:t>
            </a:r>
          </a:p>
          <a:p>
            <a:pPr marL="412750" lvl="0" indent="-285750" algn="l" rtl="0">
              <a:spcBef>
                <a:spcPts val="0"/>
              </a:spcBef>
              <a:spcAft>
                <a:spcPts val="0"/>
              </a:spcAft>
              <a:buClr>
                <a:srgbClr val="E70606"/>
              </a:buClr>
              <a:buSzPts val="1600"/>
              <a:buFont typeface="Wingdings" panose="05000000000000000000" pitchFamily="2" charset="2"/>
              <a:buChar char="v"/>
            </a:pPr>
            <a:endParaRPr lang="en-US" dirty="0"/>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Secondary group</a:t>
            </a:r>
            <a:r>
              <a:rPr lang="en-US" dirty="0"/>
              <a:t>: Usually large; Relatively short duration, often temporary; Little social intimacy or mutual understanding; Relationships generally super </a:t>
            </a:r>
            <a:r>
              <a:rPr lang="en-US" dirty="0" err="1"/>
              <a:t>ficial</a:t>
            </a:r>
            <a:r>
              <a:rPr lang="en-US" dirty="0"/>
              <a:t>; More formal and impersonal (schools, churches, corporations)</a:t>
            </a:r>
            <a:endParaRPr dirty="0"/>
          </a:p>
        </p:txBody>
      </p:sp>
    </p:spTree>
    <p:extLst>
      <p:ext uri="{BB962C8B-B14F-4D97-AF65-F5344CB8AC3E}">
        <p14:creationId xmlns:p14="http://schemas.microsoft.com/office/powerpoint/2010/main" val="1996639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5"/>
        <p:cNvGrpSpPr/>
        <p:nvPr/>
      </p:nvGrpSpPr>
      <p:grpSpPr>
        <a:xfrm>
          <a:off x="0" y="0"/>
          <a:ext cx="0" cy="0"/>
          <a:chOff x="0" y="0"/>
          <a:chExt cx="0" cy="0"/>
        </a:xfrm>
      </p:grpSpPr>
      <p:sp>
        <p:nvSpPr>
          <p:cNvPr id="3961" name="Google Shape;3961;p40"/>
          <p:cNvSpPr txBox="1">
            <a:spLocks noGrp="1"/>
          </p:cNvSpPr>
          <p:nvPr>
            <p:ph type="title" idx="2"/>
          </p:nvPr>
        </p:nvSpPr>
        <p:spPr>
          <a:xfrm>
            <a:off x="1050366" y="2682361"/>
            <a:ext cx="8093634" cy="98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Socialization</a:t>
            </a:r>
            <a:endParaRPr dirty="0"/>
          </a:p>
        </p:txBody>
      </p:sp>
      <p:sp>
        <p:nvSpPr>
          <p:cNvPr id="3962" name="Google Shape;3962;p40"/>
          <p:cNvSpPr txBox="1">
            <a:spLocks noGrp="1"/>
          </p:cNvSpPr>
          <p:nvPr>
            <p:ph type="title"/>
          </p:nvPr>
        </p:nvSpPr>
        <p:spPr>
          <a:xfrm>
            <a:off x="6335275" y="539500"/>
            <a:ext cx="2095500" cy="107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Tree>
    <p:extLst>
      <p:ext uri="{BB962C8B-B14F-4D97-AF65-F5344CB8AC3E}">
        <p14:creationId xmlns:p14="http://schemas.microsoft.com/office/powerpoint/2010/main" val="262153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0"/>
        <p:cNvGrpSpPr/>
        <p:nvPr/>
      </p:nvGrpSpPr>
      <p:grpSpPr>
        <a:xfrm>
          <a:off x="0" y="0"/>
          <a:ext cx="0" cy="0"/>
          <a:chOff x="0" y="0"/>
          <a:chExt cx="0" cy="0"/>
        </a:xfrm>
      </p:grpSpPr>
      <p:sp>
        <p:nvSpPr>
          <p:cNvPr id="4882" name="Google Shape;4882;p66"/>
          <p:cNvSpPr txBox="1">
            <a:spLocks noGrp="1"/>
          </p:cNvSpPr>
          <p:nvPr>
            <p:ph type="subTitle" idx="4"/>
          </p:nvPr>
        </p:nvSpPr>
        <p:spPr>
          <a:xfrm>
            <a:off x="4570315" y="1385336"/>
            <a:ext cx="4061894" cy="330949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lifelong process of </a:t>
            </a:r>
            <a:r>
              <a:rPr lang="en" b="1" dirty="0"/>
              <a:t>social</a:t>
            </a:r>
            <a:r>
              <a:rPr lang="en" dirty="0"/>
              <a:t> </a:t>
            </a:r>
            <a:r>
              <a:rPr lang="en" b="1" dirty="0"/>
              <a:t>interaction</a:t>
            </a:r>
            <a:r>
              <a:rPr lang="en" dirty="0"/>
              <a:t> through which individuals acquire a self-identity and the skills necessary to achieve cultural competency.</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Agents</a:t>
            </a:r>
            <a:r>
              <a:rPr lang="en" dirty="0"/>
              <a:t> </a:t>
            </a:r>
            <a:r>
              <a:rPr lang="en" b="1" dirty="0"/>
              <a:t>of</a:t>
            </a:r>
            <a:r>
              <a:rPr lang="en" dirty="0"/>
              <a:t> </a:t>
            </a:r>
            <a:r>
              <a:rPr lang="en" b="1" dirty="0"/>
              <a:t>Socialization</a:t>
            </a:r>
            <a:r>
              <a:rPr lang="en" dirty="0"/>
              <a:t> include the family, schools, mass media, peer groups, and the workplace.</a:t>
            </a:r>
          </a:p>
          <a:p>
            <a:pPr marL="0" lvl="0" indent="0" algn="l" rtl="0">
              <a:spcBef>
                <a:spcPts val="0"/>
              </a:spcBef>
              <a:spcAft>
                <a:spcPts val="0"/>
              </a:spcAft>
              <a:buNone/>
            </a:pPr>
            <a:endParaRPr lang="en" dirty="0"/>
          </a:p>
          <a:p>
            <a:pPr marL="0" lvl="0" indent="0" algn="l" rtl="0">
              <a:spcBef>
                <a:spcPts val="0"/>
              </a:spcBef>
              <a:spcAft>
                <a:spcPts val="0"/>
              </a:spcAft>
              <a:buNone/>
            </a:pPr>
            <a:r>
              <a:rPr lang="en" b="1" dirty="0"/>
              <a:t>Social</a:t>
            </a:r>
            <a:r>
              <a:rPr lang="en" dirty="0"/>
              <a:t> </a:t>
            </a:r>
            <a:r>
              <a:rPr lang="en" b="1" dirty="0"/>
              <a:t>self</a:t>
            </a:r>
            <a:r>
              <a:rPr lang="en" dirty="0"/>
              <a:t> is the relatively organized complex of attitudes, beliefs, values, and behaviors associated with an individual.</a:t>
            </a:r>
            <a:endParaRPr dirty="0"/>
          </a:p>
        </p:txBody>
      </p:sp>
      <p:sp>
        <p:nvSpPr>
          <p:cNvPr id="4883" name="Google Shape;4883;p66"/>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Definition of </a:t>
            </a:r>
            <a:r>
              <a:rPr lang="en" dirty="0">
                <a:solidFill>
                  <a:srgbClr val="E70606"/>
                </a:solidFill>
              </a:rPr>
              <a:t>Socialization</a:t>
            </a:r>
            <a:endParaRPr dirty="0">
              <a:solidFill>
                <a:srgbClr val="E70606"/>
              </a:solidFill>
            </a:endParaRPr>
          </a:p>
        </p:txBody>
      </p:sp>
      <p:grpSp>
        <p:nvGrpSpPr>
          <p:cNvPr id="4886" name="Google Shape;4886;p66"/>
          <p:cNvGrpSpPr/>
          <p:nvPr/>
        </p:nvGrpSpPr>
        <p:grpSpPr>
          <a:xfrm>
            <a:off x="1069750" y="1190603"/>
            <a:ext cx="3190650" cy="3408627"/>
            <a:chOff x="1069750" y="1190603"/>
            <a:chExt cx="3190650" cy="3408627"/>
          </a:xfrm>
        </p:grpSpPr>
        <p:grpSp>
          <p:nvGrpSpPr>
            <p:cNvPr id="4887" name="Google Shape;4887;p66"/>
            <p:cNvGrpSpPr/>
            <p:nvPr/>
          </p:nvGrpSpPr>
          <p:grpSpPr>
            <a:xfrm>
              <a:off x="1069750" y="1530500"/>
              <a:ext cx="3190650" cy="2983000"/>
              <a:chOff x="1069750" y="1530500"/>
              <a:chExt cx="3190650" cy="2983000"/>
            </a:xfrm>
          </p:grpSpPr>
          <p:sp>
            <p:nvSpPr>
              <p:cNvPr id="4888" name="Google Shape;4888;p66"/>
              <p:cNvSpPr/>
              <p:nvPr/>
            </p:nvSpPr>
            <p:spPr>
              <a:xfrm flipH="1">
                <a:off x="1069750" y="1530500"/>
                <a:ext cx="3083900" cy="2983000"/>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66"/>
              <p:cNvSpPr/>
              <p:nvPr/>
            </p:nvSpPr>
            <p:spPr>
              <a:xfrm flipH="1">
                <a:off x="1175675" y="1530500"/>
                <a:ext cx="3084725" cy="2983000"/>
              </a:xfrm>
              <a:custGeom>
                <a:avLst/>
                <a:gdLst/>
                <a:ahLst/>
                <a:cxnLst/>
                <a:rect l="l" t="t" r="r" b="b"/>
                <a:pathLst>
                  <a:path w="123389" h="119320" extrusionOk="0">
                    <a:moveTo>
                      <a:pt x="61878" y="1"/>
                    </a:moveTo>
                    <a:cubicBezTo>
                      <a:pt x="1" y="1369"/>
                      <a:pt x="19515" y="80025"/>
                      <a:pt x="16646" y="119320"/>
                    </a:cubicBezTo>
                    <a:lnTo>
                      <a:pt x="107110" y="119320"/>
                    </a:lnTo>
                    <a:cubicBezTo>
                      <a:pt x="104408" y="80258"/>
                      <a:pt x="123389" y="968"/>
                      <a:pt x="6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0" name="Google Shape;4890;p66"/>
            <p:cNvSpPr/>
            <p:nvPr/>
          </p:nvSpPr>
          <p:spPr>
            <a:xfrm>
              <a:off x="2511768" y="1242551"/>
              <a:ext cx="46858" cy="249561"/>
            </a:xfrm>
            <a:custGeom>
              <a:avLst/>
              <a:gdLst/>
              <a:ahLst/>
              <a:cxnLst/>
              <a:rect l="l" t="t" r="r" b="b"/>
              <a:pathLst>
                <a:path w="2136" h="11376" extrusionOk="0">
                  <a:moveTo>
                    <a:pt x="1" y="1"/>
                  </a:moveTo>
                  <a:lnTo>
                    <a:pt x="801" y="11376"/>
                  </a:lnTo>
                  <a:lnTo>
                    <a:pt x="2135" y="11376"/>
                  </a:lnTo>
                  <a:lnTo>
                    <a:pt x="17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66"/>
            <p:cNvSpPr/>
            <p:nvPr/>
          </p:nvSpPr>
          <p:spPr>
            <a:xfrm>
              <a:off x="3378913" y="2976074"/>
              <a:ext cx="88584" cy="111311"/>
            </a:xfrm>
            <a:custGeom>
              <a:avLst/>
              <a:gdLst/>
              <a:ahLst/>
              <a:cxnLst/>
              <a:rect l="l" t="t" r="r" b="b"/>
              <a:pathLst>
                <a:path w="4038" h="5074" extrusionOk="0">
                  <a:moveTo>
                    <a:pt x="2400" y="1"/>
                  </a:moveTo>
                  <a:cubicBezTo>
                    <a:pt x="2359" y="1"/>
                    <a:pt x="2336" y="3"/>
                    <a:pt x="2336" y="3"/>
                  </a:cubicBezTo>
                  <a:lnTo>
                    <a:pt x="1" y="4073"/>
                  </a:lnTo>
                  <a:lnTo>
                    <a:pt x="1702" y="5073"/>
                  </a:lnTo>
                  <a:lnTo>
                    <a:pt x="4037" y="1004"/>
                  </a:lnTo>
                  <a:cubicBezTo>
                    <a:pt x="3416" y="72"/>
                    <a:pt x="2628" y="1"/>
                    <a:pt x="2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6"/>
            <p:cNvSpPr/>
            <p:nvPr/>
          </p:nvSpPr>
          <p:spPr>
            <a:xfrm>
              <a:off x="2603971" y="1484039"/>
              <a:ext cx="395182" cy="455181"/>
            </a:xfrm>
            <a:custGeom>
              <a:avLst/>
              <a:gdLst/>
              <a:ahLst/>
              <a:cxnLst/>
              <a:rect l="l" t="t" r="r" b="b"/>
              <a:pathLst>
                <a:path w="18014" h="20749" extrusionOk="0">
                  <a:moveTo>
                    <a:pt x="9007" y="1"/>
                  </a:moveTo>
                  <a:cubicBezTo>
                    <a:pt x="4037" y="1"/>
                    <a:pt x="1" y="4637"/>
                    <a:pt x="1" y="10375"/>
                  </a:cubicBezTo>
                  <a:cubicBezTo>
                    <a:pt x="1" y="16112"/>
                    <a:pt x="4037" y="20749"/>
                    <a:pt x="9007" y="20749"/>
                  </a:cubicBezTo>
                  <a:cubicBezTo>
                    <a:pt x="13977" y="20749"/>
                    <a:pt x="18013" y="16112"/>
                    <a:pt x="18013" y="10375"/>
                  </a:cubicBezTo>
                  <a:cubicBezTo>
                    <a:pt x="18013" y="4637"/>
                    <a:pt x="13977" y="1"/>
                    <a:pt x="90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66"/>
            <p:cNvSpPr/>
            <p:nvPr/>
          </p:nvSpPr>
          <p:spPr>
            <a:xfrm>
              <a:off x="2659583" y="1824158"/>
              <a:ext cx="263469" cy="296705"/>
            </a:xfrm>
            <a:custGeom>
              <a:avLst/>
              <a:gdLst/>
              <a:ahLst/>
              <a:cxnLst/>
              <a:rect l="l" t="t" r="r" b="b"/>
              <a:pathLst>
                <a:path w="12010" h="13525" extrusionOk="0">
                  <a:moveTo>
                    <a:pt x="6043" y="1"/>
                  </a:moveTo>
                  <a:cubicBezTo>
                    <a:pt x="2953" y="1"/>
                    <a:pt x="330" y="2847"/>
                    <a:pt x="168" y="6512"/>
                  </a:cubicBezTo>
                  <a:cubicBezTo>
                    <a:pt x="1" y="10248"/>
                    <a:pt x="2503" y="13384"/>
                    <a:pt x="5772" y="13517"/>
                  </a:cubicBezTo>
                  <a:cubicBezTo>
                    <a:pt x="5859" y="13522"/>
                    <a:pt x="5945" y="13524"/>
                    <a:pt x="6031" y="13524"/>
                  </a:cubicBezTo>
                  <a:cubicBezTo>
                    <a:pt x="9122" y="13524"/>
                    <a:pt x="11746" y="10647"/>
                    <a:pt x="11876" y="7013"/>
                  </a:cubicBezTo>
                  <a:cubicBezTo>
                    <a:pt x="12009" y="3243"/>
                    <a:pt x="9508" y="141"/>
                    <a:pt x="6305" y="8"/>
                  </a:cubicBezTo>
                  <a:cubicBezTo>
                    <a:pt x="6217" y="3"/>
                    <a:pt x="6130" y="1"/>
                    <a:pt x="6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66"/>
            <p:cNvSpPr/>
            <p:nvPr/>
          </p:nvSpPr>
          <p:spPr>
            <a:xfrm>
              <a:off x="2290046" y="1395500"/>
              <a:ext cx="1172318" cy="1842618"/>
            </a:xfrm>
            <a:custGeom>
              <a:avLst/>
              <a:gdLst/>
              <a:ahLst/>
              <a:cxnLst/>
              <a:rect l="l" t="t" r="r" b="b"/>
              <a:pathLst>
                <a:path w="53439" h="83994" extrusionOk="0">
                  <a:moveTo>
                    <a:pt x="7806" y="0"/>
                  </a:moveTo>
                  <a:lnTo>
                    <a:pt x="0" y="16913"/>
                  </a:lnTo>
                  <a:lnTo>
                    <a:pt x="10008" y="31290"/>
                  </a:lnTo>
                  <a:lnTo>
                    <a:pt x="10508" y="35693"/>
                  </a:lnTo>
                  <a:lnTo>
                    <a:pt x="34625" y="44399"/>
                  </a:lnTo>
                  <a:lnTo>
                    <a:pt x="40596" y="61244"/>
                  </a:lnTo>
                  <a:lnTo>
                    <a:pt x="48368" y="74987"/>
                  </a:lnTo>
                  <a:lnTo>
                    <a:pt x="45500" y="81125"/>
                  </a:lnTo>
                  <a:lnTo>
                    <a:pt x="49469" y="83994"/>
                  </a:lnTo>
                  <a:lnTo>
                    <a:pt x="53439" y="77089"/>
                  </a:lnTo>
                  <a:lnTo>
                    <a:pt x="42531" y="51237"/>
                  </a:lnTo>
                  <a:lnTo>
                    <a:pt x="38528" y="32257"/>
                  </a:lnTo>
                  <a:lnTo>
                    <a:pt x="26753" y="26052"/>
                  </a:lnTo>
                  <a:lnTo>
                    <a:pt x="26586" y="23751"/>
                  </a:lnTo>
                  <a:lnTo>
                    <a:pt x="26453" y="21016"/>
                  </a:lnTo>
                  <a:lnTo>
                    <a:pt x="19981" y="21016"/>
                  </a:lnTo>
                  <a:lnTo>
                    <a:pt x="19748" y="23951"/>
                  </a:lnTo>
                  <a:lnTo>
                    <a:pt x="19681" y="24785"/>
                  </a:lnTo>
                  <a:lnTo>
                    <a:pt x="13443" y="23951"/>
                  </a:lnTo>
                  <a:lnTo>
                    <a:pt x="5638" y="16712"/>
                  </a:lnTo>
                  <a:lnTo>
                    <a:pt x="8340" y="6172"/>
                  </a:lnTo>
                  <a:lnTo>
                    <a:pt x="14277" y="5604"/>
                  </a:lnTo>
                  <a:lnTo>
                    <a:pt x="14444" y="2936"/>
                  </a:lnTo>
                  <a:lnTo>
                    <a:pt x="15912" y="2102"/>
                  </a:lnTo>
                  <a:lnTo>
                    <a:pt x="15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66"/>
            <p:cNvSpPr/>
            <p:nvPr/>
          </p:nvSpPr>
          <p:spPr>
            <a:xfrm>
              <a:off x="2723245" y="1857240"/>
              <a:ext cx="150053" cy="80357"/>
            </a:xfrm>
            <a:custGeom>
              <a:avLst/>
              <a:gdLst/>
              <a:ahLst/>
              <a:cxnLst/>
              <a:rect l="l" t="t" r="r" b="b"/>
              <a:pathLst>
                <a:path w="6840" h="3663" extrusionOk="0">
                  <a:moveTo>
                    <a:pt x="201" y="1"/>
                  </a:moveTo>
                  <a:lnTo>
                    <a:pt x="1" y="2970"/>
                  </a:lnTo>
                  <a:cubicBezTo>
                    <a:pt x="618" y="3269"/>
                    <a:pt x="1686" y="3663"/>
                    <a:pt x="3070" y="3663"/>
                  </a:cubicBezTo>
                  <a:cubicBezTo>
                    <a:pt x="4154" y="3663"/>
                    <a:pt x="5432" y="3421"/>
                    <a:pt x="6839" y="2703"/>
                  </a:cubicBezTo>
                  <a:lnTo>
                    <a:pt x="66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66"/>
            <p:cNvSpPr/>
            <p:nvPr/>
          </p:nvSpPr>
          <p:spPr>
            <a:xfrm>
              <a:off x="3014488" y="2133126"/>
              <a:ext cx="35166" cy="147837"/>
            </a:xfrm>
            <a:custGeom>
              <a:avLst/>
              <a:gdLst/>
              <a:ahLst/>
              <a:cxnLst/>
              <a:rect l="l" t="t" r="r" b="b"/>
              <a:pathLst>
                <a:path w="1603" h="6739" extrusionOk="0">
                  <a:moveTo>
                    <a:pt x="1602" y="1"/>
                  </a:moveTo>
                  <a:lnTo>
                    <a:pt x="1" y="5671"/>
                  </a:lnTo>
                  <a:lnTo>
                    <a:pt x="1602" y="6739"/>
                  </a:lnTo>
                  <a:lnTo>
                    <a:pt x="16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66"/>
            <p:cNvSpPr/>
            <p:nvPr/>
          </p:nvSpPr>
          <p:spPr>
            <a:xfrm>
              <a:off x="2662522" y="1530393"/>
              <a:ext cx="278080" cy="367124"/>
            </a:xfrm>
            <a:custGeom>
              <a:avLst/>
              <a:gdLst/>
              <a:ahLst/>
              <a:cxnLst/>
              <a:rect l="l" t="t" r="r" b="b"/>
              <a:pathLst>
                <a:path w="12676" h="16735" extrusionOk="0">
                  <a:moveTo>
                    <a:pt x="6300" y="0"/>
                  </a:moveTo>
                  <a:cubicBezTo>
                    <a:pt x="4295" y="0"/>
                    <a:pt x="2064" y="651"/>
                    <a:pt x="0" y="2691"/>
                  </a:cubicBezTo>
                  <a:lnTo>
                    <a:pt x="434" y="11764"/>
                  </a:lnTo>
                  <a:cubicBezTo>
                    <a:pt x="434" y="11764"/>
                    <a:pt x="2836" y="15967"/>
                    <a:pt x="6471" y="16735"/>
                  </a:cubicBezTo>
                  <a:cubicBezTo>
                    <a:pt x="6471" y="16735"/>
                    <a:pt x="10574" y="15133"/>
                    <a:pt x="12676" y="11264"/>
                  </a:cubicBezTo>
                  <a:lnTo>
                    <a:pt x="12676" y="2024"/>
                  </a:lnTo>
                  <a:cubicBezTo>
                    <a:pt x="12676" y="2024"/>
                    <a:pt x="9837" y="0"/>
                    <a:pt x="63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66"/>
            <p:cNvSpPr/>
            <p:nvPr/>
          </p:nvSpPr>
          <p:spPr>
            <a:xfrm>
              <a:off x="2772276" y="1704314"/>
              <a:ext cx="36614" cy="102470"/>
            </a:xfrm>
            <a:custGeom>
              <a:avLst/>
              <a:gdLst/>
              <a:ahLst/>
              <a:cxnLst/>
              <a:rect l="l" t="t" r="r" b="b"/>
              <a:pathLst>
                <a:path w="1669" h="4671" extrusionOk="0">
                  <a:moveTo>
                    <a:pt x="835" y="0"/>
                  </a:moveTo>
                  <a:lnTo>
                    <a:pt x="1" y="3870"/>
                  </a:lnTo>
                  <a:lnTo>
                    <a:pt x="1669" y="4670"/>
                  </a:lnTo>
                  <a:lnTo>
                    <a:pt x="868" y="3503"/>
                  </a:lnTo>
                  <a:lnTo>
                    <a:pt x="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66"/>
            <p:cNvSpPr/>
            <p:nvPr/>
          </p:nvSpPr>
          <p:spPr>
            <a:xfrm>
              <a:off x="2143679" y="2121060"/>
              <a:ext cx="991575" cy="2362537"/>
            </a:xfrm>
            <a:custGeom>
              <a:avLst/>
              <a:gdLst/>
              <a:ahLst/>
              <a:cxnLst/>
              <a:rect l="l" t="t" r="r" b="b"/>
              <a:pathLst>
                <a:path w="45200" h="107694" extrusionOk="0">
                  <a:moveTo>
                    <a:pt x="28361" y="1"/>
                  </a:moveTo>
                  <a:cubicBezTo>
                    <a:pt x="22043" y="1"/>
                    <a:pt x="16613" y="2185"/>
                    <a:pt x="16613" y="2185"/>
                  </a:cubicBezTo>
                  <a:lnTo>
                    <a:pt x="19348" y="19197"/>
                  </a:lnTo>
                  <a:cubicBezTo>
                    <a:pt x="16279" y="24701"/>
                    <a:pt x="14912" y="30172"/>
                    <a:pt x="14478" y="35042"/>
                  </a:cubicBezTo>
                  <a:cubicBezTo>
                    <a:pt x="13611" y="44682"/>
                    <a:pt x="16346" y="51887"/>
                    <a:pt x="16346" y="51887"/>
                  </a:cubicBezTo>
                  <a:lnTo>
                    <a:pt x="7940" y="64730"/>
                  </a:lnTo>
                  <a:lnTo>
                    <a:pt x="9441" y="81075"/>
                  </a:lnTo>
                  <a:lnTo>
                    <a:pt x="1" y="90882"/>
                  </a:lnTo>
                  <a:lnTo>
                    <a:pt x="1" y="103958"/>
                  </a:lnTo>
                  <a:lnTo>
                    <a:pt x="28588" y="107694"/>
                  </a:lnTo>
                  <a:lnTo>
                    <a:pt x="38262" y="102690"/>
                  </a:lnTo>
                  <a:lnTo>
                    <a:pt x="32791" y="82609"/>
                  </a:lnTo>
                  <a:lnTo>
                    <a:pt x="37261" y="66931"/>
                  </a:lnTo>
                  <a:cubicBezTo>
                    <a:pt x="43465" y="57158"/>
                    <a:pt x="45200" y="36209"/>
                    <a:pt x="45200" y="36209"/>
                  </a:cubicBezTo>
                  <a:lnTo>
                    <a:pt x="42465" y="29705"/>
                  </a:lnTo>
                  <a:lnTo>
                    <a:pt x="37995" y="19197"/>
                  </a:lnTo>
                  <a:lnTo>
                    <a:pt x="42198" y="7455"/>
                  </a:lnTo>
                  <a:cubicBezTo>
                    <a:pt x="42198" y="7455"/>
                    <a:pt x="35993" y="217"/>
                    <a:pt x="29289" y="17"/>
                  </a:cubicBezTo>
                  <a:cubicBezTo>
                    <a:pt x="28978" y="6"/>
                    <a:pt x="28668" y="1"/>
                    <a:pt x="28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66"/>
            <p:cNvSpPr/>
            <p:nvPr/>
          </p:nvSpPr>
          <p:spPr>
            <a:xfrm>
              <a:off x="2752532" y="4007927"/>
              <a:ext cx="208560" cy="433968"/>
            </a:xfrm>
            <a:custGeom>
              <a:avLst/>
              <a:gdLst/>
              <a:ahLst/>
              <a:cxnLst/>
              <a:rect l="l" t="t" r="r" b="b"/>
              <a:pathLst>
                <a:path w="9507" h="19782" extrusionOk="0">
                  <a:moveTo>
                    <a:pt x="0" y="1"/>
                  </a:moveTo>
                  <a:lnTo>
                    <a:pt x="4503" y="19782"/>
                  </a:lnTo>
                  <a:lnTo>
                    <a:pt x="9507" y="17180"/>
                  </a:lnTo>
                  <a:lnTo>
                    <a:pt x="6938" y="9908"/>
                  </a:lnTo>
                  <a:lnTo>
                    <a:pt x="6238" y="1361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6"/>
            <p:cNvSpPr/>
            <p:nvPr/>
          </p:nvSpPr>
          <p:spPr>
            <a:xfrm>
              <a:off x="2532982" y="3953039"/>
              <a:ext cx="237868" cy="530558"/>
            </a:xfrm>
            <a:custGeom>
              <a:avLst/>
              <a:gdLst/>
              <a:ahLst/>
              <a:cxnLst/>
              <a:rect l="l" t="t" r="r" b="b"/>
              <a:pathLst>
                <a:path w="10843" h="24185" extrusionOk="0">
                  <a:moveTo>
                    <a:pt x="6105" y="1"/>
                  </a:moveTo>
                  <a:lnTo>
                    <a:pt x="2770" y="4437"/>
                  </a:lnTo>
                  <a:lnTo>
                    <a:pt x="3437" y="8607"/>
                  </a:lnTo>
                  <a:lnTo>
                    <a:pt x="701" y="9041"/>
                  </a:lnTo>
                  <a:lnTo>
                    <a:pt x="1" y="22784"/>
                  </a:lnTo>
                  <a:lnTo>
                    <a:pt x="10842" y="24185"/>
                  </a:lnTo>
                  <a:lnTo>
                    <a:pt x="6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66"/>
            <p:cNvSpPr/>
            <p:nvPr/>
          </p:nvSpPr>
          <p:spPr>
            <a:xfrm>
              <a:off x="2569573" y="1912128"/>
              <a:ext cx="159551" cy="278826"/>
            </a:xfrm>
            <a:custGeom>
              <a:avLst/>
              <a:gdLst/>
              <a:ahLst/>
              <a:cxnLst/>
              <a:rect l="l" t="t" r="r" b="b"/>
              <a:pathLst>
                <a:path w="7273" h="12710" extrusionOk="0">
                  <a:moveTo>
                    <a:pt x="1669" y="1"/>
                  </a:moveTo>
                  <a:lnTo>
                    <a:pt x="1" y="12710"/>
                  </a:lnTo>
                  <a:lnTo>
                    <a:pt x="7273" y="11709"/>
                  </a:lnTo>
                  <a:lnTo>
                    <a:pt x="5738" y="835"/>
                  </a:lnTo>
                  <a:lnTo>
                    <a:pt x="4037" y="534"/>
                  </a:lnTo>
                  <a:lnTo>
                    <a:pt x="3337" y="34"/>
                  </a:lnTo>
                  <a:lnTo>
                    <a:pt x="16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66"/>
            <p:cNvSpPr/>
            <p:nvPr/>
          </p:nvSpPr>
          <p:spPr>
            <a:xfrm>
              <a:off x="2639839" y="1912874"/>
              <a:ext cx="39531" cy="220274"/>
            </a:xfrm>
            <a:custGeom>
              <a:avLst/>
              <a:gdLst/>
              <a:ahLst/>
              <a:cxnLst/>
              <a:rect l="l" t="t" r="r" b="b"/>
              <a:pathLst>
                <a:path w="1802" h="10041" extrusionOk="0">
                  <a:moveTo>
                    <a:pt x="134" y="0"/>
                  </a:moveTo>
                  <a:lnTo>
                    <a:pt x="0" y="10041"/>
                  </a:lnTo>
                  <a:lnTo>
                    <a:pt x="1034" y="8506"/>
                  </a:lnTo>
                  <a:lnTo>
                    <a:pt x="1034" y="3469"/>
                  </a:lnTo>
                  <a:lnTo>
                    <a:pt x="1801" y="4136"/>
                  </a:lnTo>
                  <a:lnTo>
                    <a:pt x="1034" y="2268"/>
                  </a:lnTo>
                  <a:lnTo>
                    <a:pt x="834" y="500"/>
                  </a:lnTo>
                  <a:lnTo>
                    <a:pt x="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66"/>
            <p:cNvSpPr/>
            <p:nvPr/>
          </p:nvSpPr>
          <p:spPr>
            <a:xfrm>
              <a:off x="2317840" y="2962232"/>
              <a:ext cx="552518" cy="938157"/>
            </a:xfrm>
            <a:custGeom>
              <a:avLst/>
              <a:gdLst/>
              <a:ahLst/>
              <a:cxnLst/>
              <a:rect l="l" t="t" r="r" b="b"/>
              <a:pathLst>
                <a:path w="25186" h="42765" extrusionOk="0">
                  <a:moveTo>
                    <a:pt x="23551" y="0"/>
                  </a:moveTo>
                  <a:lnTo>
                    <a:pt x="8474" y="13543"/>
                  </a:lnTo>
                  <a:lnTo>
                    <a:pt x="1" y="26386"/>
                  </a:lnTo>
                  <a:lnTo>
                    <a:pt x="1502" y="42764"/>
                  </a:lnTo>
                  <a:lnTo>
                    <a:pt x="6472" y="32390"/>
                  </a:lnTo>
                  <a:lnTo>
                    <a:pt x="6472" y="24051"/>
                  </a:lnTo>
                  <a:lnTo>
                    <a:pt x="18014" y="22216"/>
                  </a:lnTo>
                  <a:lnTo>
                    <a:pt x="23418" y="17913"/>
                  </a:lnTo>
                  <a:lnTo>
                    <a:pt x="14678" y="19047"/>
                  </a:lnTo>
                  <a:lnTo>
                    <a:pt x="25186" y="5671"/>
                  </a:lnTo>
                  <a:lnTo>
                    <a:pt x="23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66"/>
            <p:cNvSpPr/>
            <p:nvPr/>
          </p:nvSpPr>
          <p:spPr>
            <a:xfrm>
              <a:off x="2461268" y="2541449"/>
              <a:ext cx="390071" cy="348346"/>
            </a:xfrm>
            <a:custGeom>
              <a:avLst/>
              <a:gdLst/>
              <a:ahLst/>
              <a:cxnLst/>
              <a:rect l="l" t="t" r="r" b="b"/>
              <a:pathLst>
                <a:path w="17781" h="15879" extrusionOk="0">
                  <a:moveTo>
                    <a:pt x="4904" y="1"/>
                  </a:moveTo>
                  <a:lnTo>
                    <a:pt x="4871" y="34"/>
                  </a:lnTo>
                  <a:cubicBezTo>
                    <a:pt x="1802" y="5538"/>
                    <a:pt x="435" y="11009"/>
                    <a:pt x="1" y="15879"/>
                  </a:cubicBezTo>
                  <a:lnTo>
                    <a:pt x="3970" y="5972"/>
                  </a:lnTo>
                  <a:lnTo>
                    <a:pt x="12210" y="8240"/>
                  </a:lnTo>
                  <a:lnTo>
                    <a:pt x="17780" y="2469"/>
                  </a:lnTo>
                  <a:lnTo>
                    <a:pt x="11209" y="2369"/>
                  </a:lnTo>
                  <a:lnTo>
                    <a:pt x="49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66"/>
            <p:cNvSpPr/>
            <p:nvPr/>
          </p:nvSpPr>
          <p:spPr>
            <a:xfrm>
              <a:off x="2889356" y="2542195"/>
              <a:ext cx="132481" cy="106858"/>
            </a:xfrm>
            <a:custGeom>
              <a:avLst/>
              <a:gdLst/>
              <a:ahLst/>
              <a:cxnLst/>
              <a:rect l="l" t="t" r="r" b="b"/>
              <a:pathLst>
                <a:path w="6039" h="4871" extrusionOk="0">
                  <a:moveTo>
                    <a:pt x="4004" y="0"/>
                  </a:moveTo>
                  <a:lnTo>
                    <a:pt x="1" y="1335"/>
                  </a:lnTo>
                  <a:lnTo>
                    <a:pt x="6039" y="4870"/>
                  </a:lnTo>
                  <a:lnTo>
                    <a:pt x="40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66"/>
            <p:cNvSpPr/>
            <p:nvPr/>
          </p:nvSpPr>
          <p:spPr>
            <a:xfrm>
              <a:off x="2961070" y="2772692"/>
              <a:ext cx="174184" cy="816689"/>
            </a:xfrm>
            <a:custGeom>
              <a:avLst/>
              <a:gdLst/>
              <a:ahLst/>
              <a:cxnLst/>
              <a:rect l="l" t="t" r="r" b="b"/>
              <a:pathLst>
                <a:path w="7940" h="37228" extrusionOk="0">
                  <a:moveTo>
                    <a:pt x="5171" y="1"/>
                  </a:moveTo>
                  <a:lnTo>
                    <a:pt x="4371" y="6505"/>
                  </a:lnTo>
                  <a:lnTo>
                    <a:pt x="1435" y="5371"/>
                  </a:lnTo>
                  <a:lnTo>
                    <a:pt x="1435" y="11809"/>
                  </a:lnTo>
                  <a:lnTo>
                    <a:pt x="3837" y="14344"/>
                  </a:lnTo>
                  <a:lnTo>
                    <a:pt x="1" y="37227"/>
                  </a:lnTo>
                  <a:cubicBezTo>
                    <a:pt x="6205" y="27454"/>
                    <a:pt x="7940" y="6505"/>
                    <a:pt x="7907" y="6505"/>
                  </a:cubicBezTo>
                  <a:lnTo>
                    <a:pt x="5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66"/>
            <p:cNvSpPr/>
            <p:nvPr/>
          </p:nvSpPr>
          <p:spPr>
            <a:xfrm>
              <a:off x="2851317" y="3189066"/>
              <a:ext cx="77593" cy="744252"/>
            </a:xfrm>
            <a:custGeom>
              <a:avLst/>
              <a:gdLst/>
              <a:ahLst/>
              <a:cxnLst/>
              <a:rect l="l" t="t" r="r" b="b"/>
              <a:pathLst>
                <a:path w="3537" h="33926" extrusionOk="0">
                  <a:moveTo>
                    <a:pt x="2869" y="1"/>
                  </a:moveTo>
                  <a:lnTo>
                    <a:pt x="0" y="11042"/>
                  </a:lnTo>
                  <a:lnTo>
                    <a:pt x="534" y="33925"/>
                  </a:lnTo>
                  <a:lnTo>
                    <a:pt x="3536" y="23418"/>
                  </a:lnTo>
                  <a:lnTo>
                    <a:pt x="28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66"/>
            <p:cNvSpPr/>
            <p:nvPr/>
          </p:nvSpPr>
          <p:spPr>
            <a:xfrm>
              <a:off x="2434943" y="3517646"/>
              <a:ext cx="381274" cy="301509"/>
            </a:xfrm>
            <a:custGeom>
              <a:avLst/>
              <a:gdLst/>
              <a:ahLst/>
              <a:cxnLst/>
              <a:rect l="l" t="t" r="r" b="b"/>
              <a:pathLst>
                <a:path w="17380" h="13744" extrusionOk="0">
                  <a:moveTo>
                    <a:pt x="17379" y="0"/>
                  </a:moveTo>
                  <a:lnTo>
                    <a:pt x="10074" y="8440"/>
                  </a:lnTo>
                  <a:lnTo>
                    <a:pt x="0" y="13744"/>
                  </a:lnTo>
                  <a:lnTo>
                    <a:pt x="0" y="13744"/>
                  </a:lnTo>
                  <a:lnTo>
                    <a:pt x="14477" y="11509"/>
                  </a:lnTo>
                  <a:lnTo>
                    <a:pt x="173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66"/>
            <p:cNvSpPr/>
            <p:nvPr/>
          </p:nvSpPr>
          <p:spPr>
            <a:xfrm>
              <a:off x="2222719" y="3933295"/>
              <a:ext cx="238570" cy="510069"/>
            </a:xfrm>
            <a:custGeom>
              <a:avLst/>
              <a:gdLst/>
              <a:ahLst/>
              <a:cxnLst/>
              <a:rect l="l" t="t" r="r" b="b"/>
              <a:pathLst>
                <a:path w="10875" h="23251" extrusionOk="0">
                  <a:moveTo>
                    <a:pt x="10241" y="0"/>
                  </a:moveTo>
                  <a:lnTo>
                    <a:pt x="5138" y="2569"/>
                  </a:lnTo>
                  <a:lnTo>
                    <a:pt x="2502" y="10074"/>
                  </a:lnTo>
                  <a:lnTo>
                    <a:pt x="1" y="10074"/>
                  </a:lnTo>
                  <a:lnTo>
                    <a:pt x="1" y="21849"/>
                  </a:lnTo>
                  <a:lnTo>
                    <a:pt x="10875" y="23250"/>
                  </a:lnTo>
                  <a:lnTo>
                    <a:pt x="102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66"/>
            <p:cNvSpPr/>
            <p:nvPr/>
          </p:nvSpPr>
          <p:spPr>
            <a:xfrm>
              <a:off x="2532982" y="2696591"/>
              <a:ext cx="356397" cy="204194"/>
            </a:xfrm>
            <a:custGeom>
              <a:avLst/>
              <a:gdLst/>
              <a:ahLst/>
              <a:cxnLst/>
              <a:rect l="l" t="t" r="r" b="b"/>
              <a:pathLst>
                <a:path w="16246" h="9308" extrusionOk="0">
                  <a:moveTo>
                    <a:pt x="16246" y="1"/>
                  </a:moveTo>
                  <a:lnTo>
                    <a:pt x="1" y="9307"/>
                  </a:lnTo>
                  <a:lnTo>
                    <a:pt x="10008" y="9307"/>
                  </a:lnTo>
                  <a:lnTo>
                    <a:pt x="16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66"/>
            <p:cNvSpPr/>
            <p:nvPr/>
          </p:nvSpPr>
          <p:spPr>
            <a:xfrm>
              <a:off x="2870336" y="2678295"/>
              <a:ext cx="131735" cy="120766"/>
            </a:xfrm>
            <a:custGeom>
              <a:avLst/>
              <a:gdLst/>
              <a:ahLst/>
              <a:cxnLst/>
              <a:rect l="l" t="t" r="r" b="b"/>
              <a:pathLst>
                <a:path w="6005" h="5505" extrusionOk="0">
                  <a:moveTo>
                    <a:pt x="3236" y="1"/>
                  </a:moveTo>
                  <a:lnTo>
                    <a:pt x="1" y="5505"/>
                  </a:lnTo>
                  <a:lnTo>
                    <a:pt x="6005" y="2769"/>
                  </a:lnTo>
                  <a:lnTo>
                    <a:pt x="3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66"/>
            <p:cNvSpPr/>
            <p:nvPr/>
          </p:nvSpPr>
          <p:spPr>
            <a:xfrm>
              <a:off x="2603971" y="1990423"/>
              <a:ext cx="20512" cy="169796"/>
            </a:xfrm>
            <a:custGeom>
              <a:avLst/>
              <a:gdLst/>
              <a:ahLst/>
              <a:cxnLst/>
              <a:rect l="l" t="t" r="r" b="b"/>
              <a:pathLst>
                <a:path w="935" h="7740" extrusionOk="0">
                  <a:moveTo>
                    <a:pt x="634" y="1"/>
                  </a:moveTo>
                  <a:lnTo>
                    <a:pt x="1" y="7740"/>
                  </a:lnTo>
                  <a:lnTo>
                    <a:pt x="935" y="6739"/>
                  </a:lnTo>
                  <a:lnTo>
                    <a:pt x="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66"/>
            <p:cNvSpPr/>
            <p:nvPr/>
          </p:nvSpPr>
          <p:spPr>
            <a:xfrm>
              <a:off x="2662522" y="1652344"/>
              <a:ext cx="278080" cy="98083"/>
            </a:xfrm>
            <a:custGeom>
              <a:avLst/>
              <a:gdLst/>
              <a:ahLst/>
              <a:cxnLst/>
              <a:rect l="l" t="t" r="r" b="b"/>
              <a:pathLst>
                <a:path w="12676" h="4471" extrusionOk="0">
                  <a:moveTo>
                    <a:pt x="12676" y="1"/>
                  </a:moveTo>
                  <a:lnTo>
                    <a:pt x="5871" y="1202"/>
                  </a:lnTo>
                  <a:lnTo>
                    <a:pt x="0" y="234"/>
                  </a:lnTo>
                  <a:lnTo>
                    <a:pt x="334" y="3870"/>
                  </a:lnTo>
                  <a:lnTo>
                    <a:pt x="6505" y="4471"/>
                  </a:lnTo>
                  <a:lnTo>
                    <a:pt x="12676" y="2836"/>
                  </a:lnTo>
                  <a:lnTo>
                    <a:pt x="12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66"/>
            <p:cNvSpPr/>
            <p:nvPr/>
          </p:nvSpPr>
          <p:spPr>
            <a:xfrm>
              <a:off x="2765695" y="1443916"/>
              <a:ext cx="231265" cy="220055"/>
            </a:xfrm>
            <a:custGeom>
              <a:avLst/>
              <a:gdLst/>
              <a:ahLst/>
              <a:cxnLst/>
              <a:rect l="l" t="t" r="r" b="b"/>
              <a:pathLst>
                <a:path w="10542" h="10031" extrusionOk="0">
                  <a:moveTo>
                    <a:pt x="3045" y="1"/>
                  </a:moveTo>
                  <a:cubicBezTo>
                    <a:pt x="2437" y="1"/>
                    <a:pt x="1894" y="171"/>
                    <a:pt x="1468" y="529"/>
                  </a:cubicBezTo>
                  <a:cubicBezTo>
                    <a:pt x="1" y="1763"/>
                    <a:pt x="534" y="4798"/>
                    <a:pt x="2636" y="7267"/>
                  </a:cubicBezTo>
                  <a:cubicBezTo>
                    <a:pt x="4127" y="9018"/>
                    <a:pt x="6003" y="10030"/>
                    <a:pt x="7492" y="10030"/>
                  </a:cubicBezTo>
                  <a:cubicBezTo>
                    <a:pt x="8102" y="10030"/>
                    <a:pt x="8647" y="9861"/>
                    <a:pt x="9074" y="9502"/>
                  </a:cubicBezTo>
                  <a:cubicBezTo>
                    <a:pt x="10541" y="8268"/>
                    <a:pt x="10008" y="5265"/>
                    <a:pt x="7906" y="2797"/>
                  </a:cubicBezTo>
                  <a:cubicBezTo>
                    <a:pt x="6414" y="1021"/>
                    <a:pt x="4535" y="1"/>
                    <a:pt x="30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66"/>
            <p:cNvSpPr/>
            <p:nvPr/>
          </p:nvSpPr>
          <p:spPr>
            <a:xfrm>
              <a:off x="2830827" y="1461685"/>
              <a:ext cx="135398" cy="131932"/>
            </a:xfrm>
            <a:custGeom>
              <a:avLst/>
              <a:gdLst/>
              <a:ahLst/>
              <a:cxnLst/>
              <a:rect l="l" t="t" r="r" b="b"/>
              <a:pathLst>
                <a:path w="6172" h="6014" extrusionOk="0">
                  <a:moveTo>
                    <a:pt x="1353" y="1"/>
                  </a:moveTo>
                  <a:cubicBezTo>
                    <a:pt x="1096" y="1"/>
                    <a:pt x="873" y="71"/>
                    <a:pt x="701" y="219"/>
                  </a:cubicBezTo>
                  <a:cubicBezTo>
                    <a:pt x="0" y="820"/>
                    <a:pt x="501" y="2554"/>
                    <a:pt x="1802" y="4089"/>
                  </a:cubicBezTo>
                  <a:cubicBezTo>
                    <a:pt x="2833" y="5300"/>
                    <a:pt x="4043" y="6014"/>
                    <a:pt x="4863" y="6014"/>
                  </a:cubicBezTo>
                  <a:cubicBezTo>
                    <a:pt x="5104" y="6014"/>
                    <a:pt x="5312" y="5952"/>
                    <a:pt x="5471" y="5823"/>
                  </a:cubicBezTo>
                  <a:cubicBezTo>
                    <a:pt x="6171" y="5223"/>
                    <a:pt x="5671" y="3488"/>
                    <a:pt x="4370" y="1920"/>
                  </a:cubicBezTo>
                  <a:cubicBezTo>
                    <a:pt x="3400" y="745"/>
                    <a:pt x="2194" y="1"/>
                    <a:pt x="1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66"/>
            <p:cNvSpPr/>
            <p:nvPr/>
          </p:nvSpPr>
          <p:spPr>
            <a:xfrm>
              <a:off x="2610553" y="1447360"/>
              <a:ext cx="202001" cy="213891"/>
            </a:xfrm>
            <a:custGeom>
              <a:avLst/>
              <a:gdLst/>
              <a:ahLst/>
              <a:cxnLst/>
              <a:rect l="l" t="t" r="r" b="b"/>
              <a:pathLst>
                <a:path w="9208" h="9750" extrusionOk="0">
                  <a:moveTo>
                    <a:pt x="5798" y="0"/>
                  </a:moveTo>
                  <a:cubicBezTo>
                    <a:pt x="4253" y="0"/>
                    <a:pt x="2520" y="1148"/>
                    <a:pt x="1435" y="3040"/>
                  </a:cubicBezTo>
                  <a:cubicBezTo>
                    <a:pt x="1" y="5542"/>
                    <a:pt x="234" y="8377"/>
                    <a:pt x="2002" y="9378"/>
                  </a:cubicBezTo>
                  <a:cubicBezTo>
                    <a:pt x="2425" y="9630"/>
                    <a:pt x="2899" y="9750"/>
                    <a:pt x="3396" y="9750"/>
                  </a:cubicBezTo>
                  <a:cubicBezTo>
                    <a:pt x="4936" y="9750"/>
                    <a:pt x="6688" y="8602"/>
                    <a:pt x="7773" y="6710"/>
                  </a:cubicBezTo>
                  <a:cubicBezTo>
                    <a:pt x="9207" y="4208"/>
                    <a:pt x="8974" y="1372"/>
                    <a:pt x="7206" y="372"/>
                  </a:cubicBezTo>
                  <a:cubicBezTo>
                    <a:pt x="6775" y="120"/>
                    <a:pt x="6297" y="0"/>
                    <a:pt x="57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66"/>
            <p:cNvSpPr/>
            <p:nvPr/>
          </p:nvSpPr>
          <p:spPr>
            <a:xfrm>
              <a:off x="2552023" y="2317533"/>
              <a:ext cx="221744" cy="75399"/>
            </a:xfrm>
            <a:custGeom>
              <a:avLst/>
              <a:gdLst/>
              <a:ahLst/>
              <a:cxnLst/>
              <a:rect l="l" t="t" r="r" b="b"/>
              <a:pathLst>
                <a:path w="10108" h="3437" extrusionOk="0">
                  <a:moveTo>
                    <a:pt x="10107" y="1"/>
                  </a:moveTo>
                  <a:lnTo>
                    <a:pt x="5471" y="1402"/>
                  </a:lnTo>
                  <a:lnTo>
                    <a:pt x="0" y="1"/>
                  </a:lnTo>
                  <a:lnTo>
                    <a:pt x="0" y="1"/>
                  </a:lnTo>
                  <a:lnTo>
                    <a:pt x="5404" y="3436"/>
                  </a:lnTo>
                  <a:lnTo>
                    <a:pt x="10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66"/>
            <p:cNvSpPr/>
            <p:nvPr/>
          </p:nvSpPr>
          <p:spPr>
            <a:xfrm>
              <a:off x="2812531" y="2335829"/>
              <a:ext cx="222468" cy="82704"/>
            </a:xfrm>
            <a:custGeom>
              <a:avLst/>
              <a:gdLst/>
              <a:ahLst/>
              <a:cxnLst/>
              <a:rect l="l" t="t" r="r" b="b"/>
              <a:pathLst>
                <a:path w="10141" h="3770" extrusionOk="0">
                  <a:moveTo>
                    <a:pt x="0" y="0"/>
                  </a:moveTo>
                  <a:lnTo>
                    <a:pt x="5204" y="3770"/>
                  </a:lnTo>
                  <a:lnTo>
                    <a:pt x="10141" y="601"/>
                  </a:lnTo>
                  <a:lnTo>
                    <a:pt x="10141" y="601"/>
                  </a:lnTo>
                  <a:lnTo>
                    <a:pt x="5371" y="176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66"/>
            <p:cNvSpPr/>
            <p:nvPr/>
          </p:nvSpPr>
          <p:spPr>
            <a:xfrm>
              <a:off x="2639839" y="2472675"/>
              <a:ext cx="345406" cy="93695"/>
            </a:xfrm>
            <a:custGeom>
              <a:avLst/>
              <a:gdLst/>
              <a:ahLst/>
              <a:cxnLst/>
              <a:rect l="l" t="t" r="r" b="b"/>
              <a:pathLst>
                <a:path w="15745" h="4271" extrusionOk="0">
                  <a:moveTo>
                    <a:pt x="15745" y="0"/>
                  </a:moveTo>
                  <a:lnTo>
                    <a:pt x="8740" y="1335"/>
                  </a:lnTo>
                  <a:lnTo>
                    <a:pt x="0" y="534"/>
                  </a:lnTo>
                  <a:lnTo>
                    <a:pt x="9640" y="4270"/>
                  </a:lnTo>
                  <a:lnTo>
                    <a:pt x="157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66"/>
            <p:cNvSpPr/>
            <p:nvPr/>
          </p:nvSpPr>
          <p:spPr>
            <a:xfrm>
              <a:off x="3147670" y="2519511"/>
              <a:ext cx="85644" cy="46858"/>
            </a:xfrm>
            <a:custGeom>
              <a:avLst/>
              <a:gdLst/>
              <a:ahLst/>
              <a:cxnLst/>
              <a:rect l="l" t="t" r="r" b="b"/>
              <a:pathLst>
                <a:path w="3904" h="2136" extrusionOk="0">
                  <a:moveTo>
                    <a:pt x="3437" y="0"/>
                  </a:moveTo>
                  <a:lnTo>
                    <a:pt x="2203" y="1034"/>
                  </a:lnTo>
                  <a:lnTo>
                    <a:pt x="1" y="2135"/>
                  </a:lnTo>
                  <a:lnTo>
                    <a:pt x="1" y="2135"/>
                  </a:lnTo>
                  <a:lnTo>
                    <a:pt x="3170" y="1535"/>
                  </a:lnTo>
                  <a:lnTo>
                    <a:pt x="3904" y="1068"/>
                  </a:lnTo>
                  <a:lnTo>
                    <a:pt x="3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66"/>
            <p:cNvSpPr/>
            <p:nvPr/>
          </p:nvSpPr>
          <p:spPr>
            <a:xfrm>
              <a:off x="2357372" y="1762119"/>
              <a:ext cx="84174" cy="25623"/>
            </a:xfrm>
            <a:custGeom>
              <a:avLst/>
              <a:gdLst/>
              <a:ahLst/>
              <a:cxnLst/>
              <a:rect l="l" t="t" r="r" b="b"/>
              <a:pathLst>
                <a:path w="3837" h="1168" extrusionOk="0">
                  <a:moveTo>
                    <a:pt x="0" y="0"/>
                  </a:moveTo>
                  <a:lnTo>
                    <a:pt x="2068" y="1168"/>
                  </a:lnTo>
                  <a:lnTo>
                    <a:pt x="3836" y="1168"/>
                  </a:lnTo>
                  <a:lnTo>
                    <a:pt x="25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66"/>
            <p:cNvSpPr/>
            <p:nvPr/>
          </p:nvSpPr>
          <p:spPr>
            <a:xfrm>
              <a:off x="2679349" y="1675773"/>
              <a:ext cx="224684" cy="50500"/>
            </a:xfrm>
            <a:custGeom>
              <a:avLst/>
              <a:gdLst/>
              <a:ahLst/>
              <a:cxnLst/>
              <a:rect l="l" t="t" r="r" b="b"/>
              <a:pathLst>
                <a:path w="10242" h="2302" extrusionOk="0">
                  <a:moveTo>
                    <a:pt x="10241" y="0"/>
                  </a:moveTo>
                  <a:lnTo>
                    <a:pt x="4170" y="1301"/>
                  </a:lnTo>
                  <a:lnTo>
                    <a:pt x="0" y="701"/>
                  </a:lnTo>
                  <a:lnTo>
                    <a:pt x="4604" y="2302"/>
                  </a:lnTo>
                  <a:lnTo>
                    <a:pt x="102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66"/>
            <p:cNvSpPr/>
            <p:nvPr/>
          </p:nvSpPr>
          <p:spPr>
            <a:xfrm>
              <a:off x="2827163" y="1686018"/>
              <a:ext cx="108327" cy="37338"/>
            </a:xfrm>
            <a:custGeom>
              <a:avLst/>
              <a:gdLst/>
              <a:ahLst/>
              <a:cxnLst/>
              <a:rect l="l" t="t" r="r" b="b"/>
              <a:pathLst>
                <a:path w="4938" h="1702" extrusionOk="0">
                  <a:moveTo>
                    <a:pt x="4937" y="0"/>
                  </a:moveTo>
                  <a:lnTo>
                    <a:pt x="1" y="1702"/>
                  </a:lnTo>
                  <a:lnTo>
                    <a:pt x="1" y="1702"/>
                  </a:lnTo>
                  <a:lnTo>
                    <a:pt x="2569" y="1468"/>
                  </a:lnTo>
                  <a:lnTo>
                    <a:pt x="49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66"/>
            <p:cNvSpPr/>
            <p:nvPr/>
          </p:nvSpPr>
          <p:spPr>
            <a:xfrm>
              <a:off x="2696175" y="1462804"/>
              <a:ext cx="49776" cy="41264"/>
            </a:xfrm>
            <a:custGeom>
              <a:avLst/>
              <a:gdLst/>
              <a:ahLst/>
              <a:cxnLst/>
              <a:rect l="l" t="t" r="r" b="b"/>
              <a:pathLst>
                <a:path w="2269" h="1881" extrusionOk="0">
                  <a:moveTo>
                    <a:pt x="1518" y="1"/>
                  </a:moveTo>
                  <a:cubicBezTo>
                    <a:pt x="1243" y="1"/>
                    <a:pt x="910" y="132"/>
                    <a:pt x="634" y="368"/>
                  </a:cubicBezTo>
                  <a:cubicBezTo>
                    <a:pt x="167" y="802"/>
                    <a:pt x="1" y="1369"/>
                    <a:pt x="267" y="1669"/>
                  </a:cubicBezTo>
                  <a:cubicBezTo>
                    <a:pt x="367" y="1811"/>
                    <a:pt x="538" y="1880"/>
                    <a:pt x="737" y="1880"/>
                  </a:cubicBezTo>
                  <a:cubicBezTo>
                    <a:pt x="1009" y="1880"/>
                    <a:pt x="1333" y="1752"/>
                    <a:pt x="1602" y="1502"/>
                  </a:cubicBezTo>
                  <a:cubicBezTo>
                    <a:pt x="2069" y="1102"/>
                    <a:pt x="2269" y="502"/>
                    <a:pt x="1969" y="201"/>
                  </a:cubicBezTo>
                  <a:cubicBezTo>
                    <a:pt x="1873" y="65"/>
                    <a:pt x="1709" y="1"/>
                    <a:pt x="1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66"/>
            <p:cNvSpPr/>
            <p:nvPr/>
          </p:nvSpPr>
          <p:spPr>
            <a:xfrm>
              <a:off x="2557135" y="2081178"/>
              <a:ext cx="21257" cy="106112"/>
            </a:xfrm>
            <a:custGeom>
              <a:avLst/>
              <a:gdLst/>
              <a:ahLst/>
              <a:cxnLst/>
              <a:rect l="l" t="t" r="r" b="b"/>
              <a:pathLst>
                <a:path w="969" h="4837" extrusionOk="0">
                  <a:moveTo>
                    <a:pt x="1" y="0"/>
                  </a:moveTo>
                  <a:lnTo>
                    <a:pt x="234" y="4837"/>
                  </a:lnTo>
                  <a:lnTo>
                    <a:pt x="968" y="4670"/>
                  </a:lnTo>
                  <a:lnTo>
                    <a:pt x="835" y="34"/>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66"/>
            <p:cNvSpPr/>
            <p:nvPr/>
          </p:nvSpPr>
          <p:spPr>
            <a:xfrm>
              <a:off x="2530064" y="1522101"/>
              <a:ext cx="41725" cy="468344"/>
            </a:xfrm>
            <a:custGeom>
              <a:avLst/>
              <a:gdLst/>
              <a:ahLst/>
              <a:cxnLst/>
              <a:rect l="l" t="t" r="r" b="b"/>
              <a:pathLst>
                <a:path w="1902" h="21349" extrusionOk="0">
                  <a:moveTo>
                    <a:pt x="1335" y="0"/>
                  </a:moveTo>
                  <a:lnTo>
                    <a:pt x="1" y="134"/>
                  </a:lnTo>
                  <a:lnTo>
                    <a:pt x="868" y="21349"/>
                  </a:lnTo>
                  <a:lnTo>
                    <a:pt x="1902" y="21182"/>
                  </a:lnTo>
                  <a:lnTo>
                    <a:pt x="13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66"/>
            <p:cNvSpPr/>
            <p:nvPr/>
          </p:nvSpPr>
          <p:spPr>
            <a:xfrm>
              <a:off x="2509574" y="1977150"/>
              <a:ext cx="108327" cy="139215"/>
            </a:xfrm>
            <a:custGeom>
              <a:avLst/>
              <a:gdLst/>
              <a:ahLst/>
              <a:cxnLst/>
              <a:rect l="l" t="t" r="r" b="b"/>
              <a:pathLst>
                <a:path w="4938" h="6346" extrusionOk="0">
                  <a:moveTo>
                    <a:pt x="2573" y="866"/>
                  </a:moveTo>
                  <a:cubicBezTo>
                    <a:pt x="3509" y="866"/>
                    <a:pt x="4237" y="1832"/>
                    <a:pt x="4237" y="3041"/>
                  </a:cubicBezTo>
                  <a:cubicBezTo>
                    <a:pt x="4270" y="4342"/>
                    <a:pt x="3470" y="5409"/>
                    <a:pt x="2469" y="5509"/>
                  </a:cubicBezTo>
                  <a:cubicBezTo>
                    <a:pt x="2437" y="5512"/>
                    <a:pt x="2406" y="5513"/>
                    <a:pt x="2375" y="5513"/>
                  </a:cubicBezTo>
                  <a:cubicBezTo>
                    <a:pt x="1418" y="5513"/>
                    <a:pt x="668" y="4536"/>
                    <a:pt x="668" y="3341"/>
                  </a:cubicBezTo>
                  <a:cubicBezTo>
                    <a:pt x="668" y="2040"/>
                    <a:pt x="1435" y="939"/>
                    <a:pt x="2436" y="873"/>
                  </a:cubicBezTo>
                  <a:cubicBezTo>
                    <a:pt x="2482" y="868"/>
                    <a:pt x="2528" y="866"/>
                    <a:pt x="2573" y="866"/>
                  </a:cubicBezTo>
                  <a:close/>
                  <a:moveTo>
                    <a:pt x="2576" y="0"/>
                  </a:moveTo>
                  <a:cubicBezTo>
                    <a:pt x="2530" y="0"/>
                    <a:pt x="2483" y="2"/>
                    <a:pt x="2436" y="5"/>
                  </a:cubicBezTo>
                  <a:cubicBezTo>
                    <a:pt x="1101" y="72"/>
                    <a:pt x="1" y="1573"/>
                    <a:pt x="67" y="3341"/>
                  </a:cubicBezTo>
                  <a:cubicBezTo>
                    <a:pt x="100" y="5034"/>
                    <a:pt x="1117" y="6346"/>
                    <a:pt x="2407" y="6346"/>
                  </a:cubicBezTo>
                  <a:cubicBezTo>
                    <a:pt x="2438" y="6346"/>
                    <a:pt x="2470" y="6345"/>
                    <a:pt x="2502" y="6343"/>
                  </a:cubicBezTo>
                  <a:cubicBezTo>
                    <a:pt x="3837" y="6243"/>
                    <a:pt x="4937" y="4742"/>
                    <a:pt x="4904" y="3008"/>
                  </a:cubicBezTo>
                  <a:cubicBezTo>
                    <a:pt x="4840" y="1302"/>
                    <a:pt x="3844" y="0"/>
                    <a:pt x="25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66"/>
            <p:cNvSpPr/>
            <p:nvPr/>
          </p:nvSpPr>
          <p:spPr>
            <a:xfrm>
              <a:off x="2233688" y="2249022"/>
              <a:ext cx="115654" cy="336368"/>
            </a:xfrm>
            <a:custGeom>
              <a:avLst/>
              <a:gdLst/>
              <a:ahLst/>
              <a:cxnLst/>
              <a:rect l="l" t="t" r="r" b="b"/>
              <a:pathLst>
                <a:path w="5272" h="15333" extrusionOk="0">
                  <a:moveTo>
                    <a:pt x="267" y="0"/>
                  </a:moveTo>
                  <a:cubicBezTo>
                    <a:pt x="228" y="0"/>
                    <a:pt x="192" y="19"/>
                    <a:pt x="168" y="55"/>
                  </a:cubicBezTo>
                  <a:cubicBezTo>
                    <a:pt x="34" y="188"/>
                    <a:pt x="1" y="488"/>
                    <a:pt x="68" y="688"/>
                  </a:cubicBezTo>
                  <a:lnTo>
                    <a:pt x="4838" y="15132"/>
                  </a:lnTo>
                  <a:cubicBezTo>
                    <a:pt x="4871" y="15232"/>
                    <a:pt x="4904" y="15332"/>
                    <a:pt x="5004" y="15332"/>
                  </a:cubicBezTo>
                  <a:cubicBezTo>
                    <a:pt x="5038" y="15332"/>
                    <a:pt x="5071" y="15299"/>
                    <a:pt x="5138" y="15232"/>
                  </a:cubicBezTo>
                  <a:cubicBezTo>
                    <a:pt x="5238" y="15132"/>
                    <a:pt x="5271" y="14832"/>
                    <a:pt x="5205" y="14632"/>
                  </a:cubicBezTo>
                  <a:lnTo>
                    <a:pt x="435" y="188"/>
                  </a:lnTo>
                  <a:cubicBezTo>
                    <a:pt x="413" y="60"/>
                    <a:pt x="337"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66"/>
            <p:cNvSpPr/>
            <p:nvPr/>
          </p:nvSpPr>
          <p:spPr>
            <a:xfrm>
              <a:off x="2121741" y="2564132"/>
              <a:ext cx="243704" cy="131976"/>
            </a:xfrm>
            <a:custGeom>
              <a:avLst/>
              <a:gdLst/>
              <a:ahLst/>
              <a:cxnLst/>
              <a:rect l="l" t="t" r="r" b="b"/>
              <a:pathLst>
                <a:path w="11109" h="6016" extrusionOk="0">
                  <a:moveTo>
                    <a:pt x="1034" y="368"/>
                  </a:moveTo>
                  <a:cubicBezTo>
                    <a:pt x="1501" y="435"/>
                    <a:pt x="1535" y="935"/>
                    <a:pt x="1535" y="968"/>
                  </a:cubicBezTo>
                  <a:lnTo>
                    <a:pt x="534" y="968"/>
                  </a:lnTo>
                  <a:cubicBezTo>
                    <a:pt x="534" y="968"/>
                    <a:pt x="601" y="368"/>
                    <a:pt x="1034" y="368"/>
                  </a:cubicBezTo>
                  <a:close/>
                  <a:moveTo>
                    <a:pt x="10107" y="368"/>
                  </a:moveTo>
                  <a:cubicBezTo>
                    <a:pt x="10574" y="435"/>
                    <a:pt x="10608" y="935"/>
                    <a:pt x="10608" y="968"/>
                  </a:cubicBezTo>
                  <a:lnTo>
                    <a:pt x="9607" y="968"/>
                  </a:lnTo>
                  <a:cubicBezTo>
                    <a:pt x="9607" y="935"/>
                    <a:pt x="9640" y="368"/>
                    <a:pt x="10107" y="368"/>
                  </a:cubicBezTo>
                  <a:close/>
                  <a:moveTo>
                    <a:pt x="10061" y="0"/>
                  </a:moveTo>
                  <a:cubicBezTo>
                    <a:pt x="9171" y="0"/>
                    <a:pt x="9107" y="936"/>
                    <a:pt x="9107" y="968"/>
                  </a:cubicBezTo>
                  <a:lnTo>
                    <a:pt x="2035" y="968"/>
                  </a:lnTo>
                  <a:cubicBezTo>
                    <a:pt x="2035" y="968"/>
                    <a:pt x="1968" y="34"/>
                    <a:pt x="1034" y="1"/>
                  </a:cubicBezTo>
                  <a:cubicBezTo>
                    <a:pt x="1020" y="0"/>
                    <a:pt x="1005" y="0"/>
                    <a:pt x="991" y="0"/>
                  </a:cubicBezTo>
                  <a:cubicBezTo>
                    <a:pt x="130" y="0"/>
                    <a:pt x="34" y="968"/>
                    <a:pt x="34" y="968"/>
                  </a:cubicBezTo>
                  <a:cubicBezTo>
                    <a:pt x="34" y="968"/>
                    <a:pt x="0" y="5805"/>
                    <a:pt x="5271" y="6005"/>
                  </a:cubicBezTo>
                  <a:cubicBezTo>
                    <a:pt x="5414" y="6012"/>
                    <a:pt x="5554" y="6015"/>
                    <a:pt x="5690" y="6015"/>
                  </a:cubicBezTo>
                  <a:cubicBezTo>
                    <a:pt x="11076" y="6015"/>
                    <a:pt x="11108" y="1001"/>
                    <a:pt x="11108" y="968"/>
                  </a:cubicBezTo>
                  <a:cubicBezTo>
                    <a:pt x="11108" y="968"/>
                    <a:pt x="11008" y="34"/>
                    <a:pt x="10107" y="1"/>
                  </a:cubicBezTo>
                  <a:cubicBezTo>
                    <a:pt x="10092" y="0"/>
                    <a:pt x="10076" y="0"/>
                    <a:pt x="10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66"/>
            <p:cNvSpPr/>
            <p:nvPr/>
          </p:nvSpPr>
          <p:spPr>
            <a:xfrm>
              <a:off x="2244679" y="2595612"/>
              <a:ext cx="106858" cy="90031"/>
            </a:xfrm>
            <a:custGeom>
              <a:avLst/>
              <a:gdLst/>
              <a:ahLst/>
              <a:cxnLst/>
              <a:rect l="l" t="t" r="r" b="b"/>
              <a:pathLst>
                <a:path w="4871" h="4104" extrusionOk="0">
                  <a:moveTo>
                    <a:pt x="2802" y="0"/>
                  </a:moveTo>
                  <a:cubicBezTo>
                    <a:pt x="2802" y="1902"/>
                    <a:pt x="0" y="4103"/>
                    <a:pt x="34" y="4103"/>
                  </a:cubicBezTo>
                  <a:cubicBezTo>
                    <a:pt x="4637" y="3870"/>
                    <a:pt x="4870" y="0"/>
                    <a:pt x="48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66"/>
            <p:cNvSpPr/>
            <p:nvPr/>
          </p:nvSpPr>
          <p:spPr>
            <a:xfrm>
              <a:off x="2139291" y="2248144"/>
              <a:ext cx="104664" cy="337245"/>
            </a:xfrm>
            <a:custGeom>
              <a:avLst/>
              <a:gdLst/>
              <a:ahLst/>
              <a:cxnLst/>
              <a:rect l="l" t="t" r="r" b="b"/>
              <a:pathLst>
                <a:path w="4771" h="15373" extrusionOk="0">
                  <a:moveTo>
                    <a:pt x="4543" y="1"/>
                  </a:moveTo>
                  <a:cubicBezTo>
                    <a:pt x="4475" y="1"/>
                    <a:pt x="4406" y="91"/>
                    <a:pt x="4337" y="228"/>
                  </a:cubicBezTo>
                  <a:lnTo>
                    <a:pt x="34" y="14672"/>
                  </a:lnTo>
                  <a:cubicBezTo>
                    <a:pt x="1" y="14872"/>
                    <a:pt x="1" y="15172"/>
                    <a:pt x="134" y="15272"/>
                  </a:cubicBezTo>
                  <a:cubicBezTo>
                    <a:pt x="168" y="15372"/>
                    <a:pt x="201" y="15372"/>
                    <a:pt x="268" y="15372"/>
                  </a:cubicBezTo>
                  <a:cubicBezTo>
                    <a:pt x="334" y="15372"/>
                    <a:pt x="434" y="15272"/>
                    <a:pt x="401" y="15105"/>
                  </a:cubicBezTo>
                  <a:lnTo>
                    <a:pt x="4704" y="695"/>
                  </a:lnTo>
                  <a:cubicBezTo>
                    <a:pt x="4771" y="495"/>
                    <a:pt x="4771" y="195"/>
                    <a:pt x="4637" y="61"/>
                  </a:cubicBezTo>
                  <a:cubicBezTo>
                    <a:pt x="4606" y="19"/>
                    <a:pt x="4575" y="1"/>
                    <a:pt x="45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66"/>
            <p:cNvSpPr/>
            <p:nvPr/>
          </p:nvSpPr>
          <p:spPr>
            <a:xfrm>
              <a:off x="2906204" y="2249022"/>
              <a:ext cx="115633" cy="336368"/>
            </a:xfrm>
            <a:custGeom>
              <a:avLst/>
              <a:gdLst/>
              <a:ahLst/>
              <a:cxnLst/>
              <a:rect l="l" t="t" r="r" b="b"/>
              <a:pathLst>
                <a:path w="5271" h="15333" extrusionOk="0">
                  <a:moveTo>
                    <a:pt x="267" y="0"/>
                  </a:moveTo>
                  <a:cubicBezTo>
                    <a:pt x="228" y="0"/>
                    <a:pt x="191" y="19"/>
                    <a:pt x="167" y="55"/>
                  </a:cubicBezTo>
                  <a:cubicBezTo>
                    <a:pt x="33" y="188"/>
                    <a:pt x="0" y="488"/>
                    <a:pt x="67" y="688"/>
                  </a:cubicBezTo>
                  <a:lnTo>
                    <a:pt x="4837" y="15132"/>
                  </a:lnTo>
                  <a:cubicBezTo>
                    <a:pt x="4870" y="15232"/>
                    <a:pt x="4904" y="15332"/>
                    <a:pt x="5004" y="15332"/>
                  </a:cubicBezTo>
                  <a:cubicBezTo>
                    <a:pt x="5037" y="15332"/>
                    <a:pt x="5070" y="15299"/>
                    <a:pt x="5104" y="15232"/>
                  </a:cubicBezTo>
                  <a:cubicBezTo>
                    <a:pt x="5237" y="15132"/>
                    <a:pt x="5271" y="14832"/>
                    <a:pt x="5204" y="14632"/>
                  </a:cubicBezTo>
                  <a:lnTo>
                    <a:pt x="434" y="188"/>
                  </a:lnTo>
                  <a:cubicBezTo>
                    <a:pt x="412" y="60"/>
                    <a:pt x="336" y="0"/>
                    <a:pt x="2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66"/>
            <p:cNvSpPr/>
            <p:nvPr/>
          </p:nvSpPr>
          <p:spPr>
            <a:xfrm>
              <a:off x="2793511" y="2564132"/>
              <a:ext cx="242958" cy="131976"/>
            </a:xfrm>
            <a:custGeom>
              <a:avLst/>
              <a:gdLst/>
              <a:ahLst/>
              <a:cxnLst/>
              <a:rect l="l" t="t" r="r" b="b"/>
              <a:pathLst>
                <a:path w="11075" h="6016" extrusionOk="0">
                  <a:moveTo>
                    <a:pt x="1034" y="368"/>
                  </a:moveTo>
                  <a:cubicBezTo>
                    <a:pt x="1501" y="435"/>
                    <a:pt x="1535" y="935"/>
                    <a:pt x="1535" y="968"/>
                  </a:cubicBezTo>
                  <a:lnTo>
                    <a:pt x="534" y="968"/>
                  </a:lnTo>
                  <a:cubicBezTo>
                    <a:pt x="534" y="968"/>
                    <a:pt x="567" y="368"/>
                    <a:pt x="1034" y="368"/>
                  </a:cubicBezTo>
                  <a:close/>
                  <a:moveTo>
                    <a:pt x="10141" y="368"/>
                  </a:moveTo>
                  <a:cubicBezTo>
                    <a:pt x="10574" y="435"/>
                    <a:pt x="10641" y="935"/>
                    <a:pt x="10641" y="968"/>
                  </a:cubicBezTo>
                  <a:lnTo>
                    <a:pt x="9640" y="968"/>
                  </a:lnTo>
                  <a:cubicBezTo>
                    <a:pt x="9574" y="935"/>
                    <a:pt x="9674" y="368"/>
                    <a:pt x="10141" y="368"/>
                  </a:cubicBezTo>
                  <a:close/>
                  <a:moveTo>
                    <a:pt x="10029" y="0"/>
                  </a:moveTo>
                  <a:cubicBezTo>
                    <a:pt x="9170" y="0"/>
                    <a:pt x="9073" y="936"/>
                    <a:pt x="9073" y="968"/>
                  </a:cubicBezTo>
                  <a:lnTo>
                    <a:pt x="2035" y="968"/>
                  </a:lnTo>
                  <a:cubicBezTo>
                    <a:pt x="2035" y="968"/>
                    <a:pt x="1968" y="34"/>
                    <a:pt x="1034" y="1"/>
                  </a:cubicBezTo>
                  <a:cubicBezTo>
                    <a:pt x="1019" y="0"/>
                    <a:pt x="1005" y="0"/>
                    <a:pt x="991" y="0"/>
                  </a:cubicBezTo>
                  <a:cubicBezTo>
                    <a:pt x="130" y="0"/>
                    <a:pt x="33" y="968"/>
                    <a:pt x="33" y="968"/>
                  </a:cubicBezTo>
                  <a:cubicBezTo>
                    <a:pt x="33" y="968"/>
                    <a:pt x="0" y="5805"/>
                    <a:pt x="5237" y="6005"/>
                  </a:cubicBezTo>
                  <a:cubicBezTo>
                    <a:pt x="5381" y="6012"/>
                    <a:pt x="5522" y="6015"/>
                    <a:pt x="5659" y="6015"/>
                  </a:cubicBezTo>
                  <a:cubicBezTo>
                    <a:pt x="11075" y="6015"/>
                    <a:pt x="11075" y="1001"/>
                    <a:pt x="11075" y="968"/>
                  </a:cubicBezTo>
                  <a:cubicBezTo>
                    <a:pt x="11075" y="968"/>
                    <a:pt x="11008" y="34"/>
                    <a:pt x="10074" y="1"/>
                  </a:cubicBezTo>
                  <a:cubicBezTo>
                    <a:pt x="10059" y="0"/>
                    <a:pt x="10044" y="0"/>
                    <a:pt x="10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66"/>
            <p:cNvSpPr/>
            <p:nvPr/>
          </p:nvSpPr>
          <p:spPr>
            <a:xfrm>
              <a:off x="2915703" y="2595612"/>
              <a:ext cx="107603" cy="90031"/>
            </a:xfrm>
            <a:custGeom>
              <a:avLst/>
              <a:gdLst/>
              <a:ahLst/>
              <a:cxnLst/>
              <a:rect l="l" t="t" r="r" b="b"/>
              <a:pathLst>
                <a:path w="4905" h="4104" extrusionOk="0">
                  <a:moveTo>
                    <a:pt x="2803" y="0"/>
                  </a:moveTo>
                  <a:cubicBezTo>
                    <a:pt x="2836" y="1902"/>
                    <a:pt x="1" y="4103"/>
                    <a:pt x="67" y="4103"/>
                  </a:cubicBezTo>
                  <a:cubicBezTo>
                    <a:pt x="4637" y="3870"/>
                    <a:pt x="4904" y="0"/>
                    <a:pt x="4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66"/>
            <p:cNvSpPr/>
            <p:nvPr/>
          </p:nvSpPr>
          <p:spPr>
            <a:xfrm>
              <a:off x="2811807" y="2248144"/>
              <a:ext cx="103918" cy="337245"/>
            </a:xfrm>
            <a:custGeom>
              <a:avLst/>
              <a:gdLst/>
              <a:ahLst/>
              <a:cxnLst/>
              <a:rect l="l" t="t" r="r" b="b"/>
              <a:pathLst>
                <a:path w="4737" h="15373" extrusionOk="0">
                  <a:moveTo>
                    <a:pt x="4536" y="1"/>
                  </a:moveTo>
                  <a:cubicBezTo>
                    <a:pt x="4459" y="1"/>
                    <a:pt x="4382" y="91"/>
                    <a:pt x="4336" y="228"/>
                  </a:cubicBezTo>
                  <a:lnTo>
                    <a:pt x="33" y="14672"/>
                  </a:lnTo>
                  <a:cubicBezTo>
                    <a:pt x="0" y="14872"/>
                    <a:pt x="0" y="15172"/>
                    <a:pt x="133" y="15272"/>
                  </a:cubicBezTo>
                  <a:cubicBezTo>
                    <a:pt x="167" y="15372"/>
                    <a:pt x="200" y="15372"/>
                    <a:pt x="234" y="15372"/>
                  </a:cubicBezTo>
                  <a:cubicBezTo>
                    <a:pt x="334" y="15372"/>
                    <a:pt x="367" y="15272"/>
                    <a:pt x="400" y="15105"/>
                  </a:cubicBezTo>
                  <a:lnTo>
                    <a:pt x="4703" y="695"/>
                  </a:lnTo>
                  <a:cubicBezTo>
                    <a:pt x="4737" y="495"/>
                    <a:pt x="4737" y="195"/>
                    <a:pt x="4637" y="61"/>
                  </a:cubicBezTo>
                  <a:cubicBezTo>
                    <a:pt x="4605" y="19"/>
                    <a:pt x="4571" y="1"/>
                    <a:pt x="45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66"/>
            <p:cNvSpPr/>
            <p:nvPr/>
          </p:nvSpPr>
          <p:spPr>
            <a:xfrm>
              <a:off x="2119284" y="2132907"/>
              <a:ext cx="896257" cy="138382"/>
            </a:xfrm>
            <a:custGeom>
              <a:avLst/>
              <a:gdLst/>
              <a:ahLst/>
              <a:cxnLst/>
              <a:rect l="l" t="t" r="r" b="b"/>
              <a:pathLst>
                <a:path w="40855" h="6308" extrusionOk="0">
                  <a:moveTo>
                    <a:pt x="14455" y="1"/>
                  </a:moveTo>
                  <a:cubicBezTo>
                    <a:pt x="14345" y="1"/>
                    <a:pt x="14234" y="4"/>
                    <a:pt x="14122" y="11"/>
                  </a:cubicBezTo>
                  <a:cubicBezTo>
                    <a:pt x="10489" y="242"/>
                    <a:pt x="9483" y="4256"/>
                    <a:pt x="5554" y="4256"/>
                  </a:cubicBezTo>
                  <a:cubicBezTo>
                    <a:pt x="4397" y="4256"/>
                    <a:pt x="2986" y="3908"/>
                    <a:pt x="1180" y="3013"/>
                  </a:cubicBezTo>
                  <a:lnTo>
                    <a:pt x="1180" y="3013"/>
                  </a:lnTo>
                  <a:cubicBezTo>
                    <a:pt x="1180" y="3013"/>
                    <a:pt x="1" y="6308"/>
                    <a:pt x="5701" y="6308"/>
                  </a:cubicBezTo>
                  <a:cubicBezTo>
                    <a:pt x="5988" y="6308"/>
                    <a:pt x="6293" y="6299"/>
                    <a:pt x="6617" y="6282"/>
                  </a:cubicBezTo>
                  <a:cubicBezTo>
                    <a:pt x="10208" y="6072"/>
                    <a:pt x="11876" y="2765"/>
                    <a:pt x="15107" y="2765"/>
                  </a:cubicBezTo>
                  <a:cubicBezTo>
                    <a:pt x="16498" y="2765"/>
                    <a:pt x="18178" y="3378"/>
                    <a:pt x="20427" y="5114"/>
                  </a:cubicBezTo>
                  <a:lnTo>
                    <a:pt x="20427" y="5081"/>
                  </a:lnTo>
                  <a:cubicBezTo>
                    <a:pt x="22675" y="3344"/>
                    <a:pt x="24356" y="2731"/>
                    <a:pt x="25747" y="2731"/>
                  </a:cubicBezTo>
                  <a:cubicBezTo>
                    <a:pt x="28978" y="2731"/>
                    <a:pt x="30646" y="6038"/>
                    <a:pt x="34237" y="6248"/>
                  </a:cubicBezTo>
                  <a:cubicBezTo>
                    <a:pt x="34563" y="6266"/>
                    <a:pt x="34871" y="6275"/>
                    <a:pt x="35161" y="6275"/>
                  </a:cubicBezTo>
                  <a:cubicBezTo>
                    <a:pt x="40855" y="6275"/>
                    <a:pt x="39707" y="3013"/>
                    <a:pt x="39707" y="3013"/>
                  </a:cubicBezTo>
                  <a:lnTo>
                    <a:pt x="39707" y="3013"/>
                  </a:lnTo>
                  <a:cubicBezTo>
                    <a:pt x="37893" y="3908"/>
                    <a:pt x="36477" y="4256"/>
                    <a:pt x="35315" y="4256"/>
                  </a:cubicBezTo>
                  <a:cubicBezTo>
                    <a:pt x="31370" y="4256"/>
                    <a:pt x="30365" y="242"/>
                    <a:pt x="26731" y="11"/>
                  </a:cubicBezTo>
                  <a:cubicBezTo>
                    <a:pt x="26619" y="4"/>
                    <a:pt x="26508" y="1"/>
                    <a:pt x="26398" y="1"/>
                  </a:cubicBezTo>
                  <a:cubicBezTo>
                    <a:pt x="23124" y="1"/>
                    <a:pt x="20620" y="2788"/>
                    <a:pt x="20427" y="3046"/>
                  </a:cubicBezTo>
                  <a:cubicBezTo>
                    <a:pt x="20201" y="2788"/>
                    <a:pt x="17727" y="1"/>
                    <a:pt x="144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66"/>
            <p:cNvSpPr/>
            <p:nvPr/>
          </p:nvSpPr>
          <p:spPr>
            <a:xfrm>
              <a:off x="2490554" y="1190603"/>
              <a:ext cx="80511" cy="80511"/>
            </a:xfrm>
            <a:custGeom>
              <a:avLst/>
              <a:gdLst/>
              <a:ahLst/>
              <a:cxnLst/>
              <a:rect l="l" t="t" r="r" b="b"/>
              <a:pathLst>
                <a:path w="3670" h="3670" extrusionOk="0">
                  <a:moveTo>
                    <a:pt x="1835" y="0"/>
                  </a:moveTo>
                  <a:cubicBezTo>
                    <a:pt x="834" y="0"/>
                    <a:pt x="0" y="834"/>
                    <a:pt x="0" y="1835"/>
                  </a:cubicBezTo>
                  <a:cubicBezTo>
                    <a:pt x="0" y="2836"/>
                    <a:pt x="834" y="3670"/>
                    <a:pt x="1835" y="3670"/>
                  </a:cubicBezTo>
                  <a:cubicBezTo>
                    <a:pt x="2836" y="3670"/>
                    <a:pt x="3670" y="2836"/>
                    <a:pt x="3670" y="1835"/>
                  </a:cubicBezTo>
                  <a:cubicBezTo>
                    <a:pt x="3670" y="768"/>
                    <a:pt x="2836" y="0"/>
                    <a:pt x="18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66"/>
            <p:cNvSpPr/>
            <p:nvPr/>
          </p:nvSpPr>
          <p:spPr>
            <a:xfrm>
              <a:off x="2505187" y="1207429"/>
              <a:ext cx="21981" cy="21981"/>
            </a:xfrm>
            <a:custGeom>
              <a:avLst/>
              <a:gdLst/>
              <a:ahLst/>
              <a:cxnLst/>
              <a:rect l="l" t="t" r="r" b="b"/>
              <a:pathLst>
                <a:path w="1002" h="1002" extrusionOk="0">
                  <a:moveTo>
                    <a:pt x="501" y="1"/>
                  </a:moveTo>
                  <a:cubicBezTo>
                    <a:pt x="234" y="1"/>
                    <a:pt x="0" y="234"/>
                    <a:pt x="0" y="501"/>
                  </a:cubicBezTo>
                  <a:cubicBezTo>
                    <a:pt x="0" y="801"/>
                    <a:pt x="234" y="1001"/>
                    <a:pt x="501" y="1001"/>
                  </a:cubicBezTo>
                  <a:cubicBezTo>
                    <a:pt x="768" y="1001"/>
                    <a:pt x="1001" y="801"/>
                    <a:pt x="1001" y="501"/>
                  </a:cubicBezTo>
                  <a:cubicBezTo>
                    <a:pt x="1001" y="234"/>
                    <a:pt x="768"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66"/>
            <p:cNvSpPr/>
            <p:nvPr/>
          </p:nvSpPr>
          <p:spPr>
            <a:xfrm>
              <a:off x="2734960" y="1962628"/>
              <a:ext cx="125877" cy="42471"/>
            </a:xfrm>
            <a:custGeom>
              <a:avLst/>
              <a:gdLst/>
              <a:ahLst/>
              <a:cxnLst/>
              <a:rect l="l" t="t" r="r" b="b"/>
              <a:pathLst>
                <a:path w="5738" h="1936" extrusionOk="0">
                  <a:moveTo>
                    <a:pt x="5738" y="0"/>
                  </a:moveTo>
                  <a:lnTo>
                    <a:pt x="2803" y="734"/>
                  </a:lnTo>
                  <a:lnTo>
                    <a:pt x="1" y="67"/>
                  </a:lnTo>
                  <a:lnTo>
                    <a:pt x="2903" y="1935"/>
                  </a:lnTo>
                  <a:lnTo>
                    <a:pt x="5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66"/>
            <p:cNvSpPr/>
            <p:nvPr/>
          </p:nvSpPr>
          <p:spPr>
            <a:xfrm>
              <a:off x="2471513" y="1962628"/>
              <a:ext cx="38083" cy="119296"/>
            </a:xfrm>
            <a:custGeom>
              <a:avLst/>
              <a:gdLst/>
              <a:ahLst/>
              <a:cxnLst/>
              <a:rect l="l" t="t" r="r" b="b"/>
              <a:pathLst>
                <a:path w="1736" h="5438" extrusionOk="0">
                  <a:moveTo>
                    <a:pt x="1402" y="0"/>
                  </a:moveTo>
                  <a:lnTo>
                    <a:pt x="1" y="2936"/>
                  </a:lnTo>
                  <a:lnTo>
                    <a:pt x="1736" y="5438"/>
                  </a:lnTo>
                  <a:lnTo>
                    <a:pt x="1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66"/>
            <p:cNvSpPr/>
            <p:nvPr/>
          </p:nvSpPr>
          <p:spPr>
            <a:xfrm>
              <a:off x="2603971" y="1407214"/>
              <a:ext cx="27839" cy="52694"/>
            </a:xfrm>
            <a:custGeom>
              <a:avLst/>
              <a:gdLst/>
              <a:ahLst/>
              <a:cxnLst/>
              <a:rect l="l" t="t" r="r" b="b"/>
              <a:pathLst>
                <a:path w="1269" h="2402" extrusionOk="0">
                  <a:moveTo>
                    <a:pt x="1" y="0"/>
                  </a:moveTo>
                  <a:lnTo>
                    <a:pt x="134" y="2402"/>
                  </a:lnTo>
                  <a:lnTo>
                    <a:pt x="1268" y="18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66"/>
            <p:cNvSpPr/>
            <p:nvPr/>
          </p:nvSpPr>
          <p:spPr>
            <a:xfrm>
              <a:off x="2502247" y="1433561"/>
              <a:ext cx="103940" cy="19042"/>
            </a:xfrm>
            <a:custGeom>
              <a:avLst/>
              <a:gdLst/>
              <a:ahLst/>
              <a:cxnLst/>
              <a:rect l="l" t="t" r="r" b="b"/>
              <a:pathLst>
                <a:path w="4738" h="868" extrusionOk="0">
                  <a:moveTo>
                    <a:pt x="4638" y="0"/>
                  </a:moveTo>
                  <a:lnTo>
                    <a:pt x="1" y="600"/>
                  </a:lnTo>
                  <a:lnTo>
                    <a:pt x="4738" y="867"/>
                  </a:lnTo>
                  <a:lnTo>
                    <a:pt x="46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66"/>
            <p:cNvSpPr/>
            <p:nvPr/>
          </p:nvSpPr>
          <p:spPr>
            <a:xfrm>
              <a:off x="2502247" y="1468683"/>
              <a:ext cx="96635" cy="20512"/>
            </a:xfrm>
            <a:custGeom>
              <a:avLst/>
              <a:gdLst/>
              <a:ahLst/>
              <a:cxnLst/>
              <a:rect l="l" t="t" r="r" b="b"/>
              <a:pathLst>
                <a:path w="4405" h="935" extrusionOk="0">
                  <a:moveTo>
                    <a:pt x="4404" y="0"/>
                  </a:moveTo>
                  <a:lnTo>
                    <a:pt x="1" y="400"/>
                  </a:lnTo>
                  <a:lnTo>
                    <a:pt x="2670" y="934"/>
                  </a:lnTo>
                  <a:lnTo>
                    <a:pt x="44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66"/>
            <p:cNvSpPr/>
            <p:nvPr/>
          </p:nvSpPr>
          <p:spPr>
            <a:xfrm>
              <a:off x="1787326" y="4367241"/>
              <a:ext cx="1604048" cy="129541"/>
            </a:xfrm>
            <a:custGeom>
              <a:avLst/>
              <a:gdLst/>
              <a:ahLst/>
              <a:cxnLst/>
              <a:rect l="l" t="t" r="r" b="b"/>
              <a:pathLst>
                <a:path w="73119" h="5905" extrusionOk="0">
                  <a:moveTo>
                    <a:pt x="73119" y="0"/>
                  </a:moveTo>
                  <a:lnTo>
                    <a:pt x="167" y="1201"/>
                  </a:lnTo>
                  <a:lnTo>
                    <a:pt x="0" y="5904"/>
                  </a:lnTo>
                  <a:lnTo>
                    <a:pt x="72518" y="5237"/>
                  </a:lnTo>
                  <a:lnTo>
                    <a:pt x="731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66"/>
            <p:cNvSpPr/>
            <p:nvPr/>
          </p:nvSpPr>
          <p:spPr>
            <a:xfrm>
              <a:off x="1633654" y="4478464"/>
              <a:ext cx="1889455" cy="120766"/>
            </a:xfrm>
            <a:custGeom>
              <a:avLst/>
              <a:gdLst/>
              <a:ahLst/>
              <a:cxnLst/>
              <a:rect l="l" t="t" r="r" b="b"/>
              <a:pathLst>
                <a:path w="86129" h="5505" extrusionOk="0">
                  <a:moveTo>
                    <a:pt x="86128" y="0"/>
                  </a:moveTo>
                  <a:lnTo>
                    <a:pt x="0" y="834"/>
                  </a:lnTo>
                  <a:lnTo>
                    <a:pt x="0" y="5504"/>
                  </a:lnTo>
                  <a:lnTo>
                    <a:pt x="86128" y="5504"/>
                  </a:lnTo>
                  <a:lnTo>
                    <a:pt x="861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66"/>
            <p:cNvSpPr/>
            <p:nvPr/>
          </p:nvSpPr>
          <p:spPr>
            <a:xfrm>
              <a:off x="3288180" y="3131260"/>
              <a:ext cx="88562" cy="113461"/>
            </a:xfrm>
            <a:custGeom>
              <a:avLst/>
              <a:gdLst/>
              <a:ahLst/>
              <a:cxnLst/>
              <a:rect l="l" t="t" r="r" b="b"/>
              <a:pathLst>
                <a:path w="4037" h="5172" extrusionOk="0">
                  <a:moveTo>
                    <a:pt x="2336" y="101"/>
                  </a:moveTo>
                  <a:lnTo>
                    <a:pt x="1" y="4170"/>
                  </a:lnTo>
                  <a:lnTo>
                    <a:pt x="1702" y="5171"/>
                  </a:lnTo>
                  <a:lnTo>
                    <a:pt x="4037" y="1102"/>
                  </a:lnTo>
                  <a:cubicBezTo>
                    <a:pt x="3303" y="1"/>
                    <a:pt x="2336" y="134"/>
                    <a:pt x="2336" y="1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66"/>
            <p:cNvSpPr/>
            <p:nvPr/>
          </p:nvSpPr>
          <p:spPr>
            <a:xfrm>
              <a:off x="2556411" y="3219800"/>
              <a:ext cx="783015" cy="1260156"/>
            </a:xfrm>
            <a:custGeom>
              <a:avLst/>
              <a:gdLst/>
              <a:ahLst/>
              <a:cxnLst/>
              <a:rect l="l" t="t" r="r" b="b"/>
              <a:pathLst>
                <a:path w="35693" h="57443" extrusionOk="0">
                  <a:moveTo>
                    <a:pt x="32357" y="1"/>
                  </a:moveTo>
                  <a:cubicBezTo>
                    <a:pt x="32357" y="1"/>
                    <a:pt x="0" y="56475"/>
                    <a:pt x="1668" y="57442"/>
                  </a:cubicBezTo>
                  <a:lnTo>
                    <a:pt x="1702" y="57442"/>
                  </a:lnTo>
                  <a:cubicBezTo>
                    <a:pt x="1702" y="57442"/>
                    <a:pt x="1703" y="57442"/>
                    <a:pt x="1704" y="57442"/>
                  </a:cubicBezTo>
                  <a:cubicBezTo>
                    <a:pt x="3856" y="57442"/>
                    <a:pt x="35693" y="1902"/>
                    <a:pt x="35693" y="1902"/>
                  </a:cubicBezTo>
                  <a:lnTo>
                    <a:pt x="32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66"/>
            <p:cNvSpPr/>
            <p:nvPr/>
          </p:nvSpPr>
          <p:spPr>
            <a:xfrm>
              <a:off x="2593726" y="3241036"/>
              <a:ext cx="745700" cy="1238920"/>
            </a:xfrm>
            <a:custGeom>
              <a:avLst/>
              <a:gdLst/>
              <a:ahLst/>
              <a:cxnLst/>
              <a:rect l="l" t="t" r="r" b="b"/>
              <a:pathLst>
                <a:path w="33992" h="56475" extrusionOk="0">
                  <a:moveTo>
                    <a:pt x="32324" y="0"/>
                  </a:moveTo>
                  <a:lnTo>
                    <a:pt x="1" y="56474"/>
                  </a:lnTo>
                  <a:cubicBezTo>
                    <a:pt x="1" y="56474"/>
                    <a:pt x="2" y="56474"/>
                    <a:pt x="3" y="56474"/>
                  </a:cubicBezTo>
                  <a:cubicBezTo>
                    <a:pt x="2155" y="56474"/>
                    <a:pt x="33992" y="934"/>
                    <a:pt x="33992" y="934"/>
                  </a:cubicBezTo>
                  <a:lnTo>
                    <a:pt x="323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66"/>
            <p:cNvSpPr/>
            <p:nvPr/>
          </p:nvSpPr>
          <p:spPr>
            <a:xfrm>
              <a:off x="3207691" y="3179040"/>
              <a:ext cx="187346" cy="119033"/>
            </a:xfrm>
            <a:custGeom>
              <a:avLst/>
              <a:gdLst/>
              <a:ahLst/>
              <a:cxnLst/>
              <a:rect l="l" t="t" r="r" b="b"/>
              <a:pathLst>
                <a:path w="8540" h="5426" extrusionOk="0">
                  <a:moveTo>
                    <a:pt x="985" y="0"/>
                  </a:moveTo>
                  <a:cubicBezTo>
                    <a:pt x="751" y="0"/>
                    <a:pt x="520" y="87"/>
                    <a:pt x="367" y="291"/>
                  </a:cubicBezTo>
                  <a:cubicBezTo>
                    <a:pt x="0" y="691"/>
                    <a:pt x="134" y="1325"/>
                    <a:pt x="567" y="1559"/>
                  </a:cubicBezTo>
                  <a:cubicBezTo>
                    <a:pt x="667" y="1625"/>
                    <a:pt x="734" y="1659"/>
                    <a:pt x="834" y="1659"/>
                  </a:cubicBezTo>
                  <a:cubicBezTo>
                    <a:pt x="1501" y="1792"/>
                    <a:pt x="2168" y="1959"/>
                    <a:pt x="2736" y="2293"/>
                  </a:cubicBezTo>
                  <a:lnTo>
                    <a:pt x="5471" y="3827"/>
                  </a:lnTo>
                  <a:cubicBezTo>
                    <a:pt x="6038" y="4161"/>
                    <a:pt x="6538" y="4661"/>
                    <a:pt x="7005" y="5161"/>
                  </a:cubicBezTo>
                  <a:cubicBezTo>
                    <a:pt x="7039" y="5228"/>
                    <a:pt x="7139" y="5295"/>
                    <a:pt x="7205" y="5328"/>
                  </a:cubicBezTo>
                  <a:cubicBezTo>
                    <a:pt x="7337" y="5394"/>
                    <a:pt x="7479" y="5425"/>
                    <a:pt x="7618" y="5425"/>
                  </a:cubicBezTo>
                  <a:cubicBezTo>
                    <a:pt x="7973" y="5425"/>
                    <a:pt x="8310" y="5221"/>
                    <a:pt x="8406" y="4861"/>
                  </a:cubicBezTo>
                  <a:cubicBezTo>
                    <a:pt x="8540" y="4628"/>
                    <a:pt x="8473" y="4294"/>
                    <a:pt x="8206" y="4094"/>
                  </a:cubicBezTo>
                  <a:cubicBezTo>
                    <a:pt x="8139" y="3994"/>
                    <a:pt x="8006" y="3927"/>
                    <a:pt x="7873" y="3860"/>
                  </a:cubicBezTo>
                  <a:cubicBezTo>
                    <a:pt x="7005" y="3627"/>
                    <a:pt x="6138" y="3360"/>
                    <a:pt x="5337" y="2926"/>
                  </a:cubicBezTo>
                  <a:lnTo>
                    <a:pt x="3670" y="1959"/>
                  </a:lnTo>
                  <a:cubicBezTo>
                    <a:pt x="2869" y="1492"/>
                    <a:pt x="2202" y="858"/>
                    <a:pt x="1535" y="258"/>
                  </a:cubicBezTo>
                  <a:cubicBezTo>
                    <a:pt x="1468" y="158"/>
                    <a:pt x="1335" y="58"/>
                    <a:pt x="1201" y="24"/>
                  </a:cubicBezTo>
                  <a:cubicBezTo>
                    <a:pt x="1130" y="9"/>
                    <a:pt x="1058" y="0"/>
                    <a:pt x="9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1" name="Google Shape;4951;p66"/>
          <p:cNvGrpSpPr/>
          <p:nvPr/>
        </p:nvGrpSpPr>
        <p:grpSpPr>
          <a:xfrm flipH="1">
            <a:off x="955351" y="2976987"/>
            <a:ext cx="318150" cy="336300"/>
            <a:chOff x="8565500" y="4211037"/>
            <a:chExt cx="318150" cy="336300"/>
          </a:xfrm>
        </p:grpSpPr>
        <p:sp>
          <p:nvSpPr>
            <p:cNvPr id="4952" name="Google Shape;4952;p66"/>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66"/>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66"/>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66"/>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66"/>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66"/>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66"/>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66"/>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66"/>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1" name="Google Shape;4961;p66"/>
          <p:cNvGrpSpPr/>
          <p:nvPr/>
        </p:nvGrpSpPr>
        <p:grpSpPr>
          <a:xfrm flipH="1">
            <a:off x="3827001" y="1613262"/>
            <a:ext cx="241624" cy="336300"/>
            <a:chOff x="5936926" y="1793687"/>
            <a:chExt cx="241624" cy="336300"/>
          </a:xfrm>
        </p:grpSpPr>
        <p:sp>
          <p:nvSpPr>
            <p:cNvPr id="4962" name="Google Shape;4962;p66"/>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66"/>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66"/>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66"/>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66"/>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66"/>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66"/>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66"/>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9" name="Google Shape;3859;p38"/>
          <p:cNvSpPr txBox="1">
            <a:spLocks noGrp="1"/>
          </p:cNvSpPr>
          <p:nvPr>
            <p:ph type="title"/>
          </p:nvPr>
        </p:nvSpPr>
        <p:spPr>
          <a:xfrm>
            <a:off x="3121700" y="3928768"/>
            <a:ext cx="3814200" cy="478200"/>
          </a:xfrm>
          <a:prstGeom prst="rect">
            <a:avLst/>
          </a:prstGeom>
        </p:spPr>
        <p:txBody>
          <a:bodyPr spcFirstLastPara="1" wrap="square" lIns="91425" tIns="91425" rIns="91425" bIns="118850" anchor="ctr" anchorCtr="0">
            <a:noAutofit/>
          </a:bodyPr>
          <a:lstStyle/>
          <a:p>
            <a:pPr marL="0" lvl="0" indent="0" algn="r" rtl="0">
              <a:spcBef>
                <a:spcPts val="0"/>
              </a:spcBef>
              <a:spcAft>
                <a:spcPts val="0"/>
              </a:spcAft>
              <a:buNone/>
            </a:pPr>
            <a:r>
              <a:rPr lang="en" dirty="0"/>
              <a:t>—W.I. Thomas</a:t>
            </a:r>
            <a:endParaRPr dirty="0"/>
          </a:p>
        </p:txBody>
      </p:sp>
      <p:sp>
        <p:nvSpPr>
          <p:cNvPr id="3860" name="Google Shape;3860;p38"/>
          <p:cNvSpPr txBox="1">
            <a:spLocks noGrp="1"/>
          </p:cNvSpPr>
          <p:nvPr>
            <p:ph type="subTitle" idx="1"/>
          </p:nvPr>
        </p:nvSpPr>
        <p:spPr>
          <a:xfrm>
            <a:off x="2270550" y="1994283"/>
            <a:ext cx="4878625" cy="12003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000" dirty="0"/>
              <a:t>If people define situations as real, they are real in their consequences. To understand human inter-actions and relations, sociologists have to understand both reality, and perceived reality.</a:t>
            </a:r>
            <a:endParaRPr sz="2000" dirty="0"/>
          </a:p>
        </p:txBody>
      </p:sp>
      <p:sp>
        <p:nvSpPr>
          <p:cNvPr id="3861" name="Google Shape;3861;p38"/>
          <p:cNvSpPr txBox="1"/>
          <p:nvPr/>
        </p:nvSpPr>
        <p:spPr>
          <a:xfrm>
            <a:off x="1622850" y="1198800"/>
            <a:ext cx="647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a:solidFill>
                  <a:schemeClr val="dk2"/>
                </a:solidFill>
                <a:latin typeface="Mukta"/>
                <a:ea typeface="Mukta"/>
                <a:cs typeface="Mukta"/>
                <a:sym typeface="Mukta"/>
              </a:rPr>
              <a:t>“</a:t>
            </a:r>
            <a:endParaRPr sz="9600">
              <a:solidFill>
                <a:schemeClr val="dk2"/>
              </a:solidFill>
              <a:latin typeface="Mukta"/>
              <a:ea typeface="Mukta"/>
              <a:cs typeface="Mukta"/>
              <a:sym typeface="Mukta"/>
            </a:endParaRPr>
          </a:p>
        </p:txBody>
      </p:sp>
      <p:sp>
        <p:nvSpPr>
          <p:cNvPr id="3862" name="Google Shape;3862;p38"/>
          <p:cNvSpPr txBox="1"/>
          <p:nvPr/>
        </p:nvSpPr>
        <p:spPr>
          <a:xfrm>
            <a:off x="6612050" y="1198800"/>
            <a:ext cx="647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a:solidFill>
                  <a:schemeClr val="dk2"/>
                </a:solidFill>
                <a:latin typeface="Mukta"/>
                <a:ea typeface="Mukta"/>
                <a:cs typeface="Mukta"/>
                <a:sym typeface="Mukta"/>
              </a:rPr>
              <a:t>”</a:t>
            </a:r>
            <a:endParaRPr sz="9600">
              <a:solidFill>
                <a:schemeClr val="dk2"/>
              </a:solidFill>
              <a:latin typeface="Mukta"/>
              <a:ea typeface="Mukta"/>
              <a:cs typeface="Mukta"/>
              <a:sym typeface="Mukta"/>
            </a:endParaRPr>
          </a:p>
        </p:txBody>
      </p:sp>
      <p:grpSp>
        <p:nvGrpSpPr>
          <p:cNvPr id="3863" name="Google Shape;3863;p38"/>
          <p:cNvGrpSpPr/>
          <p:nvPr/>
        </p:nvGrpSpPr>
        <p:grpSpPr>
          <a:xfrm>
            <a:off x="7052436" y="3447970"/>
            <a:ext cx="386574" cy="538046"/>
            <a:chOff x="5936926" y="1793687"/>
            <a:chExt cx="241624" cy="336300"/>
          </a:xfrm>
        </p:grpSpPr>
        <p:sp>
          <p:nvSpPr>
            <p:cNvPr id="3864" name="Google Shape;3864;p38"/>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8"/>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8"/>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8"/>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8"/>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8"/>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8"/>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8"/>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2" name="Google Shape;3872;p38"/>
          <p:cNvGrpSpPr/>
          <p:nvPr/>
        </p:nvGrpSpPr>
        <p:grpSpPr>
          <a:xfrm flipH="1">
            <a:off x="1761534" y="1503688"/>
            <a:ext cx="509008" cy="538046"/>
            <a:chOff x="8565500" y="4211037"/>
            <a:chExt cx="318150" cy="336300"/>
          </a:xfrm>
        </p:grpSpPr>
        <p:sp>
          <p:nvSpPr>
            <p:cNvPr id="3873" name="Google Shape;3873;p38"/>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8"/>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8"/>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8"/>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8"/>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8"/>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8"/>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8"/>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8"/>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3859;p38">
            <a:extLst>
              <a:ext uri="{FF2B5EF4-FFF2-40B4-BE49-F238E27FC236}">
                <a16:creationId xmlns:a16="http://schemas.microsoft.com/office/drawing/2014/main" id="{578AE9C8-51A9-4AAC-A3C0-499677068740}"/>
              </a:ext>
            </a:extLst>
          </p:cNvPr>
          <p:cNvSpPr txBox="1">
            <a:spLocks/>
          </p:cNvSpPr>
          <p:nvPr/>
        </p:nvSpPr>
        <p:spPr>
          <a:xfrm>
            <a:off x="4495575" y="611811"/>
            <a:ext cx="3814200" cy="478200"/>
          </a:xfrm>
          <a:prstGeom prst="rect">
            <a:avLst/>
          </a:prstGeom>
          <a:noFill/>
          <a:ln>
            <a:noFill/>
          </a:ln>
        </p:spPr>
        <p:txBody>
          <a:bodyPr spcFirstLastPara="1" wrap="square" lIns="91425" tIns="91425" rIns="91425" bIns="11885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Rozha One"/>
              <a:buNone/>
              <a:defRPr sz="3000" b="0" i="0" u="none" strike="noStrike" cap="none">
                <a:solidFill>
                  <a:schemeClr val="dk1"/>
                </a:solidFill>
                <a:latin typeface="Rozha One"/>
                <a:ea typeface="Rozha One"/>
                <a:cs typeface="Rozha One"/>
                <a:sym typeface="Rozha One"/>
              </a:defRPr>
            </a:lvl1pPr>
            <a:lvl2pPr marR="0" lvl="1"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2pPr>
            <a:lvl3pPr marR="0" lvl="2"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3pPr>
            <a:lvl4pPr marR="0" lvl="3"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4pPr>
            <a:lvl5pPr marR="0" lvl="4"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5pPr>
            <a:lvl6pPr marR="0" lvl="5"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6pPr>
            <a:lvl7pPr marR="0" lvl="6"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7pPr>
            <a:lvl8pPr marR="0" lvl="7"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8pPr>
            <a:lvl9pPr marR="0" lvl="8" algn="r" rtl="0">
              <a:lnSpc>
                <a:spcPct val="100000"/>
              </a:lnSpc>
              <a:spcBef>
                <a:spcPts val="0"/>
              </a:spcBef>
              <a:spcAft>
                <a:spcPts val="0"/>
              </a:spcAft>
              <a:buClr>
                <a:schemeClr val="dk1"/>
              </a:buClr>
              <a:buSzPts val="2800"/>
              <a:buFont typeface="Rozha One"/>
              <a:buNone/>
              <a:defRPr sz="3000" b="0" i="0" u="none" strike="noStrike" cap="none">
                <a:solidFill>
                  <a:schemeClr val="dk1"/>
                </a:solidFill>
                <a:latin typeface="Rozha One"/>
                <a:ea typeface="Rozha One"/>
                <a:cs typeface="Rozha One"/>
                <a:sym typeface="Rozha One"/>
              </a:defRPr>
            </a:lvl9pPr>
          </a:lstStyle>
          <a:p>
            <a:r>
              <a:rPr lang="en-US" sz="3400" dirty="0"/>
              <a:t>Thomas’ theorem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3"/>
        <p:cNvGrpSpPr/>
        <p:nvPr/>
      </p:nvGrpSpPr>
      <p:grpSpPr>
        <a:xfrm>
          <a:off x="0" y="0"/>
          <a:ext cx="0" cy="0"/>
          <a:chOff x="0" y="0"/>
          <a:chExt cx="0" cy="0"/>
        </a:xfrm>
      </p:grpSpPr>
      <p:sp>
        <p:nvSpPr>
          <p:cNvPr id="3714" name="Google Shape;3714;p36"/>
          <p:cNvSpPr txBox="1">
            <a:spLocks noGrp="1"/>
          </p:cNvSpPr>
          <p:nvPr>
            <p:ph type="title" idx="9"/>
          </p:nvPr>
        </p:nvSpPr>
        <p:spPr>
          <a:xfrm>
            <a:off x="784133" y="787593"/>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of contents</a:t>
            </a:r>
            <a:endParaRPr dirty="0"/>
          </a:p>
        </p:txBody>
      </p:sp>
      <p:sp>
        <p:nvSpPr>
          <p:cNvPr id="3716" name="Google Shape;3716;p36"/>
          <p:cNvSpPr txBox="1">
            <a:spLocks noGrp="1"/>
          </p:cNvSpPr>
          <p:nvPr>
            <p:ph type="subTitle" idx="1"/>
          </p:nvPr>
        </p:nvSpPr>
        <p:spPr>
          <a:xfrm>
            <a:off x="2490687" y="1668672"/>
            <a:ext cx="5713381"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 Structure</a:t>
            </a:r>
            <a:endParaRPr dirty="0"/>
          </a:p>
        </p:txBody>
      </p:sp>
      <p:sp>
        <p:nvSpPr>
          <p:cNvPr id="3718" name="Google Shape;3718;p36"/>
          <p:cNvSpPr txBox="1">
            <a:spLocks noGrp="1"/>
          </p:cNvSpPr>
          <p:nvPr>
            <p:ph type="title"/>
          </p:nvPr>
        </p:nvSpPr>
        <p:spPr>
          <a:xfrm>
            <a:off x="910041" y="1668672"/>
            <a:ext cx="11976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3724" name="Google Shape;3724;p36"/>
          <p:cNvGrpSpPr/>
          <p:nvPr/>
        </p:nvGrpSpPr>
        <p:grpSpPr>
          <a:xfrm rot="780909">
            <a:off x="7765827" y="-56661"/>
            <a:ext cx="1530120" cy="1279489"/>
            <a:chOff x="5459725" y="2376325"/>
            <a:chExt cx="447975" cy="374575"/>
          </a:xfrm>
        </p:grpSpPr>
        <p:sp>
          <p:nvSpPr>
            <p:cNvPr id="3725" name="Google Shape;3725;p36"/>
            <p:cNvSpPr/>
            <p:nvPr/>
          </p:nvSpPr>
          <p:spPr>
            <a:xfrm>
              <a:off x="5557000" y="2394025"/>
              <a:ext cx="24075" cy="38400"/>
            </a:xfrm>
            <a:custGeom>
              <a:avLst/>
              <a:gdLst/>
              <a:ahLst/>
              <a:cxnLst/>
              <a:rect l="l" t="t" r="r" b="b"/>
              <a:pathLst>
                <a:path w="963" h="1536" extrusionOk="0">
                  <a:moveTo>
                    <a:pt x="246" y="540"/>
                  </a:moveTo>
                  <a:cubicBezTo>
                    <a:pt x="53" y="847"/>
                    <a:pt x="0" y="1207"/>
                    <a:pt x="69" y="1536"/>
                  </a:cubicBezTo>
                  <a:cubicBezTo>
                    <a:pt x="329" y="1434"/>
                    <a:pt x="556" y="1248"/>
                    <a:pt x="717" y="996"/>
                  </a:cubicBezTo>
                  <a:cubicBezTo>
                    <a:pt x="910" y="689"/>
                    <a:pt x="963" y="330"/>
                    <a:pt x="894" y="0"/>
                  </a:cubicBezTo>
                  <a:cubicBezTo>
                    <a:pt x="634" y="106"/>
                    <a:pt x="404" y="288"/>
                    <a:pt x="246" y="54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36"/>
            <p:cNvSpPr/>
            <p:nvPr/>
          </p:nvSpPr>
          <p:spPr>
            <a:xfrm>
              <a:off x="5520875" y="2406900"/>
              <a:ext cx="19475" cy="44225"/>
            </a:xfrm>
            <a:custGeom>
              <a:avLst/>
              <a:gdLst/>
              <a:ahLst/>
              <a:cxnLst/>
              <a:rect l="l" t="t" r="r" b="b"/>
              <a:pathLst>
                <a:path w="779" h="1769" extrusionOk="0">
                  <a:moveTo>
                    <a:pt x="266" y="0"/>
                  </a:moveTo>
                  <a:cubicBezTo>
                    <a:pt x="76" y="299"/>
                    <a:pt x="1" y="667"/>
                    <a:pt x="87" y="1038"/>
                  </a:cubicBezTo>
                  <a:cubicBezTo>
                    <a:pt x="156" y="1334"/>
                    <a:pt x="313" y="1585"/>
                    <a:pt x="529" y="1768"/>
                  </a:cubicBezTo>
                  <a:cubicBezTo>
                    <a:pt x="568" y="1696"/>
                    <a:pt x="604" y="1624"/>
                    <a:pt x="645" y="1549"/>
                  </a:cubicBezTo>
                  <a:cubicBezTo>
                    <a:pt x="745" y="1300"/>
                    <a:pt x="778" y="1018"/>
                    <a:pt x="712" y="733"/>
                  </a:cubicBezTo>
                  <a:cubicBezTo>
                    <a:pt x="643" y="437"/>
                    <a:pt x="479" y="185"/>
                    <a:pt x="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36"/>
            <p:cNvSpPr/>
            <p:nvPr/>
          </p:nvSpPr>
          <p:spPr>
            <a:xfrm>
              <a:off x="5531475" y="2433450"/>
              <a:ext cx="57350" cy="38825"/>
            </a:xfrm>
            <a:custGeom>
              <a:avLst/>
              <a:gdLst/>
              <a:ahLst/>
              <a:cxnLst/>
              <a:rect l="l" t="t" r="r" b="b"/>
              <a:pathLst>
                <a:path w="2294" h="1553" extrusionOk="0">
                  <a:moveTo>
                    <a:pt x="993" y="114"/>
                  </a:moveTo>
                  <a:cubicBezTo>
                    <a:pt x="504" y="227"/>
                    <a:pt x="136" y="593"/>
                    <a:pt x="0" y="1041"/>
                  </a:cubicBezTo>
                  <a:cubicBezTo>
                    <a:pt x="324" y="1384"/>
                    <a:pt x="811" y="1553"/>
                    <a:pt x="1301" y="1439"/>
                  </a:cubicBezTo>
                  <a:cubicBezTo>
                    <a:pt x="1793" y="1326"/>
                    <a:pt x="2158" y="963"/>
                    <a:pt x="2294" y="512"/>
                  </a:cubicBezTo>
                  <a:cubicBezTo>
                    <a:pt x="1976" y="166"/>
                    <a:pt x="1483" y="0"/>
                    <a:pt x="993" y="1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36"/>
            <p:cNvSpPr/>
            <p:nvPr/>
          </p:nvSpPr>
          <p:spPr>
            <a:xfrm>
              <a:off x="5499225" y="2456625"/>
              <a:ext cx="20850" cy="41950"/>
            </a:xfrm>
            <a:custGeom>
              <a:avLst/>
              <a:gdLst/>
              <a:ahLst/>
              <a:cxnLst/>
              <a:rect l="l" t="t" r="r" b="b"/>
              <a:pathLst>
                <a:path w="834" h="1678" extrusionOk="0">
                  <a:moveTo>
                    <a:pt x="742" y="1613"/>
                  </a:moveTo>
                  <a:cubicBezTo>
                    <a:pt x="762" y="1511"/>
                    <a:pt x="784" y="1411"/>
                    <a:pt x="806" y="1312"/>
                  </a:cubicBezTo>
                  <a:cubicBezTo>
                    <a:pt x="834" y="1041"/>
                    <a:pt x="787" y="761"/>
                    <a:pt x="645" y="509"/>
                  </a:cubicBezTo>
                  <a:cubicBezTo>
                    <a:pt x="524" y="291"/>
                    <a:pt x="349" y="119"/>
                    <a:pt x="150" y="0"/>
                  </a:cubicBezTo>
                  <a:cubicBezTo>
                    <a:pt x="1" y="368"/>
                    <a:pt x="15" y="797"/>
                    <a:pt x="219" y="1168"/>
                  </a:cubicBezTo>
                  <a:cubicBezTo>
                    <a:pt x="341" y="1387"/>
                    <a:pt x="513" y="1561"/>
                    <a:pt x="715" y="1677"/>
                  </a:cubicBezTo>
                  <a:cubicBezTo>
                    <a:pt x="728" y="1652"/>
                    <a:pt x="734" y="1633"/>
                    <a:pt x="742" y="161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36"/>
            <p:cNvSpPr/>
            <p:nvPr/>
          </p:nvSpPr>
          <p:spPr>
            <a:xfrm>
              <a:off x="5517900" y="2469000"/>
              <a:ext cx="51500" cy="41875"/>
            </a:xfrm>
            <a:custGeom>
              <a:avLst/>
              <a:gdLst/>
              <a:ahLst/>
              <a:cxnLst/>
              <a:rect l="l" t="t" r="r" b="b"/>
              <a:pathLst>
                <a:path w="2060" h="1675" extrusionOk="0">
                  <a:moveTo>
                    <a:pt x="701" y="241"/>
                  </a:moveTo>
                  <a:cubicBezTo>
                    <a:pt x="261" y="488"/>
                    <a:pt x="9" y="939"/>
                    <a:pt x="1" y="1409"/>
                  </a:cubicBezTo>
                  <a:cubicBezTo>
                    <a:pt x="402" y="1650"/>
                    <a:pt x="922" y="1675"/>
                    <a:pt x="1359" y="1431"/>
                  </a:cubicBezTo>
                  <a:cubicBezTo>
                    <a:pt x="1799" y="1188"/>
                    <a:pt x="2051" y="737"/>
                    <a:pt x="2059" y="266"/>
                  </a:cubicBezTo>
                  <a:cubicBezTo>
                    <a:pt x="1658" y="26"/>
                    <a:pt x="1138" y="1"/>
                    <a:pt x="701" y="24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36"/>
            <p:cNvSpPr/>
            <p:nvPr/>
          </p:nvSpPr>
          <p:spPr>
            <a:xfrm>
              <a:off x="5491550" y="2510650"/>
              <a:ext cx="23550" cy="38950"/>
            </a:xfrm>
            <a:custGeom>
              <a:avLst/>
              <a:gdLst/>
              <a:ahLst/>
              <a:cxnLst/>
              <a:rect l="l" t="t" r="r" b="b"/>
              <a:pathLst>
                <a:path w="942" h="1558" extrusionOk="0">
                  <a:moveTo>
                    <a:pt x="941" y="1337"/>
                  </a:moveTo>
                  <a:cubicBezTo>
                    <a:pt x="933" y="1231"/>
                    <a:pt x="928" y="1129"/>
                    <a:pt x="925" y="1024"/>
                  </a:cubicBezTo>
                  <a:cubicBezTo>
                    <a:pt x="878" y="758"/>
                    <a:pt x="750" y="504"/>
                    <a:pt x="546" y="299"/>
                  </a:cubicBezTo>
                  <a:cubicBezTo>
                    <a:pt x="416" y="166"/>
                    <a:pt x="264" y="67"/>
                    <a:pt x="98" y="0"/>
                  </a:cubicBezTo>
                  <a:cubicBezTo>
                    <a:pt x="1" y="440"/>
                    <a:pt x="122" y="919"/>
                    <a:pt x="460" y="1259"/>
                  </a:cubicBezTo>
                  <a:cubicBezTo>
                    <a:pt x="593" y="1392"/>
                    <a:pt x="745" y="1492"/>
                    <a:pt x="911" y="1558"/>
                  </a:cubicBezTo>
                  <a:cubicBezTo>
                    <a:pt x="925" y="1486"/>
                    <a:pt x="936" y="1409"/>
                    <a:pt x="941" y="133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36"/>
            <p:cNvSpPr/>
            <p:nvPr/>
          </p:nvSpPr>
          <p:spPr>
            <a:xfrm>
              <a:off x="5514100" y="2506275"/>
              <a:ext cx="47750" cy="47775"/>
            </a:xfrm>
            <a:custGeom>
              <a:avLst/>
              <a:gdLst/>
              <a:ahLst/>
              <a:cxnLst/>
              <a:rect l="l" t="t" r="r" b="b"/>
              <a:pathLst>
                <a:path w="1910" h="1911" extrusionOk="0">
                  <a:moveTo>
                    <a:pt x="474" y="474"/>
                  </a:moveTo>
                  <a:cubicBezTo>
                    <a:pt x="120" y="831"/>
                    <a:pt x="1" y="1332"/>
                    <a:pt x="122" y="1788"/>
                  </a:cubicBezTo>
                  <a:cubicBezTo>
                    <a:pt x="576" y="1910"/>
                    <a:pt x="1080" y="1791"/>
                    <a:pt x="1437" y="1434"/>
                  </a:cubicBezTo>
                  <a:cubicBezTo>
                    <a:pt x="1794" y="1080"/>
                    <a:pt x="1910" y="576"/>
                    <a:pt x="1788" y="120"/>
                  </a:cubicBezTo>
                  <a:cubicBezTo>
                    <a:pt x="1337" y="1"/>
                    <a:pt x="831" y="117"/>
                    <a:pt x="474" y="4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36"/>
            <p:cNvSpPr/>
            <p:nvPr/>
          </p:nvSpPr>
          <p:spPr>
            <a:xfrm>
              <a:off x="5500475" y="2566125"/>
              <a:ext cx="25750" cy="33225"/>
            </a:xfrm>
            <a:custGeom>
              <a:avLst/>
              <a:gdLst/>
              <a:ahLst/>
              <a:cxnLst/>
              <a:rect l="l" t="t" r="r" b="b"/>
              <a:pathLst>
                <a:path w="1030" h="1329" extrusionOk="0">
                  <a:moveTo>
                    <a:pt x="999" y="969"/>
                  </a:moveTo>
                  <a:cubicBezTo>
                    <a:pt x="961" y="864"/>
                    <a:pt x="922" y="761"/>
                    <a:pt x="889" y="653"/>
                  </a:cubicBezTo>
                  <a:cubicBezTo>
                    <a:pt x="770" y="415"/>
                    <a:pt x="582" y="208"/>
                    <a:pt x="333" y="69"/>
                  </a:cubicBezTo>
                  <a:cubicBezTo>
                    <a:pt x="283" y="42"/>
                    <a:pt x="233" y="20"/>
                    <a:pt x="186" y="0"/>
                  </a:cubicBezTo>
                  <a:cubicBezTo>
                    <a:pt x="125" y="28"/>
                    <a:pt x="61" y="56"/>
                    <a:pt x="1" y="92"/>
                  </a:cubicBezTo>
                  <a:cubicBezTo>
                    <a:pt x="6" y="562"/>
                    <a:pt x="258" y="1013"/>
                    <a:pt x="698" y="1259"/>
                  </a:cubicBezTo>
                  <a:cubicBezTo>
                    <a:pt x="748" y="1287"/>
                    <a:pt x="795" y="1306"/>
                    <a:pt x="844" y="1328"/>
                  </a:cubicBezTo>
                  <a:cubicBezTo>
                    <a:pt x="905" y="1301"/>
                    <a:pt x="969" y="1273"/>
                    <a:pt x="1030" y="1234"/>
                  </a:cubicBezTo>
                  <a:cubicBezTo>
                    <a:pt x="1030" y="1143"/>
                    <a:pt x="1019" y="1054"/>
                    <a:pt x="999" y="96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36"/>
            <p:cNvSpPr/>
            <p:nvPr/>
          </p:nvSpPr>
          <p:spPr>
            <a:xfrm>
              <a:off x="5522675" y="2544600"/>
              <a:ext cx="42025" cy="51500"/>
            </a:xfrm>
            <a:custGeom>
              <a:avLst/>
              <a:gdLst/>
              <a:ahLst/>
              <a:cxnLst/>
              <a:rect l="l" t="t" r="r" b="b"/>
              <a:pathLst>
                <a:path w="1681" h="2060" extrusionOk="0">
                  <a:moveTo>
                    <a:pt x="244" y="701"/>
                  </a:moveTo>
                  <a:cubicBezTo>
                    <a:pt x="1" y="1141"/>
                    <a:pt x="28" y="1658"/>
                    <a:pt x="269" y="2059"/>
                  </a:cubicBezTo>
                  <a:cubicBezTo>
                    <a:pt x="739" y="2054"/>
                    <a:pt x="1190" y="1799"/>
                    <a:pt x="1434" y="1362"/>
                  </a:cubicBezTo>
                  <a:cubicBezTo>
                    <a:pt x="1680" y="922"/>
                    <a:pt x="1653" y="402"/>
                    <a:pt x="1412" y="1"/>
                  </a:cubicBezTo>
                  <a:cubicBezTo>
                    <a:pt x="941" y="9"/>
                    <a:pt x="488" y="261"/>
                    <a:pt x="244" y="7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36"/>
            <p:cNvSpPr/>
            <p:nvPr/>
          </p:nvSpPr>
          <p:spPr>
            <a:xfrm>
              <a:off x="5521500" y="2615225"/>
              <a:ext cx="29300" cy="27900"/>
            </a:xfrm>
            <a:custGeom>
              <a:avLst/>
              <a:gdLst/>
              <a:ahLst/>
              <a:cxnLst/>
              <a:rect l="l" t="t" r="r" b="b"/>
              <a:pathLst>
                <a:path w="1172" h="1116" extrusionOk="0">
                  <a:moveTo>
                    <a:pt x="881" y="391"/>
                  </a:moveTo>
                  <a:cubicBezTo>
                    <a:pt x="717" y="211"/>
                    <a:pt x="504" y="73"/>
                    <a:pt x="255" y="1"/>
                  </a:cubicBezTo>
                  <a:cubicBezTo>
                    <a:pt x="161" y="59"/>
                    <a:pt x="78" y="131"/>
                    <a:pt x="1" y="211"/>
                  </a:cubicBezTo>
                  <a:cubicBezTo>
                    <a:pt x="134" y="634"/>
                    <a:pt x="468" y="986"/>
                    <a:pt x="919" y="1116"/>
                  </a:cubicBezTo>
                  <a:cubicBezTo>
                    <a:pt x="1011" y="1058"/>
                    <a:pt x="1094" y="986"/>
                    <a:pt x="1171" y="905"/>
                  </a:cubicBezTo>
                  <a:cubicBezTo>
                    <a:pt x="1143" y="817"/>
                    <a:pt x="1105" y="728"/>
                    <a:pt x="1063" y="651"/>
                  </a:cubicBezTo>
                  <a:cubicBezTo>
                    <a:pt x="1002" y="562"/>
                    <a:pt x="939" y="477"/>
                    <a:pt x="881" y="3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36"/>
            <p:cNvSpPr/>
            <p:nvPr/>
          </p:nvSpPr>
          <p:spPr>
            <a:xfrm>
              <a:off x="5540725" y="2578775"/>
              <a:ext cx="38850" cy="57375"/>
            </a:xfrm>
            <a:custGeom>
              <a:avLst/>
              <a:gdLst/>
              <a:ahLst/>
              <a:cxnLst/>
              <a:rect l="l" t="t" r="r" b="b"/>
              <a:pathLst>
                <a:path w="1554" h="2295" extrusionOk="0">
                  <a:moveTo>
                    <a:pt x="114" y="994"/>
                  </a:moveTo>
                  <a:cubicBezTo>
                    <a:pt x="1" y="1486"/>
                    <a:pt x="170" y="1973"/>
                    <a:pt x="513" y="2294"/>
                  </a:cubicBezTo>
                  <a:cubicBezTo>
                    <a:pt x="964" y="2156"/>
                    <a:pt x="1326" y="1791"/>
                    <a:pt x="1440" y="1301"/>
                  </a:cubicBezTo>
                  <a:cubicBezTo>
                    <a:pt x="1553" y="811"/>
                    <a:pt x="1384" y="322"/>
                    <a:pt x="1041" y="1"/>
                  </a:cubicBezTo>
                  <a:cubicBezTo>
                    <a:pt x="593" y="136"/>
                    <a:pt x="231" y="501"/>
                    <a:pt x="114" y="99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36"/>
            <p:cNvSpPr/>
            <p:nvPr/>
          </p:nvSpPr>
          <p:spPr>
            <a:xfrm>
              <a:off x="5554575" y="2655000"/>
              <a:ext cx="31075" cy="23050"/>
            </a:xfrm>
            <a:custGeom>
              <a:avLst/>
              <a:gdLst/>
              <a:ahLst/>
              <a:cxnLst/>
              <a:rect l="l" t="t" r="r" b="b"/>
              <a:pathLst>
                <a:path w="1243" h="922" extrusionOk="0">
                  <a:moveTo>
                    <a:pt x="0" y="311"/>
                  </a:moveTo>
                  <a:cubicBezTo>
                    <a:pt x="224" y="654"/>
                    <a:pt x="595" y="889"/>
                    <a:pt x="1021" y="922"/>
                  </a:cubicBezTo>
                  <a:cubicBezTo>
                    <a:pt x="1107" y="831"/>
                    <a:pt x="1182" y="726"/>
                    <a:pt x="1243" y="612"/>
                  </a:cubicBezTo>
                  <a:cubicBezTo>
                    <a:pt x="1190" y="532"/>
                    <a:pt x="1132" y="460"/>
                    <a:pt x="1065" y="394"/>
                  </a:cubicBezTo>
                  <a:cubicBezTo>
                    <a:pt x="982" y="333"/>
                    <a:pt x="902" y="266"/>
                    <a:pt x="822" y="200"/>
                  </a:cubicBezTo>
                  <a:cubicBezTo>
                    <a:pt x="642" y="89"/>
                    <a:pt x="440" y="17"/>
                    <a:pt x="222" y="1"/>
                  </a:cubicBezTo>
                  <a:cubicBezTo>
                    <a:pt x="136" y="92"/>
                    <a:pt x="58" y="197"/>
                    <a:pt x="0" y="3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36"/>
            <p:cNvSpPr/>
            <p:nvPr/>
          </p:nvSpPr>
          <p:spPr>
            <a:xfrm>
              <a:off x="5568675" y="2609150"/>
              <a:ext cx="35225" cy="58825"/>
            </a:xfrm>
            <a:custGeom>
              <a:avLst/>
              <a:gdLst/>
              <a:ahLst/>
              <a:cxnLst/>
              <a:rect l="l" t="t" r="r" b="b"/>
              <a:pathLst>
                <a:path w="1409" h="2353" extrusionOk="0">
                  <a:moveTo>
                    <a:pt x="26" y="1212"/>
                  </a:moveTo>
                  <a:cubicBezTo>
                    <a:pt x="53" y="1713"/>
                    <a:pt x="347" y="2139"/>
                    <a:pt x="764" y="2352"/>
                  </a:cubicBezTo>
                  <a:cubicBezTo>
                    <a:pt x="1157" y="2097"/>
                    <a:pt x="1409" y="1644"/>
                    <a:pt x="1379" y="1143"/>
                  </a:cubicBezTo>
                  <a:cubicBezTo>
                    <a:pt x="1351" y="639"/>
                    <a:pt x="1058" y="216"/>
                    <a:pt x="640" y="0"/>
                  </a:cubicBezTo>
                  <a:cubicBezTo>
                    <a:pt x="250" y="255"/>
                    <a:pt x="1" y="709"/>
                    <a:pt x="26" y="12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36"/>
            <p:cNvSpPr/>
            <p:nvPr/>
          </p:nvSpPr>
          <p:spPr>
            <a:xfrm>
              <a:off x="5599800" y="2633425"/>
              <a:ext cx="40300" cy="55700"/>
            </a:xfrm>
            <a:custGeom>
              <a:avLst/>
              <a:gdLst/>
              <a:ahLst/>
              <a:cxnLst/>
              <a:rect l="l" t="t" r="r" b="b"/>
              <a:pathLst>
                <a:path w="1612" h="2228" extrusionOk="0">
                  <a:moveTo>
                    <a:pt x="421" y="0"/>
                  </a:moveTo>
                  <a:cubicBezTo>
                    <a:pt x="114" y="355"/>
                    <a:pt x="1" y="858"/>
                    <a:pt x="164" y="1337"/>
                  </a:cubicBezTo>
                  <a:cubicBezTo>
                    <a:pt x="324" y="1813"/>
                    <a:pt x="726" y="2139"/>
                    <a:pt x="1190" y="2228"/>
                  </a:cubicBezTo>
                  <a:cubicBezTo>
                    <a:pt x="1498" y="1876"/>
                    <a:pt x="1611" y="1370"/>
                    <a:pt x="1448" y="894"/>
                  </a:cubicBezTo>
                  <a:cubicBezTo>
                    <a:pt x="1285" y="415"/>
                    <a:pt x="883" y="92"/>
                    <a:pt x="4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36"/>
            <p:cNvSpPr/>
            <p:nvPr/>
          </p:nvSpPr>
          <p:spPr>
            <a:xfrm>
              <a:off x="5595800" y="2685850"/>
              <a:ext cx="32400" cy="31500"/>
            </a:xfrm>
            <a:custGeom>
              <a:avLst/>
              <a:gdLst/>
              <a:ahLst/>
              <a:cxnLst/>
              <a:rect l="l" t="t" r="r" b="b"/>
              <a:pathLst>
                <a:path w="1296" h="1260" extrusionOk="0">
                  <a:moveTo>
                    <a:pt x="855" y="1"/>
                  </a:moveTo>
                  <a:cubicBezTo>
                    <a:pt x="399" y="172"/>
                    <a:pt x="89" y="565"/>
                    <a:pt x="0" y="1011"/>
                  </a:cubicBezTo>
                  <a:cubicBezTo>
                    <a:pt x="125" y="1118"/>
                    <a:pt x="271" y="1204"/>
                    <a:pt x="426" y="1260"/>
                  </a:cubicBezTo>
                  <a:cubicBezTo>
                    <a:pt x="891" y="1091"/>
                    <a:pt x="1204" y="695"/>
                    <a:pt x="1295" y="241"/>
                  </a:cubicBezTo>
                  <a:cubicBezTo>
                    <a:pt x="1226" y="183"/>
                    <a:pt x="1154" y="131"/>
                    <a:pt x="1074" y="86"/>
                  </a:cubicBezTo>
                  <a:cubicBezTo>
                    <a:pt x="996" y="62"/>
                    <a:pt x="924" y="31"/>
                    <a:pt x="8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36"/>
            <p:cNvSpPr/>
            <p:nvPr/>
          </p:nvSpPr>
          <p:spPr>
            <a:xfrm>
              <a:off x="5805925" y="2389250"/>
              <a:ext cx="22300" cy="41400"/>
            </a:xfrm>
            <a:custGeom>
              <a:avLst/>
              <a:gdLst/>
              <a:ahLst/>
              <a:cxnLst/>
              <a:rect l="l" t="t" r="r" b="b"/>
              <a:pathLst>
                <a:path w="892" h="1656" extrusionOk="0">
                  <a:moveTo>
                    <a:pt x="629" y="468"/>
                  </a:moveTo>
                  <a:cubicBezTo>
                    <a:pt x="502" y="263"/>
                    <a:pt x="333" y="108"/>
                    <a:pt x="139" y="0"/>
                  </a:cubicBezTo>
                  <a:cubicBezTo>
                    <a:pt x="1" y="382"/>
                    <a:pt x="31" y="817"/>
                    <a:pt x="264" y="1187"/>
                  </a:cubicBezTo>
                  <a:cubicBezTo>
                    <a:pt x="391" y="1392"/>
                    <a:pt x="560" y="1547"/>
                    <a:pt x="753" y="1655"/>
                  </a:cubicBezTo>
                  <a:cubicBezTo>
                    <a:pt x="892" y="1279"/>
                    <a:pt x="861" y="839"/>
                    <a:pt x="629" y="46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36"/>
            <p:cNvSpPr/>
            <p:nvPr/>
          </p:nvSpPr>
          <p:spPr>
            <a:xfrm>
              <a:off x="5827450" y="2400450"/>
              <a:ext cx="37650" cy="57300"/>
            </a:xfrm>
            <a:custGeom>
              <a:avLst/>
              <a:gdLst/>
              <a:ahLst/>
              <a:cxnLst/>
              <a:rect l="l" t="t" r="r" b="b"/>
              <a:pathLst>
                <a:path w="1506" h="2292" extrusionOk="0">
                  <a:moveTo>
                    <a:pt x="133" y="1807"/>
                  </a:moveTo>
                  <a:cubicBezTo>
                    <a:pt x="31" y="1558"/>
                    <a:pt x="0" y="1276"/>
                    <a:pt x="67" y="991"/>
                  </a:cubicBezTo>
                  <a:cubicBezTo>
                    <a:pt x="180" y="501"/>
                    <a:pt x="543" y="134"/>
                    <a:pt x="994" y="1"/>
                  </a:cubicBezTo>
                  <a:cubicBezTo>
                    <a:pt x="1337" y="322"/>
                    <a:pt x="1506" y="809"/>
                    <a:pt x="1392" y="1301"/>
                  </a:cubicBezTo>
                  <a:cubicBezTo>
                    <a:pt x="1276" y="1791"/>
                    <a:pt x="913" y="2159"/>
                    <a:pt x="465" y="2292"/>
                  </a:cubicBezTo>
                  <a:cubicBezTo>
                    <a:pt x="396" y="2228"/>
                    <a:pt x="332" y="2159"/>
                    <a:pt x="280" y="2079"/>
                  </a:cubicBezTo>
                  <a:cubicBezTo>
                    <a:pt x="233" y="1987"/>
                    <a:pt x="183" y="1899"/>
                    <a:pt x="133" y="180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36"/>
            <p:cNvSpPr/>
            <p:nvPr/>
          </p:nvSpPr>
          <p:spPr>
            <a:xfrm>
              <a:off x="5805025" y="2436275"/>
              <a:ext cx="31300" cy="28525"/>
            </a:xfrm>
            <a:custGeom>
              <a:avLst/>
              <a:gdLst/>
              <a:ahLst/>
              <a:cxnLst/>
              <a:rect l="l" t="t" r="r" b="b"/>
              <a:pathLst>
                <a:path w="1252" h="1141" extrusionOk="0">
                  <a:moveTo>
                    <a:pt x="258" y="1"/>
                  </a:moveTo>
                  <a:lnTo>
                    <a:pt x="250" y="1"/>
                  </a:lnTo>
                  <a:cubicBezTo>
                    <a:pt x="161" y="62"/>
                    <a:pt x="76" y="131"/>
                    <a:pt x="1" y="214"/>
                  </a:cubicBezTo>
                  <a:cubicBezTo>
                    <a:pt x="139" y="662"/>
                    <a:pt x="507" y="1025"/>
                    <a:pt x="994" y="1141"/>
                  </a:cubicBezTo>
                  <a:lnTo>
                    <a:pt x="1003" y="1141"/>
                  </a:lnTo>
                  <a:cubicBezTo>
                    <a:pt x="1091" y="1080"/>
                    <a:pt x="1177" y="1008"/>
                    <a:pt x="1252" y="928"/>
                  </a:cubicBezTo>
                  <a:cubicBezTo>
                    <a:pt x="1113" y="480"/>
                    <a:pt x="745" y="112"/>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36"/>
            <p:cNvSpPr/>
            <p:nvPr/>
          </p:nvSpPr>
          <p:spPr>
            <a:xfrm>
              <a:off x="5847575" y="2451850"/>
              <a:ext cx="40625" cy="51475"/>
            </a:xfrm>
            <a:custGeom>
              <a:avLst/>
              <a:gdLst/>
              <a:ahLst/>
              <a:cxnLst/>
              <a:rect l="l" t="t" r="r" b="b"/>
              <a:pathLst>
                <a:path w="1625" h="2059" extrusionOk="0">
                  <a:moveTo>
                    <a:pt x="191" y="700"/>
                  </a:moveTo>
                  <a:cubicBezTo>
                    <a:pt x="438" y="261"/>
                    <a:pt x="886" y="9"/>
                    <a:pt x="1356" y="0"/>
                  </a:cubicBezTo>
                  <a:cubicBezTo>
                    <a:pt x="1600" y="402"/>
                    <a:pt x="1625" y="922"/>
                    <a:pt x="1381" y="1359"/>
                  </a:cubicBezTo>
                  <a:cubicBezTo>
                    <a:pt x="1135" y="1799"/>
                    <a:pt x="687" y="2051"/>
                    <a:pt x="216" y="2059"/>
                  </a:cubicBezTo>
                  <a:cubicBezTo>
                    <a:pt x="167" y="1979"/>
                    <a:pt x="125" y="1893"/>
                    <a:pt x="97" y="1802"/>
                  </a:cubicBezTo>
                  <a:cubicBezTo>
                    <a:pt x="78" y="1702"/>
                    <a:pt x="56" y="1602"/>
                    <a:pt x="34" y="1503"/>
                  </a:cubicBezTo>
                  <a:cubicBezTo>
                    <a:pt x="1" y="1232"/>
                    <a:pt x="53" y="952"/>
                    <a:pt x="191" y="70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36"/>
            <p:cNvSpPr/>
            <p:nvPr/>
          </p:nvSpPr>
          <p:spPr>
            <a:xfrm>
              <a:off x="5822325" y="2472950"/>
              <a:ext cx="27550" cy="33925"/>
            </a:xfrm>
            <a:custGeom>
              <a:avLst/>
              <a:gdLst/>
              <a:ahLst/>
              <a:cxnLst/>
              <a:rect l="l" t="t" r="r" b="b"/>
              <a:pathLst>
                <a:path w="1102" h="1357" extrusionOk="0">
                  <a:moveTo>
                    <a:pt x="402" y="83"/>
                  </a:moveTo>
                  <a:cubicBezTo>
                    <a:pt x="344" y="53"/>
                    <a:pt x="286" y="25"/>
                    <a:pt x="222" y="0"/>
                  </a:cubicBezTo>
                  <a:cubicBezTo>
                    <a:pt x="147" y="28"/>
                    <a:pt x="75" y="64"/>
                    <a:pt x="1" y="108"/>
                  </a:cubicBezTo>
                  <a:cubicBezTo>
                    <a:pt x="9" y="579"/>
                    <a:pt x="261" y="1030"/>
                    <a:pt x="701" y="1273"/>
                  </a:cubicBezTo>
                  <a:cubicBezTo>
                    <a:pt x="759" y="1306"/>
                    <a:pt x="817" y="1334"/>
                    <a:pt x="881" y="1356"/>
                  </a:cubicBezTo>
                  <a:cubicBezTo>
                    <a:pt x="955" y="1328"/>
                    <a:pt x="1030" y="1295"/>
                    <a:pt x="1102" y="1251"/>
                  </a:cubicBezTo>
                  <a:cubicBezTo>
                    <a:pt x="1094" y="781"/>
                    <a:pt x="842" y="330"/>
                    <a:pt x="402" y="8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36"/>
            <p:cNvSpPr/>
            <p:nvPr/>
          </p:nvSpPr>
          <p:spPr>
            <a:xfrm>
              <a:off x="5852700" y="2506275"/>
              <a:ext cx="45875" cy="47775"/>
            </a:xfrm>
            <a:custGeom>
              <a:avLst/>
              <a:gdLst/>
              <a:ahLst/>
              <a:cxnLst/>
              <a:rect l="l" t="t" r="r" b="b"/>
              <a:pathLst>
                <a:path w="1835" h="1911" extrusionOk="0">
                  <a:moveTo>
                    <a:pt x="399" y="474"/>
                  </a:moveTo>
                  <a:cubicBezTo>
                    <a:pt x="756" y="117"/>
                    <a:pt x="1259" y="1"/>
                    <a:pt x="1713" y="120"/>
                  </a:cubicBezTo>
                  <a:cubicBezTo>
                    <a:pt x="1835" y="574"/>
                    <a:pt x="1716" y="1080"/>
                    <a:pt x="1359" y="1434"/>
                  </a:cubicBezTo>
                  <a:cubicBezTo>
                    <a:pt x="1005" y="1791"/>
                    <a:pt x="501" y="1910"/>
                    <a:pt x="45" y="1788"/>
                  </a:cubicBezTo>
                  <a:cubicBezTo>
                    <a:pt x="22" y="1697"/>
                    <a:pt x="9" y="1606"/>
                    <a:pt x="0" y="1512"/>
                  </a:cubicBezTo>
                  <a:cubicBezTo>
                    <a:pt x="9" y="1406"/>
                    <a:pt x="14" y="1304"/>
                    <a:pt x="17" y="1199"/>
                  </a:cubicBezTo>
                  <a:cubicBezTo>
                    <a:pt x="67" y="933"/>
                    <a:pt x="191" y="682"/>
                    <a:pt x="399" y="47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36"/>
            <p:cNvSpPr/>
            <p:nvPr/>
          </p:nvSpPr>
          <p:spPr>
            <a:xfrm>
              <a:off x="5828200" y="2510650"/>
              <a:ext cx="25150" cy="38950"/>
            </a:xfrm>
            <a:custGeom>
              <a:avLst/>
              <a:gdLst/>
              <a:ahLst/>
              <a:cxnLst/>
              <a:rect l="l" t="t" r="r" b="b"/>
              <a:pathLst>
                <a:path w="1006" h="1558" extrusionOk="0">
                  <a:moveTo>
                    <a:pt x="546" y="299"/>
                  </a:moveTo>
                  <a:cubicBezTo>
                    <a:pt x="413" y="166"/>
                    <a:pt x="261" y="67"/>
                    <a:pt x="98" y="0"/>
                  </a:cubicBezTo>
                  <a:cubicBezTo>
                    <a:pt x="1" y="440"/>
                    <a:pt x="123" y="919"/>
                    <a:pt x="463" y="1259"/>
                  </a:cubicBezTo>
                  <a:cubicBezTo>
                    <a:pt x="593" y="1392"/>
                    <a:pt x="745" y="1492"/>
                    <a:pt x="908" y="1558"/>
                  </a:cubicBezTo>
                  <a:cubicBezTo>
                    <a:pt x="1005" y="1118"/>
                    <a:pt x="883" y="642"/>
                    <a:pt x="546" y="29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36"/>
            <p:cNvSpPr/>
            <p:nvPr/>
          </p:nvSpPr>
          <p:spPr>
            <a:xfrm>
              <a:off x="5841550" y="2561700"/>
              <a:ext cx="51500" cy="41925"/>
            </a:xfrm>
            <a:custGeom>
              <a:avLst/>
              <a:gdLst/>
              <a:ahLst/>
              <a:cxnLst/>
              <a:rect l="l" t="t" r="r" b="b"/>
              <a:pathLst>
                <a:path w="2060" h="1677" extrusionOk="0">
                  <a:moveTo>
                    <a:pt x="142" y="830"/>
                  </a:moveTo>
                  <a:cubicBezTo>
                    <a:pt x="261" y="590"/>
                    <a:pt x="449" y="382"/>
                    <a:pt x="698" y="244"/>
                  </a:cubicBezTo>
                  <a:cubicBezTo>
                    <a:pt x="1138" y="0"/>
                    <a:pt x="1658" y="28"/>
                    <a:pt x="2059" y="269"/>
                  </a:cubicBezTo>
                  <a:cubicBezTo>
                    <a:pt x="2051" y="739"/>
                    <a:pt x="1799" y="1190"/>
                    <a:pt x="1359" y="1436"/>
                  </a:cubicBezTo>
                  <a:cubicBezTo>
                    <a:pt x="919" y="1677"/>
                    <a:pt x="402" y="1652"/>
                    <a:pt x="1" y="1411"/>
                  </a:cubicBezTo>
                  <a:cubicBezTo>
                    <a:pt x="1" y="1320"/>
                    <a:pt x="15" y="1231"/>
                    <a:pt x="31" y="1143"/>
                  </a:cubicBezTo>
                  <a:cubicBezTo>
                    <a:pt x="70" y="1041"/>
                    <a:pt x="109" y="938"/>
                    <a:pt x="142" y="83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36"/>
            <p:cNvSpPr/>
            <p:nvPr/>
          </p:nvSpPr>
          <p:spPr>
            <a:xfrm>
              <a:off x="5822875" y="2549375"/>
              <a:ext cx="21625" cy="41950"/>
            </a:xfrm>
            <a:custGeom>
              <a:avLst/>
              <a:gdLst/>
              <a:ahLst/>
              <a:cxnLst/>
              <a:rect l="l" t="t" r="r" b="b"/>
              <a:pathLst>
                <a:path w="865" h="1678" extrusionOk="0">
                  <a:moveTo>
                    <a:pt x="643" y="510"/>
                  </a:moveTo>
                  <a:cubicBezTo>
                    <a:pt x="524" y="291"/>
                    <a:pt x="349" y="120"/>
                    <a:pt x="150" y="1"/>
                  </a:cubicBezTo>
                  <a:cubicBezTo>
                    <a:pt x="1" y="369"/>
                    <a:pt x="15" y="798"/>
                    <a:pt x="219" y="1171"/>
                  </a:cubicBezTo>
                  <a:cubicBezTo>
                    <a:pt x="338" y="1387"/>
                    <a:pt x="513" y="1561"/>
                    <a:pt x="712" y="1677"/>
                  </a:cubicBezTo>
                  <a:cubicBezTo>
                    <a:pt x="864" y="1312"/>
                    <a:pt x="850" y="883"/>
                    <a:pt x="643" y="5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36"/>
            <p:cNvSpPr/>
            <p:nvPr/>
          </p:nvSpPr>
          <p:spPr>
            <a:xfrm>
              <a:off x="5817000" y="2611850"/>
              <a:ext cx="57375" cy="38825"/>
            </a:xfrm>
            <a:custGeom>
              <a:avLst/>
              <a:gdLst/>
              <a:ahLst/>
              <a:cxnLst/>
              <a:rect l="l" t="t" r="r" b="b"/>
              <a:pathLst>
                <a:path w="2295" h="1553" extrusionOk="0">
                  <a:moveTo>
                    <a:pt x="994" y="114"/>
                  </a:moveTo>
                  <a:cubicBezTo>
                    <a:pt x="1484" y="0"/>
                    <a:pt x="1971" y="169"/>
                    <a:pt x="2294" y="512"/>
                  </a:cubicBezTo>
                  <a:cubicBezTo>
                    <a:pt x="2156" y="960"/>
                    <a:pt x="1788" y="1323"/>
                    <a:pt x="1301" y="1439"/>
                  </a:cubicBezTo>
                  <a:cubicBezTo>
                    <a:pt x="809" y="1552"/>
                    <a:pt x="322" y="1384"/>
                    <a:pt x="1" y="1040"/>
                  </a:cubicBezTo>
                  <a:cubicBezTo>
                    <a:pt x="28" y="952"/>
                    <a:pt x="67" y="863"/>
                    <a:pt x="109" y="783"/>
                  </a:cubicBezTo>
                  <a:cubicBezTo>
                    <a:pt x="169" y="700"/>
                    <a:pt x="233" y="614"/>
                    <a:pt x="291" y="529"/>
                  </a:cubicBezTo>
                  <a:cubicBezTo>
                    <a:pt x="471" y="324"/>
                    <a:pt x="712" y="180"/>
                    <a:pt x="994" y="1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36"/>
            <p:cNvSpPr/>
            <p:nvPr/>
          </p:nvSpPr>
          <p:spPr>
            <a:xfrm>
              <a:off x="5806275" y="2585275"/>
              <a:ext cx="20025" cy="44300"/>
            </a:xfrm>
            <a:custGeom>
              <a:avLst/>
              <a:gdLst/>
              <a:ahLst/>
              <a:cxnLst/>
              <a:rect l="l" t="t" r="r" b="b"/>
              <a:pathLst>
                <a:path w="801" h="1772" extrusionOk="0">
                  <a:moveTo>
                    <a:pt x="266" y="1"/>
                  </a:moveTo>
                  <a:cubicBezTo>
                    <a:pt x="75" y="297"/>
                    <a:pt x="1" y="667"/>
                    <a:pt x="87" y="1038"/>
                  </a:cubicBezTo>
                  <a:cubicBezTo>
                    <a:pt x="156" y="1334"/>
                    <a:pt x="319" y="1589"/>
                    <a:pt x="532" y="1771"/>
                  </a:cubicBezTo>
                  <a:cubicBezTo>
                    <a:pt x="723" y="1475"/>
                    <a:pt x="800" y="1105"/>
                    <a:pt x="712" y="734"/>
                  </a:cubicBezTo>
                  <a:cubicBezTo>
                    <a:pt x="648" y="438"/>
                    <a:pt x="485" y="183"/>
                    <a:pt x="2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36"/>
            <p:cNvSpPr/>
            <p:nvPr/>
          </p:nvSpPr>
          <p:spPr>
            <a:xfrm>
              <a:off x="5782150" y="2654525"/>
              <a:ext cx="58800" cy="34950"/>
            </a:xfrm>
            <a:custGeom>
              <a:avLst/>
              <a:gdLst/>
              <a:ahLst/>
              <a:cxnLst/>
              <a:rect l="l" t="t" r="r" b="b"/>
              <a:pathLst>
                <a:path w="2352" h="1398" extrusionOk="0">
                  <a:moveTo>
                    <a:pt x="1212" y="14"/>
                  </a:moveTo>
                  <a:cubicBezTo>
                    <a:pt x="1713" y="42"/>
                    <a:pt x="2139" y="335"/>
                    <a:pt x="2352" y="756"/>
                  </a:cubicBezTo>
                  <a:cubicBezTo>
                    <a:pt x="2097" y="1148"/>
                    <a:pt x="1644" y="1398"/>
                    <a:pt x="1143" y="1370"/>
                  </a:cubicBezTo>
                  <a:cubicBezTo>
                    <a:pt x="639" y="1342"/>
                    <a:pt x="216" y="1049"/>
                    <a:pt x="0" y="631"/>
                  </a:cubicBezTo>
                  <a:cubicBezTo>
                    <a:pt x="53" y="551"/>
                    <a:pt x="111" y="479"/>
                    <a:pt x="177" y="413"/>
                  </a:cubicBezTo>
                  <a:cubicBezTo>
                    <a:pt x="260" y="352"/>
                    <a:pt x="340" y="285"/>
                    <a:pt x="418" y="219"/>
                  </a:cubicBezTo>
                  <a:cubicBezTo>
                    <a:pt x="648" y="78"/>
                    <a:pt x="921" y="0"/>
                    <a:pt x="1212" y="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36"/>
            <p:cNvSpPr/>
            <p:nvPr/>
          </p:nvSpPr>
          <p:spPr>
            <a:xfrm>
              <a:off x="5778200" y="2624425"/>
              <a:ext cx="20575" cy="42925"/>
            </a:xfrm>
            <a:custGeom>
              <a:avLst/>
              <a:gdLst/>
              <a:ahLst/>
              <a:cxnLst/>
              <a:rect l="l" t="t" r="r" b="b"/>
              <a:pathLst>
                <a:path w="823" h="1717" extrusionOk="0">
                  <a:moveTo>
                    <a:pt x="811" y="601"/>
                  </a:moveTo>
                  <a:cubicBezTo>
                    <a:pt x="822" y="388"/>
                    <a:pt x="783" y="186"/>
                    <a:pt x="709" y="1"/>
                  </a:cubicBezTo>
                  <a:cubicBezTo>
                    <a:pt x="313" y="222"/>
                    <a:pt x="34" y="634"/>
                    <a:pt x="9" y="1118"/>
                  </a:cubicBezTo>
                  <a:cubicBezTo>
                    <a:pt x="0" y="1329"/>
                    <a:pt x="36" y="1534"/>
                    <a:pt x="114" y="1716"/>
                  </a:cubicBezTo>
                  <a:cubicBezTo>
                    <a:pt x="507" y="1500"/>
                    <a:pt x="783" y="1088"/>
                    <a:pt x="811" y="6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36"/>
            <p:cNvSpPr/>
            <p:nvPr/>
          </p:nvSpPr>
          <p:spPr>
            <a:xfrm>
              <a:off x="5746525" y="2639500"/>
              <a:ext cx="20700" cy="43600"/>
            </a:xfrm>
            <a:custGeom>
              <a:avLst/>
              <a:gdLst/>
              <a:ahLst/>
              <a:cxnLst/>
              <a:rect l="l" t="t" r="r" b="b"/>
              <a:pathLst>
                <a:path w="828" h="1744" extrusionOk="0">
                  <a:moveTo>
                    <a:pt x="127" y="651"/>
                  </a:moveTo>
                  <a:cubicBezTo>
                    <a:pt x="0" y="1027"/>
                    <a:pt x="44" y="1417"/>
                    <a:pt x="222" y="1744"/>
                  </a:cubicBezTo>
                  <a:cubicBezTo>
                    <a:pt x="435" y="1583"/>
                    <a:pt x="606" y="1362"/>
                    <a:pt x="700" y="1094"/>
                  </a:cubicBezTo>
                  <a:cubicBezTo>
                    <a:pt x="827" y="715"/>
                    <a:pt x="780" y="325"/>
                    <a:pt x="606" y="1"/>
                  </a:cubicBezTo>
                  <a:cubicBezTo>
                    <a:pt x="390" y="159"/>
                    <a:pt x="222" y="380"/>
                    <a:pt x="127" y="65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36"/>
            <p:cNvSpPr/>
            <p:nvPr/>
          </p:nvSpPr>
          <p:spPr>
            <a:xfrm>
              <a:off x="5739675" y="2683075"/>
              <a:ext cx="55700" cy="38700"/>
            </a:xfrm>
            <a:custGeom>
              <a:avLst/>
              <a:gdLst/>
              <a:ahLst/>
              <a:cxnLst/>
              <a:rect l="l" t="t" r="r" b="b"/>
              <a:pathLst>
                <a:path w="2228" h="1548" extrusionOk="0">
                  <a:moveTo>
                    <a:pt x="526" y="73"/>
                  </a:moveTo>
                  <a:cubicBezTo>
                    <a:pt x="783" y="1"/>
                    <a:pt x="1063" y="4"/>
                    <a:pt x="1337" y="98"/>
                  </a:cubicBezTo>
                  <a:cubicBezTo>
                    <a:pt x="1813" y="261"/>
                    <a:pt x="2139" y="662"/>
                    <a:pt x="2228" y="1124"/>
                  </a:cubicBezTo>
                  <a:cubicBezTo>
                    <a:pt x="1876" y="1431"/>
                    <a:pt x="1370" y="1548"/>
                    <a:pt x="894" y="1384"/>
                  </a:cubicBezTo>
                  <a:cubicBezTo>
                    <a:pt x="421" y="1221"/>
                    <a:pt x="92" y="820"/>
                    <a:pt x="0" y="358"/>
                  </a:cubicBezTo>
                  <a:cubicBezTo>
                    <a:pt x="69" y="297"/>
                    <a:pt x="144" y="247"/>
                    <a:pt x="222" y="200"/>
                  </a:cubicBezTo>
                  <a:cubicBezTo>
                    <a:pt x="324" y="164"/>
                    <a:pt x="426" y="117"/>
                    <a:pt x="526" y="7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36"/>
            <p:cNvSpPr/>
            <p:nvPr/>
          </p:nvSpPr>
          <p:spPr>
            <a:xfrm>
              <a:off x="5628800" y="2733575"/>
              <a:ext cx="17300" cy="17325"/>
            </a:xfrm>
            <a:custGeom>
              <a:avLst/>
              <a:gdLst/>
              <a:ahLst/>
              <a:cxnLst/>
              <a:rect l="l" t="t" r="r" b="b"/>
              <a:pathLst>
                <a:path w="692" h="693" extrusionOk="0">
                  <a:moveTo>
                    <a:pt x="346" y="1"/>
                  </a:moveTo>
                  <a:cubicBezTo>
                    <a:pt x="155" y="1"/>
                    <a:pt x="0" y="156"/>
                    <a:pt x="0" y="347"/>
                  </a:cubicBezTo>
                  <a:cubicBezTo>
                    <a:pt x="0" y="538"/>
                    <a:pt x="155" y="692"/>
                    <a:pt x="346" y="692"/>
                  </a:cubicBezTo>
                  <a:cubicBezTo>
                    <a:pt x="534" y="692"/>
                    <a:pt x="692" y="538"/>
                    <a:pt x="692" y="347"/>
                  </a:cubicBezTo>
                  <a:cubicBezTo>
                    <a:pt x="692" y="153"/>
                    <a:pt x="534"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36"/>
            <p:cNvSpPr/>
            <p:nvPr/>
          </p:nvSpPr>
          <p:spPr>
            <a:xfrm>
              <a:off x="5721675" y="2733575"/>
              <a:ext cx="17325" cy="17325"/>
            </a:xfrm>
            <a:custGeom>
              <a:avLst/>
              <a:gdLst/>
              <a:ahLst/>
              <a:cxnLst/>
              <a:rect l="l" t="t" r="r" b="b"/>
              <a:pathLst>
                <a:path w="693" h="693" extrusionOk="0">
                  <a:moveTo>
                    <a:pt x="347" y="1"/>
                  </a:moveTo>
                  <a:cubicBezTo>
                    <a:pt x="159" y="1"/>
                    <a:pt x="1" y="156"/>
                    <a:pt x="1" y="347"/>
                  </a:cubicBezTo>
                  <a:cubicBezTo>
                    <a:pt x="1" y="538"/>
                    <a:pt x="159" y="692"/>
                    <a:pt x="347" y="692"/>
                  </a:cubicBezTo>
                  <a:cubicBezTo>
                    <a:pt x="538" y="692"/>
                    <a:pt x="693" y="538"/>
                    <a:pt x="693" y="347"/>
                  </a:cubicBezTo>
                  <a:cubicBezTo>
                    <a:pt x="693" y="153"/>
                    <a:pt x="538" y="1"/>
                    <a:pt x="3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36"/>
            <p:cNvSpPr/>
            <p:nvPr/>
          </p:nvSpPr>
          <p:spPr>
            <a:xfrm>
              <a:off x="5459725" y="2376325"/>
              <a:ext cx="447975" cy="353550"/>
            </a:xfrm>
            <a:custGeom>
              <a:avLst/>
              <a:gdLst/>
              <a:ahLst/>
              <a:cxnLst/>
              <a:rect l="l" t="t" r="r" b="b"/>
              <a:pathLst>
                <a:path w="17919" h="14142" extrusionOk="0">
                  <a:moveTo>
                    <a:pt x="17507" y="7388"/>
                  </a:moveTo>
                  <a:cubicBezTo>
                    <a:pt x="17327" y="7280"/>
                    <a:pt x="17130" y="7208"/>
                    <a:pt x="16926" y="7169"/>
                  </a:cubicBezTo>
                  <a:cubicBezTo>
                    <a:pt x="17070" y="7094"/>
                    <a:pt x="17202" y="6992"/>
                    <a:pt x="17321" y="6876"/>
                  </a:cubicBezTo>
                  <a:cubicBezTo>
                    <a:pt x="17750" y="6447"/>
                    <a:pt x="17919" y="5816"/>
                    <a:pt x="17764" y="5229"/>
                  </a:cubicBezTo>
                  <a:cubicBezTo>
                    <a:pt x="17734" y="5108"/>
                    <a:pt x="17639" y="5014"/>
                    <a:pt x="17518" y="4983"/>
                  </a:cubicBezTo>
                  <a:cubicBezTo>
                    <a:pt x="17371" y="4944"/>
                    <a:pt x="17227" y="4925"/>
                    <a:pt x="17075" y="4925"/>
                  </a:cubicBezTo>
                  <a:cubicBezTo>
                    <a:pt x="17017" y="4925"/>
                    <a:pt x="16953" y="4928"/>
                    <a:pt x="16895" y="4936"/>
                  </a:cubicBezTo>
                  <a:cubicBezTo>
                    <a:pt x="17011" y="4820"/>
                    <a:pt x="17114" y="4690"/>
                    <a:pt x="17197" y="4543"/>
                  </a:cubicBezTo>
                  <a:cubicBezTo>
                    <a:pt x="17490" y="4015"/>
                    <a:pt x="17479" y="3362"/>
                    <a:pt x="17164" y="2839"/>
                  </a:cubicBezTo>
                  <a:cubicBezTo>
                    <a:pt x="17103" y="2731"/>
                    <a:pt x="16987" y="2670"/>
                    <a:pt x="16859" y="2670"/>
                  </a:cubicBezTo>
                  <a:cubicBezTo>
                    <a:pt x="16649" y="2673"/>
                    <a:pt x="16441" y="2717"/>
                    <a:pt x="16248" y="2797"/>
                  </a:cubicBezTo>
                  <a:cubicBezTo>
                    <a:pt x="16331" y="2656"/>
                    <a:pt x="16394" y="2501"/>
                    <a:pt x="16428" y="2338"/>
                  </a:cubicBezTo>
                  <a:cubicBezTo>
                    <a:pt x="16563" y="1746"/>
                    <a:pt x="16372" y="1123"/>
                    <a:pt x="15930" y="708"/>
                  </a:cubicBezTo>
                  <a:cubicBezTo>
                    <a:pt x="15841" y="625"/>
                    <a:pt x="15711" y="595"/>
                    <a:pt x="15592" y="628"/>
                  </a:cubicBezTo>
                  <a:cubicBezTo>
                    <a:pt x="15321" y="711"/>
                    <a:pt x="15083" y="858"/>
                    <a:pt x="14889" y="1051"/>
                  </a:cubicBezTo>
                  <a:cubicBezTo>
                    <a:pt x="14853" y="966"/>
                    <a:pt x="14812" y="883"/>
                    <a:pt x="14762" y="802"/>
                  </a:cubicBezTo>
                  <a:cubicBezTo>
                    <a:pt x="14447" y="302"/>
                    <a:pt x="13907" y="0"/>
                    <a:pt x="13315" y="0"/>
                  </a:cubicBezTo>
                  <a:lnTo>
                    <a:pt x="13257" y="0"/>
                  </a:lnTo>
                  <a:cubicBezTo>
                    <a:pt x="13132" y="3"/>
                    <a:pt x="13022" y="72"/>
                    <a:pt x="12964" y="183"/>
                  </a:cubicBezTo>
                  <a:cubicBezTo>
                    <a:pt x="12679" y="719"/>
                    <a:pt x="12701" y="1372"/>
                    <a:pt x="13022" y="1887"/>
                  </a:cubicBezTo>
                  <a:cubicBezTo>
                    <a:pt x="13069" y="1967"/>
                    <a:pt x="13130" y="2045"/>
                    <a:pt x="13188" y="2114"/>
                  </a:cubicBezTo>
                  <a:cubicBezTo>
                    <a:pt x="12928" y="2202"/>
                    <a:pt x="12692" y="2355"/>
                    <a:pt x="12501" y="2559"/>
                  </a:cubicBezTo>
                  <a:cubicBezTo>
                    <a:pt x="12421" y="2648"/>
                    <a:pt x="12388" y="2778"/>
                    <a:pt x="12427" y="2897"/>
                  </a:cubicBezTo>
                  <a:cubicBezTo>
                    <a:pt x="12554" y="3317"/>
                    <a:pt x="12839" y="3663"/>
                    <a:pt x="13204" y="3874"/>
                  </a:cubicBezTo>
                  <a:cubicBezTo>
                    <a:pt x="13193" y="3907"/>
                    <a:pt x="13188" y="3943"/>
                    <a:pt x="13190" y="3982"/>
                  </a:cubicBezTo>
                  <a:cubicBezTo>
                    <a:pt x="13199" y="4416"/>
                    <a:pt x="13376" y="4828"/>
                    <a:pt x="13672" y="5133"/>
                  </a:cubicBezTo>
                  <a:cubicBezTo>
                    <a:pt x="13650" y="5163"/>
                    <a:pt x="13636" y="5193"/>
                    <a:pt x="13628" y="5229"/>
                  </a:cubicBezTo>
                  <a:cubicBezTo>
                    <a:pt x="13511" y="5650"/>
                    <a:pt x="13572" y="6093"/>
                    <a:pt x="13769" y="6472"/>
                  </a:cubicBezTo>
                  <a:cubicBezTo>
                    <a:pt x="13741" y="6494"/>
                    <a:pt x="13716" y="6521"/>
                    <a:pt x="13700" y="6555"/>
                  </a:cubicBezTo>
                  <a:cubicBezTo>
                    <a:pt x="13475" y="6928"/>
                    <a:pt x="13406" y="7371"/>
                    <a:pt x="13495" y="7786"/>
                  </a:cubicBezTo>
                  <a:cubicBezTo>
                    <a:pt x="13464" y="7800"/>
                    <a:pt x="13434" y="7819"/>
                    <a:pt x="13406" y="7844"/>
                  </a:cubicBezTo>
                  <a:cubicBezTo>
                    <a:pt x="13088" y="8140"/>
                    <a:pt x="12900" y="8547"/>
                    <a:pt x="12869" y="8970"/>
                  </a:cubicBezTo>
                  <a:cubicBezTo>
                    <a:pt x="12836" y="8978"/>
                    <a:pt x="12800" y="8990"/>
                    <a:pt x="12767" y="9003"/>
                  </a:cubicBezTo>
                  <a:cubicBezTo>
                    <a:pt x="12380" y="9200"/>
                    <a:pt x="12084" y="9537"/>
                    <a:pt x="11940" y="9939"/>
                  </a:cubicBezTo>
                  <a:cubicBezTo>
                    <a:pt x="11904" y="9936"/>
                    <a:pt x="11868" y="9936"/>
                    <a:pt x="11832" y="9944"/>
                  </a:cubicBezTo>
                  <a:cubicBezTo>
                    <a:pt x="11237" y="10060"/>
                    <a:pt x="10742" y="10489"/>
                    <a:pt x="10545" y="11059"/>
                  </a:cubicBezTo>
                  <a:cubicBezTo>
                    <a:pt x="10396" y="11488"/>
                    <a:pt x="10432" y="11958"/>
                    <a:pt x="10626" y="12359"/>
                  </a:cubicBezTo>
                  <a:cubicBezTo>
                    <a:pt x="10092" y="12501"/>
                    <a:pt x="9535" y="12581"/>
                    <a:pt x="8957" y="12581"/>
                  </a:cubicBezTo>
                  <a:cubicBezTo>
                    <a:pt x="8382" y="12581"/>
                    <a:pt x="7823" y="12506"/>
                    <a:pt x="7292" y="12359"/>
                  </a:cubicBezTo>
                  <a:cubicBezTo>
                    <a:pt x="7485" y="11958"/>
                    <a:pt x="7518" y="11493"/>
                    <a:pt x="7372" y="11059"/>
                  </a:cubicBezTo>
                  <a:cubicBezTo>
                    <a:pt x="7173" y="10486"/>
                    <a:pt x="6680" y="10057"/>
                    <a:pt x="6085" y="9944"/>
                  </a:cubicBezTo>
                  <a:cubicBezTo>
                    <a:pt x="6049" y="9936"/>
                    <a:pt x="6010" y="9936"/>
                    <a:pt x="5977" y="9939"/>
                  </a:cubicBezTo>
                  <a:cubicBezTo>
                    <a:pt x="5831" y="9543"/>
                    <a:pt x="5537" y="9203"/>
                    <a:pt x="5150" y="9003"/>
                  </a:cubicBezTo>
                  <a:cubicBezTo>
                    <a:pt x="5120" y="8984"/>
                    <a:pt x="5084" y="8976"/>
                    <a:pt x="5048" y="8970"/>
                  </a:cubicBezTo>
                  <a:cubicBezTo>
                    <a:pt x="5014" y="8547"/>
                    <a:pt x="4829" y="8140"/>
                    <a:pt x="4511" y="7844"/>
                  </a:cubicBezTo>
                  <a:cubicBezTo>
                    <a:pt x="4483" y="7819"/>
                    <a:pt x="4453" y="7800"/>
                    <a:pt x="4420" y="7786"/>
                  </a:cubicBezTo>
                  <a:cubicBezTo>
                    <a:pt x="4508" y="7371"/>
                    <a:pt x="4442" y="6928"/>
                    <a:pt x="4218" y="6555"/>
                  </a:cubicBezTo>
                  <a:cubicBezTo>
                    <a:pt x="4198" y="6521"/>
                    <a:pt x="4176" y="6494"/>
                    <a:pt x="4148" y="6472"/>
                  </a:cubicBezTo>
                  <a:cubicBezTo>
                    <a:pt x="4348" y="6093"/>
                    <a:pt x="4403" y="5650"/>
                    <a:pt x="4290" y="5229"/>
                  </a:cubicBezTo>
                  <a:cubicBezTo>
                    <a:pt x="4278" y="5193"/>
                    <a:pt x="4265" y="5160"/>
                    <a:pt x="4245" y="5133"/>
                  </a:cubicBezTo>
                  <a:cubicBezTo>
                    <a:pt x="4539" y="4825"/>
                    <a:pt x="4716" y="4416"/>
                    <a:pt x="4724" y="3982"/>
                  </a:cubicBezTo>
                  <a:cubicBezTo>
                    <a:pt x="4724" y="3943"/>
                    <a:pt x="4721" y="3907"/>
                    <a:pt x="4710" y="3874"/>
                  </a:cubicBezTo>
                  <a:cubicBezTo>
                    <a:pt x="5078" y="3658"/>
                    <a:pt x="5360" y="3312"/>
                    <a:pt x="5490" y="2897"/>
                  </a:cubicBezTo>
                  <a:cubicBezTo>
                    <a:pt x="5526" y="2781"/>
                    <a:pt x="5496" y="2653"/>
                    <a:pt x="5413" y="2559"/>
                  </a:cubicBezTo>
                  <a:cubicBezTo>
                    <a:pt x="5222" y="2355"/>
                    <a:pt x="4987" y="2202"/>
                    <a:pt x="4729" y="2114"/>
                  </a:cubicBezTo>
                  <a:cubicBezTo>
                    <a:pt x="4790" y="2045"/>
                    <a:pt x="4846" y="1967"/>
                    <a:pt x="4895" y="1887"/>
                  </a:cubicBezTo>
                  <a:cubicBezTo>
                    <a:pt x="5216" y="1372"/>
                    <a:pt x="5241" y="719"/>
                    <a:pt x="4954" y="183"/>
                  </a:cubicBezTo>
                  <a:cubicBezTo>
                    <a:pt x="4895" y="72"/>
                    <a:pt x="4785" y="3"/>
                    <a:pt x="4660" y="0"/>
                  </a:cubicBezTo>
                  <a:lnTo>
                    <a:pt x="4599" y="0"/>
                  </a:lnTo>
                  <a:cubicBezTo>
                    <a:pt x="4010" y="0"/>
                    <a:pt x="3465" y="302"/>
                    <a:pt x="3155" y="802"/>
                  </a:cubicBezTo>
                  <a:cubicBezTo>
                    <a:pt x="3105" y="883"/>
                    <a:pt x="3061" y="966"/>
                    <a:pt x="3028" y="1051"/>
                  </a:cubicBezTo>
                  <a:cubicBezTo>
                    <a:pt x="2834" y="858"/>
                    <a:pt x="2593" y="711"/>
                    <a:pt x="2325" y="628"/>
                  </a:cubicBezTo>
                  <a:cubicBezTo>
                    <a:pt x="2206" y="592"/>
                    <a:pt x="2079" y="623"/>
                    <a:pt x="1985" y="708"/>
                  </a:cubicBezTo>
                  <a:cubicBezTo>
                    <a:pt x="1542" y="1123"/>
                    <a:pt x="1354" y="1746"/>
                    <a:pt x="1487" y="2338"/>
                  </a:cubicBezTo>
                  <a:cubicBezTo>
                    <a:pt x="1525" y="2501"/>
                    <a:pt x="1589" y="2656"/>
                    <a:pt x="1672" y="2797"/>
                  </a:cubicBezTo>
                  <a:cubicBezTo>
                    <a:pt x="1481" y="2717"/>
                    <a:pt x="1274" y="2676"/>
                    <a:pt x="1058" y="2670"/>
                  </a:cubicBezTo>
                  <a:cubicBezTo>
                    <a:pt x="933" y="2667"/>
                    <a:pt x="820" y="2731"/>
                    <a:pt x="754" y="2839"/>
                  </a:cubicBezTo>
                  <a:cubicBezTo>
                    <a:pt x="444" y="3362"/>
                    <a:pt x="430" y="4012"/>
                    <a:pt x="723" y="4543"/>
                  </a:cubicBezTo>
                  <a:cubicBezTo>
                    <a:pt x="803" y="4690"/>
                    <a:pt x="906" y="4820"/>
                    <a:pt x="1025" y="4936"/>
                  </a:cubicBezTo>
                  <a:cubicBezTo>
                    <a:pt x="967" y="4928"/>
                    <a:pt x="906" y="4925"/>
                    <a:pt x="845" y="4925"/>
                  </a:cubicBezTo>
                  <a:cubicBezTo>
                    <a:pt x="695" y="4925"/>
                    <a:pt x="546" y="4944"/>
                    <a:pt x="402" y="4983"/>
                  </a:cubicBezTo>
                  <a:cubicBezTo>
                    <a:pt x="280" y="5014"/>
                    <a:pt x="186" y="5108"/>
                    <a:pt x="156" y="5229"/>
                  </a:cubicBezTo>
                  <a:cubicBezTo>
                    <a:pt x="1" y="5816"/>
                    <a:pt x="170" y="6447"/>
                    <a:pt x="599" y="6876"/>
                  </a:cubicBezTo>
                  <a:cubicBezTo>
                    <a:pt x="718" y="6992"/>
                    <a:pt x="848" y="7094"/>
                    <a:pt x="994" y="7169"/>
                  </a:cubicBezTo>
                  <a:cubicBezTo>
                    <a:pt x="789" y="7208"/>
                    <a:pt x="593" y="7280"/>
                    <a:pt x="413" y="7388"/>
                  </a:cubicBezTo>
                  <a:cubicBezTo>
                    <a:pt x="305" y="7448"/>
                    <a:pt x="242" y="7567"/>
                    <a:pt x="242" y="7692"/>
                  </a:cubicBezTo>
                  <a:cubicBezTo>
                    <a:pt x="253" y="8301"/>
                    <a:pt x="593" y="8857"/>
                    <a:pt x="1121" y="9150"/>
                  </a:cubicBezTo>
                  <a:cubicBezTo>
                    <a:pt x="1265" y="9230"/>
                    <a:pt x="1423" y="9288"/>
                    <a:pt x="1581" y="9324"/>
                  </a:cubicBezTo>
                  <a:cubicBezTo>
                    <a:pt x="1395" y="9413"/>
                    <a:pt x="1224" y="9537"/>
                    <a:pt x="1080" y="9695"/>
                  </a:cubicBezTo>
                  <a:cubicBezTo>
                    <a:pt x="997" y="9784"/>
                    <a:pt x="967" y="9911"/>
                    <a:pt x="1000" y="10033"/>
                  </a:cubicBezTo>
                  <a:cubicBezTo>
                    <a:pt x="1177" y="10614"/>
                    <a:pt x="1658" y="11059"/>
                    <a:pt x="2248" y="11195"/>
                  </a:cubicBezTo>
                  <a:cubicBezTo>
                    <a:pt x="2378" y="11222"/>
                    <a:pt x="2505" y="11239"/>
                    <a:pt x="2632" y="11239"/>
                  </a:cubicBezTo>
                  <a:cubicBezTo>
                    <a:pt x="2668" y="11239"/>
                    <a:pt x="2704" y="11239"/>
                    <a:pt x="2740" y="11236"/>
                  </a:cubicBezTo>
                  <a:cubicBezTo>
                    <a:pt x="2588" y="11375"/>
                    <a:pt x="2455" y="11541"/>
                    <a:pt x="2358" y="11729"/>
                  </a:cubicBezTo>
                  <a:cubicBezTo>
                    <a:pt x="2303" y="11839"/>
                    <a:pt x="2311" y="11969"/>
                    <a:pt x="2378" y="12075"/>
                  </a:cubicBezTo>
                  <a:cubicBezTo>
                    <a:pt x="2690" y="12561"/>
                    <a:pt x="3227" y="12849"/>
                    <a:pt x="3805" y="12849"/>
                  </a:cubicBezTo>
                  <a:cubicBezTo>
                    <a:pt x="3836" y="12849"/>
                    <a:pt x="3866" y="12849"/>
                    <a:pt x="3894" y="12844"/>
                  </a:cubicBezTo>
                  <a:cubicBezTo>
                    <a:pt x="4065" y="12835"/>
                    <a:pt x="4226" y="12802"/>
                    <a:pt x="4378" y="12744"/>
                  </a:cubicBezTo>
                  <a:cubicBezTo>
                    <a:pt x="4267" y="12921"/>
                    <a:pt x="4190" y="13115"/>
                    <a:pt x="4148" y="13325"/>
                  </a:cubicBezTo>
                  <a:cubicBezTo>
                    <a:pt x="4124" y="13447"/>
                    <a:pt x="4168" y="13571"/>
                    <a:pt x="4262" y="13654"/>
                  </a:cubicBezTo>
                  <a:cubicBezTo>
                    <a:pt x="4572" y="13923"/>
                    <a:pt x="4970" y="14072"/>
                    <a:pt x="5380" y="14072"/>
                  </a:cubicBezTo>
                  <a:cubicBezTo>
                    <a:pt x="5568" y="14072"/>
                    <a:pt x="5756" y="14042"/>
                    <a:pt x="5936" y="13978"/>
                  </a:cubicBezTo>
                  <a:cubicBezTo>
                    <a:pt x="6409" y="13815"/>
                    <a:pt x="6782" y="13450"/>
                    <a:pt x="6965" y="12993"/>
                  </a:cubicBezTo>
                  <a:cubicBezTo>
                    <a:pt x="7164" y="13051"/>
                    <a:pt x="7366" y="13101"/>
                    <a:pt x="7571" y="13140"/>
                  </a:cubicBezTo>
                  <a:cubicBezTo>
                    <a:pt x="7441" y="13267"/>
                    <a:pt x="7325" y="13411"/>
                    <a:pt x="7233" y="13571"/>
                  </a:cubicBezTo>
                  <a:cubicBezTo>
                    <a:pt x="7137" y="13737"/>
                    <a:pt x="7195" y="13948"/>
                    <a:pt x="7361" y="14044"/>
                  </a:cubicBezTo>
                  <a:cubicBezTo>
                    <a:pt x="7527" y="14141"/>
                    <a:pt x="7737" y="14083"/>
                    <a:pt x="7834" y="13917"/>
                  </a:cubicBezTo>
                  <a:cubicBezTo>
                    <a:pt x="8063" y="13519"/>
                    <a:pt x="8492" y="13273"/>
                    <a:pt x="8952" y="13273"/>
                  </a:cubicBezTo>
                  <a:cubicBezTo>
                    <a:pt x="9411" y="13273"/>
                    <a:pt x="9840" y="13519"/>
                    <a:pt x="10069" y="13917"/>
                  </a:cubicBezTo>
                  <a:cubicBezTo>
                    <a:pt x="10133" y="14028"/>
                    <a:pt x="10249" y="14089"/>
                    <a:pt x="10368" y="14089"/>
                  </a:cubicBezTo>
                  <a:cubicBezTo>
                    <a:pt x="10429" y="14089"/>
                    <a:pt x="10487" y="14075"/>
                    <a:pt x="10543" y="14044"/>
                  </a:cubicBezTo>
                  <a:cubicBezTo>
                    <a:pt x="10709" y="13948"/>
                    <a:pt x="10764" y="13737"/>
                    <a:pt x="10670" y="13571"/>
                  </a:cubicBezTo>
                  <a:cubicBezTo>
                    <a:pt x="10576" y="13408"/>
                    <a:pt x="10462" y="13261"/>
                    <a:pt x="10332" y="13140"/>
                  </a:cubicBezTo>
                  <a:cubicBezTo>
                    <a:pt x="10534" y="13095"/>
                    <a:pt x="10736" y="13048"/>
                    <a:pt x="10935" y="12993"/>
                  </a:cubicBezTo>
                  <a:cubicBezTo>
                    <a:pt x="11115" y="13450"/>
                    <a:pt x="11494" y="13815"/>
                    <a:pt x="11967" y="13978"/>
                  </a:cubicBezTo>
                  <a:cubicBezTo>
                    <a:pt x="12147" y="14042"/>
                    <a:pt x="12333" y="14072"/>
                    <a:pt x="12524" y="14072"/>
                  </a:cubicBezTo>
                  <a:cubicBezTo>
                    <a:pt x="12936" y="14072"/>
                    <a:pt x="13329" y="13923"/>
                    <a:pt x="13641" y="13654"/>
                  </a:cubicBezTo>
                  <a:cubicBezTo>
                    <a:pt x="13735" y="13574"/>
                    <a:pt x="13777" y="13447"/>
                    <a:pt x="13755" y="13325"/>
                  </a:cubicBezTo>
                  <a:cubicBezTo>
                    <a:pt x="13713" y="13118"/>
                    <a:pt x="13633" y="12921"/>
                    <a:pt x="13522" y="12744"/>
                  </a:cubicBezTo>
                  <a:cubicBezTo>
                    <a:pt x="13680" y="12799"/>
                    <a:pt x="13841" y="12835"/>
                    <a:pt x="14007" y="12844"/>
                  </a:cubicBezTo>
                  <a:cubicBezTo>
                    <a:pt x="14040" y="12844"/>
                    <a:pt x="14067" y="12844"/>
                    <a:pt x="14098" y="12849"/>
                  </a:cubicBezTo>
                  <a:cubicBezTo>
                    <a:pt x="14676" y="12849"/>
                    <a:pt x="15210" y="12559"/>
                    <a:pt x="15526" y="12075"/>
                  </a:cubicBezTo>
                  <a:cubicBezTo>
                    <a:pt x="15595" y="11969"/>
                    <a:pt x="15603" y="11839"/>
                    <a:pt x="15542" y="11729"/>
                  </a:cubicBezTo>
                  <a:cubicBezTo>
                    <a:pt x="15445" y="11538"/>
                    <a:pt x="15315" y="11375"/>
                    <a:pt x="15163" y="11236"/>
                  </a:cubicBezTo>
                  <a:cubicBezTo>
                    <a:pt x="15196" y="11239"/>
                    <a:pt x="15235" y="11239"/>
                    <a:pt x="15271" y="11239"/>
                  </a:cubicBezTo>
                  <a:lnTo>
                    <a:pt x="15271" y="11239"/>
                  </a:lnTo>
                  <a:cubicBezTo>
                    <a:pt x="15398" y="11239"/>
                    <a:pt x="15528" y="11225"/>
                    <a:pt x="15653" y="11195"/>
                  </a:cubicBezTo>
                  <a:cubicBezTo>
                    <a:pt x="16245" y="11059"/>
                    <a:pt x="16724" y="10614"/>
                    <a:pt x="16903" y="10033"/>
                  </a:cubicBezTo>
                  <a:cubicBezTo>
                    <a:pt x="16937" y="9914"/>
                    <a:pt x="16909" y="9786"/>
                    <a:pt x="16823" y="9695"/>
                  </a:cubicBezTo>
                  <a:cubicBezTo>
                    <a:pt x="16677" y="9543"/>
                    <a:pt x="16508" y="9418"/>
                    <a:pt x="16322" y="9324"/>
                  </a:cubicBezTo>
                  <a:cubicBezTo>
                    <a:pt x="16480" y="9288"/>
                    <a:pt x="16641" y="9230"/>
                    <a:pt x="16782" y="9150"/>
                  </a:cubicBezTo>
                  <a:cubicBezTo>
                    <a:pt x="17310" y="8857"/>
                    <a:pt x="17651" y="8298"/>
                    <a:pt x="17659" y="7692"/>
                  </a:cubicBezTo>
                  <a:cubicBezTo>
                    <a:pt x="17678" y="7567"/>
                    <a:pt x="17615" y="7454"/>
                    <a:pt x="17507" y="7388"/>
                  </a:cubicBezTo>
                  <a:close/>
                  <a:moveTo>
                    <a:pt x="4184" y="8514"/>
                  </a:moveTo>
                  <a:cubicBezTo>
                    <a:pt x="4348" y="8746"/>
                    <a:pt x="4406" y="9039"/>
                    <a:pt x="4342" y="9319"/>
                  </a:cubicBezTo>
                  <a:cubicBezTo>
                    <a:pt x="4276" y="9601"/>
                    <a:pt x="4096" y="9839"/>
                    <a:pt x="3847" y="9977"/>
                  </a:cubicBezTo>
                  <a:cubicBezTo>
                    <a:pt x="3684" y="9745"/>
                    <a:pt x="3625" y="9452"/>
                    <a:pt x="3692" y="9172"/>
                  </a:cubicBezTo>
                  <a:cubicBezTo>
                    <a:pt x="3756" y="8887"/>
                    <a:pt x="3938" y="8652"/>
                    <a:pt x="4184" y="8514"/>
                  </a:cubicBezTo>
                  <a:close/>
                  <a:moveTo>
                    <a:pt x="3064" y="7598"/>
                  </a:moveTo>
                  <a:cubicBezTo>
                    <a:pt x="3202" y="7346"/>
                    <a:pt x="3446" y="7169"/>
                    <a:pt x="3722" y="7103"/>
                  </a:cubicBezTo>
                  <a:cubicBezTo>
                    <a:pt x="3811" y="7371"/>
                    <a:pt x="3789" y="7670"/>
                    <a:pt x="3650" y="7924"/>
                  </a:cubicBezTo>
                  <a:cubicBezTo>
                    <a:pt x="3512" y="8176"/>
                    <a:pt x="3269" y="8353"/>
                    <a:pt x="2992" y="8417"/>
                  </a:cubicBezTo>
                  <a:cubicBezTo>
                    <a:pt x="2901" y="8151"/>
                    <a:pt x="2925" y="7850"/>
                    <a:pt x="3064" y="7598"/>
                  </a:cubicBezTo>
                  <a:close/>
                  <a:moveTo>
                    <a:pt x="2649" y="6685"/>
                  </a:moveTo>
                  <a:lnTo>
                    <a:pt x="2599" y="6685"/>
                  </a:lnTo>
                  <a:cubicBezTo>
                    <a:pt x="2585" y="6403"/>
                    <a:pt x="2688" y="6120"/>
                    <a:pt x="2892" y="5918"/>
                  </a:cubicBezTo>
                  <a:cubicBezTo>
                    <a:pt x="3083" y="5727"/>
                    <a:pt x="3338" y="5619"/>
                    <a:pt x="3609" y="5619"/>
                  </a:cubicBezTo>
                  <a:lnTo>
                    <a:pt x="3659" y="5619"/>
                  </a:lnTo>
                  <a:cubicBezTo>
                    <a:pt x="3673" y="5904"/>
                    <a:pt x="3570" y="6184"/>
                    <a:pt x="3365" y="6389"/>
                  </a:cubicBezTo>
                  <a:cubicBezTo>
                    <a:pt x="3174" y="6582"/>
                    <a:pt x="2920" y="6685"/>
                    <a:pt x="2649" y="6685"/>
                  </a:cubicBezTo>
                  <a:close/>
                  <a:moveTo>
                    <a:pt x="3747" y="1168"/>
                  </a:moveTo>
                  <a:cubicBezTo>
                    <a:pt x="3902" y="924"/>
                    <a:pt x="4148" y="758"/>
                    <a:pt x="4428" y="708"/>
                  </a:cubicBezTo>
                  <a:cubicBezTo>
                    <a:pt x="4503" y="982"/>
                    <a:pt x="4467" y="1278"/>
                    <a:pt x="4314" y="1522"/>
                  </a:cubicBezTo>
                  <a:cubicBezTo>
                    <a:pt x="4157" y="1768"/>
                    <a:pt x="3910" y="1934"/>
                    <a:pt x="3631" y="1981"/>
                  </a:cubicBezTo>
                  <a:cubicBezTo>
                    <a:pt x="3556" y="1713"/>
                    <a:pt x="3592" y="1414"/>
                    <a:pt x="3747" y="1168"/>
                  </a:cubicBezTo>
                  <a:close/>
                  <a:moveTo>
                    <a:pt x="3944" y="2736"/>
                  </a:moveTo>
                  <a:cubicBezTo>
                    <a:pt x="4018" y="2717"/>
                    <a:pt x="4096" y="2709"/>
                    <a:pt x="4171" y="2709"/>
                  </a:cubicBezTo>
                  <a:cubicBezTo>
                    <a:pt x="4378" y="2709"/>
                    <a:pt x="4580" y="2772"/>
                    <a:pt x="4749" y="2891"/>
                  </a:cubicBezTo>
                  <a:cubicBezTo>
                    <a:pt x="4610" y="3138"/>
                    <a:pt x="4373" y="3320"/>
                    <a:pt x="4093" y="3387"/>
                  </a:cubicBezTo>
                  <a:cubicBezTo>
                    <a:pt x="4016" y="3403"/>
                    <a:pt x="3941" y="3412"/>
                    <a:pt x="3863" y="3412"/>
                  </a:cubicBezTo>
                  <a:cubicBezTo>
                    <a:pt x="3656" y="3412"/>
                    <a:pt x="3454" y="3348"/>
                    <a:pt x="3285" y="3229"/>
                  </a:cubicBezTo>
                  <a:cubicBezTo>
                    <a:pt x="3423" y="2980"/>
                    <a:pt x="3661" y="2800"/>
                    <a:pt x="3944" y="2736"/>
                  </a:cubicBezTo>
                  <a:close/>
                  <a:moveTo>
                    <a:pt x="3197" y="4253"/>
                  </a:moveTo>
                  <a:cubicBezTo>
                    <a:pt x="3346" y="4170"/>
                    <a:pt x="3515" y="4125"/>
                    <a:pt x="3686" y="4125"/>
                  </a:cubicBezTo>
                  <a:cubicBezTo>
                    <a:pt x="3797" y="4125"/>
                    <a:pt x="3910" y="4142"/>
                    <a:pt x="4016" y="4181"/>
                  </a:cubicBezTo>
                  <a:cubicBezTo>
                    <a:pt x="3949" y="4457"/>
                    <a:pt x="3772" y="4695"/>
                    <a:pt x="3520" y="4839"/>
                  </a:cubicBezTo>
                  <a:cubicBezTo>
                    <a:pt x="3371" y="4922"/>
                    <a:pt x="3202" y="4967"/>
                    <a:pt x="3031" y="4967"/>
                  </a:cubicBezTo>
                  <a:cubicBezTo>
                    <a:pt x="2920" y="4967"/>
                    <a:pt x="2804" y="4950"/>
                    <a:pt x="2701" y="4911"/>
                  </a:cubicBezTo>
                  <a:cubicBezTo>
                    <a:pt x="2762" y="4635"/>
                    <a:pt x="2945" y="4391"/>
                    <a:pt x="3197" y="4253"/>
                  </a:cubicBezTo>
                  <a:close/>
                  <a:moveTo>
                    <a:pt x="2328" y="1375"/>
                  </a:moveTo>
                  <a:cubicBezTo>
                    <a:pt x="2574" y="1514"/>
                    <a:pt x="2757" y="1754"/>
                    <a:pt x="2823" y="2034"/>
                  </a:cubicBezTo>
                  <a:cubicBezTo>
                    <a:pt x="2867" y="2233"/>
                    <a:pt x="2851" y="2440"/>
                    <a:pt x="2779" y="2629"/>
                  </a:cubicBezTo>
                  <a:cubicBezTo>
                    <a:pt x="2737" y="2698"/>
                    <a:pt x="2699" y="2767"/>
                    <a:pt x="2663" y="2839"/>
                  </a:cubicBezTo>
                  <a:cubicBezTo>
                    <a:pt x="2416" y="2700"/>
                    <a:pt x="2239" y="2463"/>
                    <a:pt x="2173" y="2186"/>
                  </a:cubicBezTo>
                  <a:cubicBezTo>
                    <a:pt x="2106" y="1906"/>
                    <a:pt x="2165" y="1610"/>
                    <a:pt x="2328" y="1375"/>
                  </a:cubicBezTo>
                  <a:close/>
                  <a:moveTo>
                    <a:pt x="1271" y="3392"/>
                  </a:moveTo>
                  <a:cubicBezTo>
                    <a:pt x="1548" y="3459"/>
                    <a:pt x="1786" y="3636"/>
                    <a:pt x="1927" y="3887"/>
                  </a:cubicBezTo>
                  <a:cubicBezTo>
                    <a:pt x="2026" y="4065"/>
                    <a:pt x="2065" y="4267"/>
                    <a:pt x="2048" y="4466"/>
                  </a:cubicBezTo>
                  <a:cubicBezTo>
                    <a:pt x="2026" y="4543"/>
                    <a:pt x="2010" y="4623"/>
                    <a:pt x="1993" y="4706"/>
                  </a:cubicBezTo>
                  <a:cubicBezTo>
                    <a:pt x="1719" y="4640"/>
                    <a:pt x="1481" y="4466"/>
                    <a:pt x="1343" y="4211"/>
                  </a:cubicBezTo>
                  <a:cubicBezTo>
                    <a:pt x="1202" y="3959"/>
                    <a:pt x="1177" y="3658"/>
                    <a:pt x="1271" y="3392"/>
                  </a:cubicBezTo>
                  <a:close/>
                  <a:moveTo>
                    <a:pt x="806" y="5619"/>
                  </a:moveTo>
                  <a:lnTo>
                    <a:pt x="859" y="5619"/>
                  </a:lnTo>
                  <a:cubicBezTo>
                    <a:pt x="1127" y="5619"/>
                    <a:pt x="1384" y="5725"/>
                    <a:pt x="1575" y="5918"/>
                  </a:cubicBezTo>
                  <a:cubicBezTo>
                    <a:pt x="1719" y="6062"/>
                    <a:pt x="1816" y="6248"/>
                    <a:pt x="1855" y="6447"/>
                  </a:cubicBezTo>
                  <a:cubicBezTo>
                    <a:pt x="1857" y="6524"/>
                    <a:pt x="1860" y="6604"/>
                    <a:pt x="1869" y="6685"/>
                  </a:cubicBezTo>
                  <a:lnTo>
                    <a:pt x="1819" y="6685"/>
                  </a:lnTo>
                  <a:cubicBezTo>
                    <a:pt x="1550" y="6685"/>
                    <a:pt x="1293" y="6582"/>
                    <a:pt x="1105" y="6389"/>
                  </a:cubicBezTo>
                  <a:cubicBezTo>
                    <a:pt x="895" y="6184"/>
                    <a:pt x="792" y="5902"/>
                    <a:pt x="806" y="5619"/>
                  </a:cubicBezTo>
                  <a:close/>
                  <a:moveTo>
                    <a:pt x="1470" y="8547"/>
                  </a:moveTo>
                  <a:cubicBezTo>
                    <a:pt x="1218" y="8408"/>
                    <a:pt x="1041" y="8165"/>
                    <a:pt x="975" y="7888"/>
                  </a:cubicBezTo>
                  <a:cubicBezTo>
                    <a:pt x="1083" y="7855"/>
                    <a:pt x="1193" y="7833"/>
                    <a:pt x="1304" y="7833"/>
                  </a:cubicBezTo>
                  <a:cubicBezTo>
                    <a:pt x="1473" y="7833"/>
                    <a:pt x="1644" y="7877"/>
                    <a:pt x="1794" y="7960"/>
                  </a:cubicBezTo>
                  <a:cubicBezTo>
                    <a:pt x="1974" y="8063"/>
                    <a:pt x="2118" y="8209"/>
                    <a:pt x="2206" y="8389"/>
                  </a:cubicBezTo>
                  <a:cubicBezTo>
                    <a:pt x="2231" y="8467"/>
                    <a:pt x="2259" y="8541"/>
                    <a:pt x="2286" y="8619"/>
                  </a:cubicBezTo>
                  <a:cubicBezTo>
                    <a:pt x="2181" y="8652"/>
                    <a:pt x="2071" y="8674"/>
                    <a:pt x="1963" y="8674"/>
                  </a:cubicBezTo>
                  <a:cubicBezTo>
                    <a:pt x="1788" y="8674"/>
                    <a:pt x="1620" y="8633"/>
                    <a:pt x="1470" y="8547"/>
                  </a:cubicBezTo>
                  <a:close/>
                  <a:moveTo>
                    <a:pt x="2649" y="10547"/>
                  </a:moveTo>
                  <a:cubicBezTo>
                    <a:pt x="2574" y="10547"/>
                    <a:pt x="2497" y="10539"/>
                    <a:pt x="2422" y="10520"/>
                  </a:cubicBezTo>
                  <a:cubicBezTo>
                    <a:pt x="2140" y="10456"/>
                    <a:pt x="1902" y="10276"/>
                    <a:pt x="1763" y="10027"/>
                  </a:cubicBezTo>
                  <a:cubicBezTo>
                    <a:pt x="1932" y="9908"/>
                    <a:pt x="2134" y="9842"/>
                    <a:pt x="2342" y="9842"/>
                  </a:cubicBezTo>
                  <a:cubicBezTo>
                    <a:pt x="2416" y="9842"/>
                    <a:pt x="2494" y="9853"/>
                    <a:pt x="2571" y="9869"/>
                  </a:cubicBezTo>
                  <a:cubicBezTo>
                    <a:pt x="2779" y="9919"/>
                    <a:pt x="2961" y="10030"/>
                    <a:pt x="3100" y="10185"/>
                  </a:cubicBezTo>
                  <a:cubicBezTo>
                    <a:pt x="3141" y="10248"/>
                    <a:pt x="3183" y="10307"/>
                    <a:pt x="3227" y="10365"/>
                  </a:cubicBezTo>
                  <a:cubicBezTo>
                    <a:pt x="3058" y="10484"/>
                    <a:pt x="2856" y="10547"/>
                    <a:pt x="2649" y="10547"/>
                  </a:cubicBezTo>
                  <a:close/>
                  <a:moveTo>
                    <a:pt x="3877" y="12158"/>
                  </a:moveTo>
                  <a:cubicBezTo>
                    <a:pt x="3587" y="12171"/>
                    <a:pt x="3310" y="12063"/>
                    <a:pt x="3111" y="11861"/>
                  </a:cubicBezTo>
                  <a:cubicBezTo>
                    <a:pt x="3291" y="11646"/>
                    <a:pt x="3556" y="11507"/>
                    <a:pt x="3844" y="11488"/>
                  </a:cubicBezTo>
                  <a:cubicBezTo>
                    <a:pt x="4057" y="11480"/>
                    <a:pt x="4262" y="11535"/>
                    <a:pt x="4433" y="11640"/>
                  </a:cubicBezTo>
                  <a:cubicBezTo>
                    <a:pt x="4494" y="11690"/>
                    <a:pt x="4552" y="11734"/>
                    <a:pt x="4610" y="11784"/>
                  </a:cubicBezTo>
                  <a:cubicBezTo>
                    <a:pt x="4431" y="12005"/>
                    <a:pt x="4168" y="12138"/>
                    <a:pt x="3877" y="12158"/>
                  </a:cubicBezTo>
                  <a:close/>
                  <a:moveTo>
                    <a:pt x="5023" y="9739"/>
                  </a:moveTo>
                  <a:cubicBezTo>
                    <a:pt x="5241" y="9919"/>
                    <a:pt x="5380" y="10185"/>
                    <a:pt x="5396" y="10473"/>
                  </a:cubicBezTo>
                  <a:cubicBezTo>
                    <a:pt x="5410" y="10760"/>
                    <a:pt x="5302" y="11040"/>
                    <a:pt x="5103" y="11239"/>
                  </a:cubicBezTo>
                  <a:cubicBezTo>
                    <a:pt x="4884" y="11059"/>
                    <a:pt x="4746" y="10793"/>
                    <a:pt x="4729" y="10506"/>
                  </a:cubicBezTo>
                  <a:cubicBezTo>
                    <a:pt x="4716" y="10221"/>
                    <a:pt x="4821" y="9939"/>
                    <a:pt x="5023" y="9739"/>
                  </a:cubicBezTo>
                  <a:close/>
                  <a:moveTo>
                    <a:pt x="5731" y="13325"/>
                  </a:moveTo>
                  <a:cubicBezTo>
                    <a:pt x="5457" y="13419"/>
                    <a:pt x="5156" y="13392"/>
                    <a:pt x="4912" y="13256"/>
                  </a:cubicBezTo>
                  <a:cubicBezTo>
                    <a:pt x="5023" y="12996"/>
                    <a:pt x="5241" y="12788"/>
                    <a:pt x="5512" y="12697"/>
                  </a:cubicBezTo>
                  <a:cubicBezTo>
                    <a:pt x="5706" y="12631"/>
                    <a:pt x="5916" y="12622"/>
                    <a:pt x="6113" y="12678"/>
                  </a:cubicBezTo>
                  <a:lnTo>
                    <a:pt x="6329" y="12772"/>
                  </a:lnTo>
                  <a:cubicBezTo>
                    <a:pt x="6218" y="13026"/>
                    <a:pt x="6002" y="13231"/>
                    <a:pt x="5731" y="13325"/>
                  </a:cubicBezTo>
                  <a:close/>
                  <a:moveTo>
                    <a:pt x="6652" y="12108"/>
                  </a:moveTo>
                  <a:cubicBezTo>
                    <a:pt x="6392" y="11997"/>
                    <a:pt x="6185" y="11778"/>
                    <a:pt x="6091" y="11505"/>
                  </a:cubicBezTo>
                  <a:cubicBezTo>
                    <a:pt x="5997" y="11233"/>
                    <a:pt x="6024" y="10935"/>
                    <a:pt x="6160" y="10686"/>
                  </a:cubicBezTo>
                  <a:cubicBezTo>
                    <a:pt x="6420" y="10796"/>
                    <a:pt x="6627" y="11015"/>
                    <a:pt x="6722" y="11289"/>
                  </a:cubicBezTo>
                  <a:cubicBezTo>
                    <a:pt x="6818" y="11563"/>
                    <a:pt x="6791" y="11859"/>
                    <a:pt x="6652" y="12108"/>
                  </a:cubicBezTo>
                  <a:close/>
                  <a:moveTo>
                    <a:pt x="17075" y="5619"/>
                  </a:moveTo>
                  <a:lnTo>
                    <a:pt x="17128" y="5619"/>
                  </a:lnTo>
                  <a:cubicBezTo>
                    <a:pt x="17141" y="5904"/>
                    <a:pt x="17036" y="6184"/>
                    <a:pt x="16834" y="6389"/>
                  </a:cubicBezTo>
                  <a:cubicBezTo>
                    <a:pt x="16643" y="6577"/>
                    <a:pt x="16386" y="6685"/>
                    <a:pt x="16118" y="6685"/>
                  </a:cubicBezTo>
                  <a:lnTo>
                    <a:pt x="16068" y="6685"/>
                  </a:lnTo>
                  <a:cubicBezTo>
                    <a:pt x="16076" y="6604"/>
                    <a:pt x="16079" y="6527"/>
                    <a:pt x="16082" y="6450"/>
                  </a:cubicBezTo>
                  <a:cubicBezTo>
                    <a:pt x="16120" y="6253"/>
                    <a:pt x="16215" y="6065"/>
                    <a:pt x="16364" y="5921"/>
                  </a:cubicBezTo>
                  <a:cubicBezTo>
                    <a:pt x="16552" y="5727"/>
                    <a:pt x="16807" y="5619"/>
                    <a:pt x="17075" y="5619"/>
                  </a:cubicBezTo>
                  <a:close/>
                  <a:moveTo>
                    <a:pt x="16010" y="3887"/>
                  </a:moveTo>
                  <a:cubicBezTo>
                    <a:pt x="16148" y="3636"/>
                    <a:pt x="16392" y="3459"/>
                    <a:pt x="16668" y="3392"/>
                  </a:cubicBezTo>
                  <a:cubicBezTo>
                    <a:pt x="16757" y="3658"/>
                    <a:pt x="16732" y="3959"/>
                    <a:pt x="16594" y="4211"/>
                  </a:cubicBezTo>
                  <a:cubicBezTo>
                    <a:pt x="16455" y="4460"/>
                    <a:pt x="16217" y="4640"/>
                    <a:pt x="15943" y="4706"/>
                  </a:cubicBezTo>
                  <a:cubicBezTo>
                    <a:pt x="15927" y="4626"/>
                    <a:pt x="15910" y="4543"/>
                    <a:pt x="15888" y="4466"/>
                  </a:cubicBezTo>
                  <a:cubicBezTo>
                    <a:pt x="15871" y="4267"/>
                    <a:pt x="15910" y="4067"/>
                    <a:pt x="16010" y="3887"/>
                  </a:cubicBezTo>
                  <a:close/>
                  <a:moveTo>
                    <a:pt x="15111" y="2034"/>
                  </a:moveTo>
                  <a:cubicBezTo>
                    <a:pt x="15177" y="1754"/>
                    <a:pt x="15357" y="1514"/>
                    <a:pt x="15606" y="1375"/>
                  </a:cubicBezTo>
                  <a:cubicBezTo>
                    <a:pt x="15769" y="1608"/>
                    <a:pt x="15827" y="1901"/>
                    <a:pt x="15761" y="2183"/>
                  </a:cubicBezTo>
                  <a:cubicBezTo>
                    <a:pt x="15694" y="2463"/>
                    <a:pt x="15515" y="2698"/>
                    <a:pt x="15271" y="2836"/>
                  </a:cubicBezTo>
                  <a:cubicBezTo>
                    <a:pt x="15232" y="2764"/>
                    <a:pt x="15194" y="2695"/>
                    <a:pt x="15155" y="2626"/>
                  </a:cubicBezTo>
                  <a:cubicBezTo>
                    <a:pt x="15083" y="2440"/>
                    <a:pt x="15066" y="2233"/>
                    <a:pt x="15111" y="2034"/>
                  </a:cubicBezTo>
                  <a:close/>
                  <a:moveTo>
                    <a:pt x="14568" y="6386"/>
                  </a:moveTo>
                  <a:cubicBezTo>
                    <a:pt x="14364" y="6184"/>
                    <a:pt x="14261" y="5902"/>
                    <a:pt x="14275" y="5619"/>
                  </a:cubicBezTo>
                  <a:lnTo>
                    <a:pt x="14325" y="5619"/>
                  </a:lnTo>
                  <a:cubicBezTo>
                    <a:pt x="14596" y="5619"/>
                    <a:pt x="14851" y="5722"/>
                    <a:pt x="15041" y="5916"/>
                  </a:cubicBezTo>
                  <a:cubicBezTo>
                    <a:pt x="15246" y="6120"/>
                    <a:pt x="15349" y="6400"/>
                    <a:pt x="15335" y="6685"/>
                  </a:cubicBezTo>
                  <a:lnTo>
                    <a:pt x="15285" y="6685"/>
                  </a:lnTo>
                  <a:cubicBezTo>
                    <a:pt x="15011" y="6685"/>
                    <a:pt x="14759" y="6582"/>
                    <a:pt x="14568" y="6386"/>
                  </a:cubicBezTo>
                  <a:close/>
                  <a:moveTo>
                    <a:pt x="14942" y="8417"/>
                  </a:moveTo>
                  <a:cubicBezTo>
                    <a:pt x="14665" y="8350"/>
                    <a:pt x="14427" y="8176"/>
                    <a:pt x="14283" y="7924"/>
                  </a:cubicBezTo>
                  <a:cubicBezTo>
                    <a:pt x="14145" y="7670"/>
                    <a:pt x="14123" y="7374"/>
                    <a:pt x="14211" y="7103"/>
                  </a:cubicBezTo>
                  <a:cubicBezTo>
                    <a:pt x="14488" y="7169"/>
                    <a:pt x="14726" y="7346"/>
                    <a:pt x="14870" y="7598"/>
                  </a:cubicBezTo>
                  <a:cubicBezTo>
                    <a:pt x="15008" y="7850"/>
                    <a:pt x="15030" y="8151"/>
                    <a:pt x="14942" y="8417"/>
                  </a:cubicBezTo>
                  <a:close/>
                  <a:moveTo>
                    <a:pt x="15232" y="4908"/>
                  </a:moveTo>
                  <a:cubicBezTo>
                    <a:pt x="15124" y="4942"/>
                    <a:pt x="15014" y="4961"/>
                    <a:pt x="14903" y="4961"/>
                  </a:cubicBezTo>
                  <a:cubicBezTo>
                    <a:pt x="14734" y="4961"/>
                    <a:pt x="14566" y="4917"/>
                    <a:pt x="14413" y="4834"/>
                  </a:cubicBezTo>
                  <a:cubicBezTo>
                    <a:pt x="14159" y="4695"/>
                    <a:pt x="13984" y="4455"/>
                    <a:pt x="13918" y="4178"/>
                  </a:cubicBezTo>
                  <a:cubicBezTo>
                    <a:pt x="14026" y="4142"/>
                    <a:pt x="14137" y="4123"/>
                    <a:pt x="14247" y="4123"/>
                  </a:cubicBezTo>
                  <a:cubicBezTo>
                    <a:pt x="14416" y="4123"/>
                    <a:pt x="14585" y="4167"/>
                    <a:pt x="14737" y="4250"/>
                  </a:cubicBezTo>
                  <a:cubicBezTo>
                    <a:pt x="14989" y="4391"/>
                    <a:pt x="15169" y="4635"/>
                    <a:pt x="15232" y="4908"/>
                  </a:cubicBezTo>
                  <a:close/>
                  <a:moveTo>
                    <a:pt x="13506" y="708"/>
                  </a:moveTo>
                  <a:cubicBezTo>
                    <a:pt x="13785" y="758"/>
                    <a:pt x="14032" y="924"/>
                    <a:pt x="14186" y="1168"/>
                  </a:cubicBezTo>
                  <a:cubicBezTo>
                    <a:pt x="14339" y="1414"/>
                    <a:pt x="14380" y="1713"/>
                    <a:pt x="14303" y="1981"/>
                  </a:cubicBezTo>
                  <a:cubicBezTo>
                    <a:pt x="14020" y="1934"/>
                    <a:pt x="13777" y="1765"/>
                    <a:pt x="13619" y="1522"/>
                  </a:cubicBezTo>
                  <a:cubicBezTo>
                    <a:pt x="13467" y="1278"/>
                    <a:pt x="13426" y="982"/>
                    <a:pt x="13506" y="708"/>
                  </a:cubicBezTo>
                  <a:close/>
                  <a:moveTo>
                    <a:pt x="13185" y="2891"/>
                  </a:moveTo>
                  <a:cubicBezTo>
                    <a:pt x="13354" y="2772"/>
                    <a:pt x="13556" y="2709"/>
                    <a:pt x="13763" y="2709"/>
                  </a:cubicBezTo>
                  <a:cubicBezTo>
                    <a:pt x="13838" y="2709"/>
                    <a:pt x="13913" y="2717"/>
                    <a:pt x="13990" y="2736"/>
                  </a:cubicBezTo>
                  <a:cubicBezTo>
                    <a:pt x="14269" y="2800"/>
                    <a:pt x="14510" y="2980"/>
                    <a:pt x="14649" y="3229"/>
                  </a:cubicBezTo>
                  <a:cubicBezTo>
                    <a:pt x="14477" y="3348"/>
                    <a:pt x="14278" y="3412"/>
                    <a:pt x="14070" y="3412"/>
                  </a:cubicBezTo>
                  <a:cubicBezTo>
                    <a:pt x="13993" y="3412"/>
                    <a:pt x="13918" y="3403"/>
                    <a:pt x="13841" y="3387"/>
                  </a:cubicBezTo>
                  <a:cubicBezTo>
                    <a:pt x="13558" y="3320"/>
                    <a:pt x="13323" y="3138"/>
                    <a:pt x="13185" y="2891"/>
                  </a:cubicBezTo>
                  <a:close/>
                  <a:moveTo>
                    <a:pt x="13749" y="8514"/>
                  </a:moveTo>
                  <a:cubicBezTo>
                    <a:pt x="13993" y="8652"/>
                    <a:pt x="14178" y="8893"/>
                    <a:pt x="14242" y="9172"/>
                  </a:cubicBezTo>
                  <a:cubicBezTo>
                    <a:pt x="14308" y="9452"/>
                    <a:pt x="14247" y="9745"/>
                    <a:pt x="14087" y="9977"/>
                  </a:cubicBezTo>
                  <a:cubicBezTo>
                    <a:pt x="13841" y="9839"/>
                    <a:pt x="13658" y="9601"/>
                    <a:pt x="13592" y="9319"/>
                  </a:cubicBezTo>
                  <a:cubicBezTo>
                    <a:pt x="13528" y="9039"/>
                    <a:pt x="13586" y="8746"/>
                    <a:pt x="13749" y="8514"/>
                  </a:cubicBezTo>
                  <a:close/>
                  <a:moveTo>
                    <a:pt x="11279" y="12108"/>
                  </a:moveTo>
                  <a:cubicBezTo>
                    <a:pt x="11143" y="11859"/>
                    <a:pt x="11113" y="11563"/>
                    <a:pt x="11209" y="11289"/>
                  </a:cubicBezTo>
                  <a:cubicBezTo>
                    <a:pt x="11303" y="11015"/>
                    <a:pt x="11511" y="10796"/>
                    <a:pt x="11771" y="10686"/>
                  </a:cubicBezTo>
                  <a:cubicBezTo>
                    <a:pt x="11904" y="10935"/>
                    <a:pt x="11937" y="11233"/>
                    <a:pt x="11843" y="11505"/>
                  </a:cubicBezTo>
                  <a:cubicBezTo>
                    <a:pt x="11746" y="11778"/>
                    <a:pt x="11541" y="11997"/>
                    <a:pt x="11279" y="12108"/>
                  </a:cubicBezTo>
                  <a:close/>
                  <a:moveTo>
                    <a:pt x="12203" y="13325"/>
                  </a:moveTo>
                  <a:cubicBezTo>
                    <a:pt x="11929" y="13231"/>
                    <a:pt x="11716" y="13029"/>
                    <a:pt x="11599" y="12769"/>
                  </a:cubicBezTo>
                  <a:cubicBezTo>
                    <a:pt x="11677" y="12739"/>
                    <a:pt x="11749" y="12705"/>
                    <a:pt x="11821" y="12675"/>
                  </a:cubicBezTo>
                  <a:cubicBezTo>
                    <a:pt x="11909" y="12650"/>
                    <a:pt x="11998" y="12642"/>
                    <a:pt x="12089" y="12642"/>
                  </a:cubicBezTo>
                  <a:cubicBezTo>
                    <a:pt x="12200" y="12642"/>
                    <a:pt x="12311" y="12658"/>
                    <a:pt x="12416" y="12697"/>
                  </a:cubicBezTo>
                  <a:cubicBezTo>
                    <a:pt x="12690" y="12788"/>
                    <a:pt x="12908" y="12996"/>
                    <a:pt x="13019" y="13256"/>
                  </a:cubicBezTo>
                  <a:cubicBezTo>
                    <a:pt x="12775" y="13392"/>
                    <a:pt x="12477" y="13419"/>
                    <a:pt x="12203" y="13325"/>
                  </a:cubicBezTo>
                  <a:close/>
                  <a:moveTo>
                    <a:pt x="13204" y="10506"/>
                  </a:moveTo>
                  <a:cubicBezTo>
                    <a:pt x="13190" y="10793"/>
                    <a:pt x="13052" y="11059"/>
                    <a:pt x="12831" y="11239"/>
                  </a:cubicBezTo>
                  <a:cubicBezTo>
                    <a:pt x="12632" y="11040"/>
                    <a:pt x="12524" y="10760"/>
                    <a:pt x="12537" y="10473"/>
                  </a:cubicBezTo>
                  <a:cubicBezTo>
                    <a:pt x="12551" y="10185"/>
                    <a:pt x="12690" y="9919"/>
                    <a:pt x="12911" y="9739"/>
                  </a:cubicBezTo>
                  <a:cubicBezTo>
                    <a:pt x="13107" y="9939"/>
                    <a:pt x="13218" y="10221"/>
                    <a:pt x="13204" y="10506"/>
                  </a:cubicBezTo>
                  <a:close/>
                  <a:moveTo>
                    <a:pt x="14109" y="12158"/>
                  </a:moveTo>
                  <a:lnTo>
                    <a:pt x="14051" y="12158"/>
                  </a:lnTo>
                  <a:cubicBezTo>
                    <a:pt x="13766" y="12144"/>
                    <a:pt x="13498" y="12005"/>
                    <a:pt x="13320" y="11784"/>
                  </a:cubicBezTo>
                  <a:cubicBezTo>
                    <a:pt x="13379" y="11737"/>
                    <a:pt x="13437" y="11690"/>
                    <a:pt x="13495" y="11640"/>
                  </a:cubicBezTo>
                  <a:cubicBezTo>
                    <a:pt x="13669" y="11535"/>
                    <a:pt x="13874" y="11480"/>
                    <a:pt x="14087" y="11488"/>
                  </a:cubicBezTo>
                  <a:cubicBezTo>
                    <a:pt x="14375" y="11502"/>
                    <a:pt x="14640" y="11640"/>
                    <a:pt x="14820" y="11861"/>
                  </a:cubicBezTo>
                  <a:cubicBezTo>
                    <a:pt x="14635" y="12050"/>
                    <a:pt x="14380" y="12158"/>
                    <a:pt x="14109" y="12158"/>
                  </a:cubicBezTo>
                  <a:close/>
                  <a:moveTo>
                    <a:pt x="15512" y="10520"/>
                  </a:moveTo>
                  <a:cubicBezTo>
                    <a:pt x="15437" y="10536"/>
                    <a:pt x="15360" y="10547"/>
                    <a:pt x="15285" y="10547"/>
                  </a:cubicBezTo>
                  <a:cubicBezTo>
                    <a:pt x="15077" y="10547"/>
                    <a:pt x="14875" y="10481"/>
                    <a:pt x="14707" y="10365"/>
                  </a:cubicBezTo>
                  <a:cubicBezTo>
                    <a:pt x="14751" y="10307"/>
                    <a:pt x="14792" y="10243"/>
                    <a:pt x="14834" y="10185"/>
                  </a:cubicBezTo>
                  <a:cubicBezTo>
                    <a:pt x="14972" y="10030"/>
                    <a:pt x="15155" y="9919"/>
                    <a:pt x="15362" y="9869"/>
                  </a:cubicBezTo>
                  <a:cubicBezTo>
                    <a:pt x="15440" y="9853"/>
                    <a:pt x="15515" y="9842"/>
                    <a:pt x="15592" y="9842"/>
                  </a:cubicBezTo>
                  <a:cubicBezTo>
                    <a:pt x="15800" y="9842"/>
                    <a:pt x="15999" y="9908"/>
                    <a:pt x="16170" y="10027"/>
                  </a:cubicBezTo>
                  <a:cubicBezTo>
                    <a:pt x="16032" y="10276"/>
                    <a:pt x="15791" y="10456"/>
                    <a:pt x="15512" y="10520"/>
                  </a:cubicBezTo>
                  <a:close/>
                  <a:moveTo>
                    <a:pt x="16464" y="8547"/>
                  </a:moveTo>
                  <a:cubicBezTo>
                    <a:pt x="16314" y="8630"/>
                    <a:pt x="16145" y="8674"/>
                    <a:pt x="15971" y="8674"/>
                  </a:cubicBezTo>
                  <a:cubicBezTo>
                    <a:pt x="15860" y="8674"/>
                    <a:pt x="15750" y="8657"/>
                    <a:pt x="15647" y="8619"/>
                  </a:cubicBezTo>
                  <a:cubicBezTo>
                    <a:pt x="15675" y="8541"/>
                    <a:pt x="15703" y="8467"/>
                    <a:pt x="15728" y="8389"/>
                  </a:cubicBezTo>
                  <a:cubicBezTo>
                    <a:pt x="15816" y="8209"/>
                    <a:pt x="15957" y="8063"/>
                    <a:pt x="16137" y="7960"/>
                  </a:cubicBezTo>
                  <a:cubicBezTo>
                    <a:pt x="16286" y="7877"/>
                    <a:pt x="16455" y="7833"/>
                    <a:pt x="16630" y="7833"/>
                  </a:cubicBezTo>
                  <a:cubicBezTo>
                    <a:pt x="16740" y="7833"/>
                    <a:pt x="16854" y="7850"/>
                    <a:pt x="16959" y="7888"/>
                  </a:cubicBezTo>
                  <a:cubicBezTo>
                    <a:pt x="16892" y="8165"/>
                    <a:pt x="16715" y="8408"/>
                    <a:pt x="16464" y="854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3716;p36">
            <a:extLst>
              <a:ext uri="{FF2B5EF4-FFF2-40B4-BE49-F238E27FC236}">
                <a16:creationId xmlns:a16="http://schemas.microsoft.com/office/drawing/2014/main" id="{2AAA0E07-4249-4331-84E6-1EEAB25701DC}"/>
              </a:ext>
            </a:extLst>
          </p:cNvPr>
          <p:cNvSpPr txBox="1">
            <a:spLocks/>
          </p:cNvSpPr>
          <p:nvPr/>
        </p:nvSpPr>
        <p:spPr>
          <a:xfrm>
            <a:off x="2487172" y="2591084"/>
            <a:ext cx="5713381"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400"/>
              <a:buFont typeface="Francois One"/>
              <a:buNone/>
              <a:defRPr sz="3000" b="0" i="0" u="none" strike="noStrike" cap="none">
                <a:solidFill>
                  <a:schemeClr val="dk1"/>
                </a:solidFill>
                <a:latin typeface="Rozha One"/>
                <a:ea typeface="Rozha One"/>
                <a:cs typeface="Rozha One"/>
                <a:sym typeface="Rozha One"/>
              </a:defRPr>
            </a:lvl1pPr>
            <a:lvl2pPr marL="914400" marR="0" lvl="1"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lgn="l"/>
            <a:r>
              <a:rPr lang="en-US" dirty="0"/>
              <a:t>Social Institutions</a:t>
            </a:r>
          </a:p>
        </p:txBody>
      </p:sp>
      <p:sp>
        <p:nvSpPr>
          <p:cNvPr id="89" name="Google Shape;3718;p36">
            <a:extLst>
              <a:ext uri="{FF2B5EF4-FFF2-40B4-BE49-F238E27FC236}">
                <a16:creationId xmlns:a16="http://schemas.microsoft.com/office/drawing/2014/main" id="{EE74460E-FB5D-4E6A-BD37-CC94834E1C18}"/>
              </a:ext>
            </a:extLst>
          </p:cNvPr>
          <p:cNvSpPr txBox="1">
            <a:spLocks/>
          </p:cNvSpPr>
          <p:nvPr/>
        </p:nvSpPr>
        <p:spPr>
          <a:xfrm>
            <a:off x="906526" y="2591084"/>
            <a:ext cx="11976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zha One"/>
              <a:buNone/>
              <a:defRPr sz="30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9pPr>
          </a:lstStyle>
          <a:p>
            <a:pPr algn="l"/>
            <a:r>
              <a:rPr lang="en" dirty="0"/>
              <a:t>03</a:t>
            </a:r>
          </a:p>
        </p:txBody>
      </p:sp>
      <p:sp>
        <p:nvSpPr>
          <p:cNvPr id="90" name="Google Shape;3716;p36">
            <a:extLst>
              <a:ext uri="{FF2B5EF4-FFF2-40B4-BE49-F238E27FC236}">
                <a16:creationId xmlns:a16="http://schemas.microsoft.com/office/drawing/2014/main" id="{74BE63B6-A95E-470A-9D52-86323F40DCEC}"/>
              </a:ext>
            </a:extLst>
          </p:cNvPr>
          <p:cNvSpPr txBox="1">
            <a:spLocks/>
          </p:cNvSpPr>
          <p:nvPr/>
        </p:nvSpPr>
        <p:spPr>
          <a:xfrm>
            <a:off x="2487172" y="3069284"/>
            <a:ext cx="5713381"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400"/>
              <a:buFont typeface="Francois One"/>
              <a:buNone/>
              <a:defRPr sz="3000" b="0" i="0" u="none" strike="noStrike" cap="none">
                <a:solidFill>
                  <a:schemeClr val="dk1"/>
                </a:solidFill>
                <a:latin typeface="Rozha One"/>
                <a:ea typeface="Rozha One"/>
                <a:cs typeface="Rozha One"/>
                <a:sym typeface="Rozha One"/>
              </a:defRPr>
            </a:lvl1pPr>
            <a:lvl2pPr marL="914400" marR="0" lvl="1"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lgn="l"/>
            <a:r>
              <a:rPr lang="en-US" dirty="0"/>
              <a:t>Social Groups</a:t>
            </a:r>
          </a:p>
        </p:txBody>
      </p:sp>
      <p:sp>
        <p:nvSpPr>
          <p:cNvPr id="91" name="Google Shape;3718;p36">
            <a:extLst>
              <a:ext uri="{FF2B5EF4-FFF2-40B4-BE49-F238E27FC236}">
                <a16:creationId xmlns:a16="http://schemas.microsoft.com/office/drawing/2014/main" id="{3EA0BD82-7F3A-45E1-ADC9-416C014D71CE}"/>
              </a:ext>
            </a:extLst>
          </p:cNvPr>
          <p:cNvSpPr txBox="1">
            <a:spLocks/>
          </p:cNvSpPr>
          <p:nvPr/>
        </p:nvSpPr>
        <p:spPr>
          <a:xfrm>
            <a:off x="906526" y="3069284"/>
            <a:ext cx="11976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zha One"/>
              <a:buNone/>
              <a:defRPr sz="30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9pPr>
          </a:lstStyle>
          <a:p>
            <a:pPr algn="l"/>
            <a:r>
              <a:rPr lang="en" dirty="0"/>
              <a:t>04</a:t>
            </a:r>
          </a:p>
        </p:txBody>
      </p:sp>
      <p:sp>
        <p:nvSpPr>
          <p:cNvPr id="92" name="Google Shape;3716;p36">
            <a:extLst>
              <a:ext uri="{FF2B5EF4-FFF2-40B4-BE49-F238E27FC236}">
                <a16:creationId xmlns:a16="http://schemas.microsoft.com/office/drawing/2014/main" id="{18753768-17B2-445D-855D-352A28B3BEDD}"/>
              </a:ext>
            </a:extLst>
          </p:cNvPr>
          <p:cNvSpPr txBox="1">
            <a:spLocks/>
          </p:cNvSpPr>
          <p:nvPr/>
        </p:nvSpPr>
        <p:spPr>
          <a:xfrm>
            <a:off x="2490687" y="3551617"/>
            <a:ext cx="5713381"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400"/>
              <a:buFont typeface="Francois One"/>
              <a:buNone/>
              <a:defRPr sz="3000" b="0" i="0" u="none" strike="noStrike" cap="none">
                <a:solidFill>
                  <a:schemeClr val="dk1"/>
                </a:solidFill>
                <a:latin typeface="Rozha One"/>
                <a:ea typeface="Rozha One"/>
                <a:cs typeface="Rozha One"/>
                <a:sym typeface="Rozha One"/>
              </a:defRPr>
            </a:lvl1pPr>
            <a:lvl2pPr marL="914400" marR="0" lvl="1"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lgn="l"/>
            <a:r>
              <a:rPr lang="en-US" dirty="0"/>
              <a:t>Socialization in more abstract</a:t>
            </a:r>
          </a:p>
        </p:txBody>
      </p:sp>
      <p:sp>
        <p:nvSpPr>
          <p:cNvPr id="93" name="Google Shape;3718;p36">
            <a:extLst>
              <a:ext uri="{FF2B5EF4-FFF2-40B4-BE49-F238E27FC236}">
                <a16:creationId xmlns:a16="http://schemas.microsoft.com/office/drawing/2014/main" id="{C5A27CA3-8FCF-4ED3-B77D-093980A8EE79}"/>
              </a:ext>
            </a:extLst>
          </p:cNvPr>
          <p:cNvSpPr txBox="1">
            <a:spLocks/>
          </p:cNvSpPr>
          <p:nvPr/>
        </p:nvSpPr>
        <p:spPr>
          <a:xfrm>
            <a:off x="910041" y="3547484"/>
            <a:ext cx="11976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zha One"/>
              <a:buNone/>
              <a:defRPr sz="30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9pPr>
          </a:lstStyle>
          <a:p>
            <a:pPr algn="l"/>
            <a:r>
              <a:rPr lang="en" dirty="0"/>
              <a:t>05</a:t>
            </a:r>
          </a:p>
        </p:txBody>
      </p:sp>
      <p:sp>
        <p:nvSpPr>
          <p:cNvPr id="94" name="Google Shape;3716;p36">
            <a:extLst>
              <a:ext uri="{FF2B5EF4-FFF2-40B4-BE49-F238E27FC236}">
                <a16:creationId xmlns:a16="http://schemas.microsoft.com/office/drawing/2014/main" id="{40F02473-F9C5-4E6A-9AD9-3C9382E8DCC5}"/>
              </a:ext>
            </a:extLst>
          </p:cNvPr>
          <p:cNvSpPr txBox="1">
            <a:spLocks/>
          </p:cNvSpPr>
          <p:nvPr/>
        </p:nvSpPr>
        <p:spPr>
          <a:xfrm>
            <a:off x="2487172" y="4038083"/>
            <a:ext cx="5713381"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400"/>
              <a:buFont typeface="Francois One"/>
              <a:buNone/>
              <a:defRPr sz="3000" b="0" i="0" u="none" strike="noStrike" cap="none">
                <a:solidFill>
                  <a:schemeClr val="dk1"/>
                </a:solidFill>
                <a:latin typeface="Rozha One"/>
                <a:ea typeface="Rozha One"/>
                <a:cs typeface="Rozha One"/>
                <a:sym typeface="Rozha One"/>
              </a:defRPr>
            </a:lvl1pPr>
            <a:lvl2pPr marL="914400" marR="0" lvl="1"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lgn="l"/>
            <a:r>
              <a:rPr lang="en-US" dirty="0"/>
              <a:t>Political Science | regime</a:t>
            </a:r>
          </a:p>
        </p:txBody>
      </p:sp>
      <p:sp>
        <p:nvSpPr>
          <p:cNvPr id="95" name="Google Shape;3718;p36">
            <a:extLst>
              <a:ext uri="{FF2B5EF4-FFF2-40B4-BE49-F238E27FC236}">
                <a16:creationId xmlns:a16="http://schemas.microsoft.com/office/drawing/2014/main" id="{91A9C215-4E89-4116-845E-5D1BC232BDA2}"/>
              </a:ext>
            </a:extLst>
          </p:cNvPr>
          <p:cNvSpPr txBox="1">
            <a:spLocks/>
          </p:cNvSpPr>
          <p:nvPr/>
        </p:nvSpPr>
        <p:spPr>
          <a:xfrm>
            <a:off x="906526" y="4033950"/>
            <a:ext cx="11976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zha One"/>
              <a:buNone/>
              <a:defRPr sz="30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9pPr>
          </a:lstStyle>
          <a:p>
            <a:pPr algn="l"/>
            <a:r>
              <a:rPr lang="en" dirty="0"/>
              <a:t>06</a:t>
            </a:r>
          </a:p>
        </p:txBody>
      </p:sp>
      <p:sp>
        <p:nvSpPr>
          <p:cNvPr id="96" name="Google Shape;3716;p36">
            <a:extLst>
              <a:ext uri="{FF2B5EF4-FFF2-40B4-BE49-F238E27FC236}">
                <a16:creationId xmlns:a16="http://schemas.microsoft.com/office/drawing/2014/main" id="{CBF16343-C67A-4B02-A985-0DF0D07B0097}"/>
              </a:ext>
            </a:extLst>
          </p:cNvPr>
          <p:cNvSpPr txBox="1">
            <a:spLocks/>
          </p:cNvSpPr>
          <p:nvPr/>
        </p:nvSpPr>
        <p:spPr>
          <a:xfrm>
            <a:off x="2487172" y="2112884"/>
            <a:ext cx="5713381"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400"/>
              <a:buFont typeface="Francois One"/>
              <a:buNone/>
              <a:defRPr sz="3000" b="0" i="0" u="none" strike="noStrike" cap="none">
                <a:solidFill>
                  <a:schemeClr val="dk1"/>
                </a:solidFill>
                <a:latin typeface="Rozha One"/>
                <a:ea typeface="Rozha One"/>
                <a:cs typeface="Rozha One"/>
                <a:sym typeface="Rozha One"/>
              </a:defRPr>
            </a:lvl1pPr>
            <a:lvl2pPr marL="914400" marR="0" lvl="1"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2pPr>
            <a:lvl3pPr marL="1371600" marR="0" lvl="2"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3pPr>
            <a:lvl4pPr marL="1828800" marR="0" lvl="3"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4pPr>
            <a:lvl5pPr marL="2286000" marR="0" lvl="4"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5pPr>
            <a:lvl6pPr marL="2743200" marR="0" lvl="5"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6pPr>
            <a:lvl7pPr marL="3200400" marR="0" lvl="6"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7pPr>
            <a:lvl8pPr marL="3657600" marR="0" lvl="7"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8pPr>
            <a:lvl9pPr marL="4114800" marR="0" lvl="8" indent="-330200" algn="l" rtl="0">
              <a:lnSpc>
                <a:spcPct val="100000"/>
              </a:lnSpc>
              <a:spcBef>
                <a:spcPts val="0"/>
              </a:spcBef>
              <a:spcAft>
                <a:spcPts val="0"/>
              </a:spcAft>
              <a:buClr>
                <a:schemeClr val="dk1"/>
              </a:buClr>
              <a:buSzPts val="2400"/>
              <a:buFont typeface="Francois One"/>
              <a:buNone/>
              <a:defRPr sz="2400" b="0" i="0" u="none" strike="noStrike" cap="none">
                <a:solidFill>
                  <a:schemeClr val="dk1"/>
                </a:solidFill>
                <a:latin typeface="Francois One"/>
                <a:ea typeface="Francois One"/>
                <a:cs typeface="Francois One"/>
                <a:sym typeface="Francois One"/>
              </a:defRPr>
            </a:lvl9pPr>
          </a:lstStyle>
          <a:p>
            <a:pPr marL="0" indent="0" algn="l"/>
            <a:r>
              <a:rPr lang="en-US" dirty="0"/>
              <a:t>Statuses &amp; Roles</a:t>
            </a:r>
          </a:p>
        </p:txBody>
      </p:sp>
      <p:sp>
        <p:nvSpPr>
          <p:cNvPr id="97" name="Google Shape;3718;p36">
            <a:extLst>
              <a:ext uri="{FF2B5EF4-FFF2-40B4-BE49-F238E27FC236}">
                <a16:creationId xmlns:a16="http://schemas.microsoft.com/office/drawing/2014/main" id="{6CC6782A-994D-4835-BCCC-6F8502E22E5F}"/>
              </a:ext>
            </a:extLst>
          </p:cNvPr>
          <p:cNvSpPr txBox="1">
            <a:spLocks/>
          </p:cNvSpPr>
          <p:nvPr/>
        </p:nvSpPr>
        <p:spPr>
          <a:xfrm>
            <a:off x="906526" y="2112884"/>
            <a:ext cx="1197600" cy="478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Rozha One"/>
              <a:buNone/>
              <a:defRPr sz="3000" b="0" i="0" u="none" strike="noStrike" cap="none">
                <a:solidFill>
                  <a:schemeClr val="dk1"/>
                </a:solidFill>
                <a:latin typeface="Rozha One"/>
                <a:ea typeface="Rozha One"/>
                <a:cs typeface="Rozha One"/>
                <a:sym typeface="Rozha One"/>
              </a:defRPr>
            </a:lvl1pPr>
            <a:lvl2pPr marR="0" lvl="1"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2pPr>
            <a:lvl3pPr marR="0" lvl="2"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3pPr>
            <a:lvl4pPr marR="0" lvl="3"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4pPr>
            <a:lvl5pPr marR="0" lvl="4"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5pPr>
            <a:lvl6pPr marR="0" lvl="5"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6pPr>
            <a:lvl7pPr marR="0" lvl="6"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7pPr>
            <a:lvl8pPr marR="0" lvl="7"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8pPr>
            <a:lvl9pPr marR="0" lvl="8" algn="ctr" rtl="0">
              <a:lnSpc>
                <a:spcPct val="100000"/>
              </a:lnSpc>
              <a:spcBef>
                <a:spcPts val="0"/>
              </a:spcBef>
              <a:spcAft>
                <a:spcPts val="0"/>
              </a:spcAft>
              <a:buClr>
                <a:schemeClr val="dk1"/>
              </a:buClr>
              <a:buSzPts val="4800"/>
              <a:buFont typeface="Rozha One"/>
              <a:buNone/>
              <a:defRPr sz="4800" b="0" i="0" u="none" strike="noStrike" cap="none">
                <a:solidFill>
                  <a:schemeClr val="dk1"/>
                </a:solidFill>
                <a:latin typeface="Rozha One"/>
                <a:ea typeface="Rozha One"/>
                <a:cs typeface="Rozha One"/>
                <a:sym typeface="Rozha One"/>
              </a:defRPr>
            </a:lvl9pPr>
          </a:lstStyle>
          <a:p>
            <a:pPr algn="l"/>
            <a:r>
              <a:rPr lang="en" dirty="0"/>
              <a:t>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55"/>
        <p:cNvGrpSpPr/>
        <p:nvPr/>
      </p:nvGrpSpPr>
      <p:grpSpPr>
        <a:xfrm>
          <a:off x="0" y="0"/>
          <a:ext cx="0" cy="0"/>
          <a:chOff x="0" y="0"/>
          <a:chExt cx="0" cy="0"/>
        </a:xfrm>
      </p:grpSpPr>
      <p:sp>
        <p:nvSpPr>
          <p:cNvPr id="3961" name="Google Shape;3961;p40"/>
          <p:cNvSpPr txBox="1">
            <a:spLocks noGrp="1"/>
          </p:cNvSpPr>
          <p:nvPr>
            <p:ph type="title" idx="2"/>
          </p:nvPr>
        </p:nvSpPr>
        <p:spPr>
          <a:xfrm>
            <a:off x="1050366" y="2682361"/>
            <a:ext cx="8093634" cy="98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rgbClr val="E70606"/>
                </a:solidFill>
              </a:rPr>
              <a:t>Political Science</a:t>
            </a:r>
            <a:br>
              <a:rPr lang="en" dirty="0"/>
            </a:br>
            <a:r>
              <a:rPr lang="en" dirty="0"/>
              <a:t>Regime</a:t>
            </a:r>
            <a:endParaRPr dirty="0"/>
          </a:p>
        </p:txBody>
      </p:sp>
      <p:sp>
        <p:nvSpPr>
          <p:cNvPr id="3962" name="Google Shape;3962;p40"/>
          <p:cNvSpPr txBox="1">
            <a:spLocks noGrp="1"/>
          </p:cNvSpPr>
          <p:nvPr>
            <p:ph type="title"/>
          </p:nvPr>
        </p:nvSpPr>
        <p:spPr>
          <a:xfrm>
            <a:off x="6335275" y="539500"/>
            <a:ext cx="2095500" cy="107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spTree>
    <p:extLst>
      <p:ext uri="{BB962C8B-B14F-4D97-AF65-F5344CB8AC3E}">
        <p14:creationId xmlns:p14="http://schemas.microsoft.com/office/powerpoint/2010/main" val="146176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9"/>
        <p:cNvGrpSpPr/>
        <p:nvPr/>
      </p:nvGrpSpPr>
      <p:grpSpPr>
        <a:xfrm>
          <a:off x="0" y="0"/>
          <a:ext cx="0" cy="0"/>
          <a:chOff x="0" y="0"/>
          <a:chExt cx="0" cy="0"/>
        </a:xfrm>
      </p:grpSpPr>
      <p:sp>
        <p:nvSpPr>
          <p:cNvPr id="4520" name="Google Shape;4520;p59"/>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Regime</a:t>
            </a:r>
            <a:endParaRPr dirty="0"/>
          </a:p>
        </p:txBody>
      </p:sp>
      <p:sp>
        <p:nvSpPr>
          <p:cNvPr id="4521" name="Google Shape;4521;p59"/>
          <p:cNvSpPr txBox="1">
            <a:spLocks noGrp="1"/>
          </p:cNvSpPr>
          <p:nvPr>
            <p:ph type="subTitle" idx="1"/>
          </p:nvPr>
        </p:nvSpPr>
        <p:spPr>
          <a:xfrm>
            <a:off x="5001112" y="2084025"/>
            <a:ext cx="2734800" cy="1623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regime</a:t>
            </a:r>
            <a:r>
              <a:rPr lang="en-US" dirty="0"/>
              <a:t>, an institution with clear substantive and geographical limits, bound by explicit rules, and agreed on by governments.</a:t>
            </a:r>
            <a:endParaRPr dirty="0"/>
          </a:p>
        </p:txBody>
      </p:sp>
      <p:grpSp>
        <p:nvGrpSpPr>
          <p:cNvPr id="4522" name="Google Shape;4522;p59"/>
          <p:cNvGrpSpPr/>
          <p:nvPr/>
        </p:nvGrpSpPr>
        <p:grpSpPr>
          <a:xfrm>
            <a:off x="1069750" y="1522683"/>
            <a:ext cx="3190650" cy="3076742"/>
            <a:chOff x="1069750" y="1522683"/>
            <a:chExt cx="3190650" cy="3076742"/>
          </a:xfrm>
        </p:grpSpPr>
        <p:sp>
          <p:nvSpPr>
            <p:cNvPr id="4523" name="Google Shape;4523;p59"/>
            <p:cNvSpPr/>
            <p:nvPr/>
          </p:nvSpPr>
          <p:spPr>
            <a:xfrm flipH="1">
              <a:off x="1069750" y="1530500"/>
              <a:ext cx="3083900" cy="2983000"/>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59"/>
            <p:cNvSpPr/>
            <p:nvPr/>
          </p:nvSpPr>
          <p:spPr>
            <a:xfrm flipH="1">
              <a:off x="1175675" y="1530500"/>
              <a:ext cx="3084725" cy="2983000"/>
            </a:xfrm>
            <a:custGeom>
              <a:avLst/>
              <a:gdLst/>
              <a:ahLst/>
              <a:cxnLst/>
              <a:rect l="l" t="t" r="r" b="b"/>
              <a:pathLst>
                <a:path w="123389" h="119320" extrusionOk="0">
                  <a:moveTo>
                    <a:pt x="61878" y="1"/>
                  </a:moveTo>
                  <a:cubicBezTo>
                    <a:pt x="1" y="1369"/>
                    <a:pt x="19515" y="80025"/>
                    <a:pt x="16646" y="119320"/>
                  </a:cubicBezTo>
                  <a:lnTo>
                    <a:pt x="107110" y="119320"/>
                  </a:lnTo>
                  <a:cubicBezTo>
                    <a:pt x="104408" y="80258"/>
                    <a:pt x="123389" y="968"/>
                    <a:pt x="6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59"/>
            <p:cNvSpPr/>
            <p:nvPr/>
          </p:nvSpPr>
          <p:spPr>
            <a:xfrm>
              <a:off x="2903259" y="3922425"/>
              <a:ext cx="72218" cy="92877"/>
            </a:xfrm>
            <a:custGeom>
              <a:avLst/>
              <a:gdLst/>
              <a:ahLst/>
              <a:cxnLst/>
              <a:rect l="l" t="t" r="r" b="b"/>
              <a:pathLst>
                <a:path w="1629" h="2095" extrusionOk="0">
                  <a:moveTo>
                    <a:pt x="577" y="1"/>
                  </a:moveTo>
                  <a:cubicBezTo>
                    <a:pt x="0" y="1"/>
                    <a:pt x="103" y="466"/>
                    <a:pt x="103" y="1043"/>
                  </a:cubicBezTo>
                  <a:cubicBezTo>
                    <a:pt x="103" y="1629"/>
                    <a:pt x="0" y="2094"/>
                    <a:pt x="577" y="2094"/>
                  </a:cubicBezTo>
                  <a:cubicBezTo>
                    <a:pt x="1163" y="2094"/>
                    <a:pt x="1629" y="1629"/>
                    <a:pt x="1629" y="1043"/>
                  </a:cubicBezTo>
                  <a:cubicBezTo>
                    <a:pt x="1629" y="466"/>
                    <a:pt x="1163" y="1"/>
                    <a:pt x="577" y="1"/>
                  </a:cubicBezTo>
                  <a:close/>
                </a:path>
              </a:pathLst>
            </a:custGeom>
            <a:solidFill>
              <a:schemeClr val="lt1"/>
            </a:solidFill>
            <a:ln w="700" cap="flat" cmpd="sng">
              <a:solidFill>
                <a:schemeClr val="lt1"/>
              </a:solidFill>
              <a:prstDash val="solid"/>
              <a:miter lim="93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59"/>
            <p:cNvSpPr/>
            <p:nvPr/>
          </p:nvSpPr>
          <p:spPr>
            <a:xfrm>
              <a:off x="2371494" y="4390530"/>
              <a:ext cx="104004" cy="86448"/>
            </a:xfrm>
            <a:custGeom>
              <a:avLst/>
              <a:gdLst/>
              <a:ahLst/>
              <a:cxnLst/>
              <a:rect l="l" t="t" r="r" b="b"/>
              <a:pathLst>
                <a:path w="2346" h="1950" extrusionOk="0">
                  <a:moveTo>
                    <a:pt x="1164" y="0"/>
                  </a:moveTo>
                  <a:cubicBezTo>
                    <a:pt x="914" y="0"/>
                    <a:pt x="664" y="87"/>
                    <a:pt x="466" y="263"/>
                  </a:cubicBezTo>
                  <a:cubicBezTo>
                    <a:pt x="38" y="664"/>
                    <a:pt x="1" y="1324"/>
                    <a:pt x="382" y="1752"/>
                  </a:cubicBezTo>
                  <a:cubicBezTo>
                    <a:pt x="505" y="1893"/>
                    <a:pt x="618" y="1949"/>
                    <a:pt x="728" y="1949"/>
                  </a:cubicBezTo>
                  <a:cubicBezTo>
                    <a:pt x="968" y="1949"/>
                    <a:pt x="1196" y="1679"/>
                    <a:pt x="1490" y="1417"/>
                  </a:cubicBezTo>
                  <a:cubicBezTo>
                    <a:pt x="1936" y="1036"/>
                    <a:pt x="2346" y="803"/>
                    <a:pt x="1955" y="347"/>
                  </a:cubicBezTo>
                  <a:cubicBezTo>
                    <a:pt x="1745" y="117"/>
                    <a:pt x="1454" y="0"/>
                    <a:pt x="11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59"/>
            <p:cNvSpPr/>
            <p:nvPr/>
          </p:nvSpPr>
          <p:spPr>
            <a:xfrm>
              <a:off x="2841371" y="4390087"/>
              <a:ext cx="102763" cy="88089"/>
            </a:xfrm>
            <a:custGeom>
              <a:avLst/>
              <a:gdLst/>
              <a:ahLst/>
              <a:cxnLst/>
              <a:rect l="l" t="t" r="r" b="b"/>
              <a:pathLst>
                <a:path w="2318" h="1987" extrusionOk="0">
                  <a:moveTo>
                    <a:pt x="1139" y="1"/>
                  </a:moveTo>
                  <a:cubicBezTo>
                    <a:pt x="890" y="1"/>
                    <a:pt x="640" y="88"/>
                    <a:pt x="438" y="264"/>
                  </a:cubicBezTo>
                  <a:cubicBezTo>
                    <a:pt x="0" y="646"/>
                    <a:pt x="391" y="943"/>
                    <a:pt x="782" y="1371"/>
                  </a:cubicBezTo>
                  <a:cubicBezTo>
                    <a:pt x="1058" y="1681"/>
                    <a:pt x="1261" y="1986"/>
                    <a:pt x="1522" y="1986"/>
                  </a:cubicBezTo>
                  <a:cubicBezTo>
                    <a:pt x="1621" y="1986"/>
                    <a:pt x="1729" y="1942"/>
                    <a:pt x="1852" y="1837"/>
                  </a:cubicBezTo>
                  <a:cubicBezTo>
                    <a:pt x="2280" y="1437"/>
                    <a:pt x="2317" y="776"/>
                    <a:pt x="1927" y="348"/>
                  </a:cubicBezTo>
                  <a:cubicBezTo>
                    <a:pt x="1717" y="118"/>
                    <a:pt x="1429" y="1"/>
                    <a:pt x="11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59"/>
            <p:cNvSpPr/>
            <p:nvPr/>
          </p:nvSpPr>
          <p:spPr>
            <a:xfrm>
              <a:off x="2336029" y="3922425"/>
              <a:ext cx="72262" cy="92877"/>
            </a:xfrm>
            <a:custGeom>
              <a:avLst/>
              <a:gdLst/>
              <a:ahLst/>
              <a:cxnLst/>
              <a:rect l="l" t="t" r="r" b="b"/>
              <a:pathLst>
                <a:path w="1630" h="2095" extrusionOk="0">
                  <a:moveTo>
                    <a:pt x="1043" y="1"/>
                  </a:moveTo>
                  <a:cubicBezTo>
                    <a:pt x="466" y="1"/>
                    <a:pt x="1" y="466"/>
                    <a:pt x="1" y="1043"/>
                  </a:cubicBezTo>
                  <a:cubicBezTo>
                    <a:pt x="1" y="1629"/>
                    <a:pt x="466" y="2094"/>
                    <a:pt x="1043" y="2094"/>
                  </a:cubicBezTo>
                  <a:cubicBezTo>
                    <a:pt x="1620" y="2094"/>
                    <a:pt x="1517" y="1629"/>
                    <a:pt x="1517" y="1043"/>
                  </a:cubicBezTo>
                  <a:cubicBezTo>
                    <a:pt x="1517" y="466"/>
                    <a:pt x="1629" y="1"/>
                    <a:pt x="1043" y="1"/>
                  </a:cubicBezTo>
                  <a:close/>
                </a:path>
              </a:pathLst>
            </a:custGeom>
            <a:solidFill>
              <a:schemeClr val="lt1"/>
            </a:solidFill>
            <a:ln w="700" cap="flat" cmpd="sng">
              <a:solidFill>
                <a:schemeClr val="lt1"/>
              </a:solidFill>
              <a:prstDash val="solid"/>
              <a:miter lim="93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59"/>
            <p:cNvSpPr/>
            <p:nvPr/>
          </p:nvSpPr>
          <p:spPr>
            <a:xfrm>
              <a:off x="2343875" y="4352670"/>
              <a:ext cx="636969" cy="236071"/>
            </a:xfrm>
            <a:custGeom>
              <a:avLst/>
              <a:gdLst/>
              <a:ahLst/>
              <a:cxnLst/>
              <a:rect l="l" t="t" r="r" b="b"/>
              <a:pathLst>
                <a:path w="14368" h="5325" extrusionOk="0">
                  <a:moveTo>
                    <a:pt x="2680" y="1"/>
                  </a:moveTo>
                  <a:lnTo>
                    <a:pt x="1" y="3304"/>
                  </a:lnTo>
                  <a:cubicBezTo>
                    <a:pt x="1" y="3304"/>
                    <a:pt x="1517" y="4374"/>
                    <a:pt x="3769" y="4905"/>
                  </a:cubicBezTo>
                  <a:cubicBezTo>
                    <a:pt x="4924" y="5169"/>
                    <a:pt x="6340" y="5324"/>
                    <a:pt x="7771" y="5324"/>
                  </a:cubicBezTo>
                  <a:cubicBezTo>
                    <a:pt x="10469" y="5324"/>
                    <a:pt x="13219" y="4774"/>
                    <a:pt x="14368" y="3369"/>
                  </a:cubicBezTo>
                  <a:lnTo>
                    <a:pt x="11213" y="38"/>
                  </a:lnTo>
                  <a:cubicBezTo>
                    <a:pt x="11213" y="38"/>
                    <a:pt x="10316" y="1148"/>
                    <a:pt x="7816" y="1148"/>
                  </a:cubicBezTo>
                  <a:cubicBezTo>
                    <a:pt x="6548" y="1148"/>
                    <a:pt x="4867" y="862"/>
                    <a:pt x="2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59"/>
            <p:cNvSpPr/>
            <p:nvPr/>
          </p:nvSpPr>
          <p:spPr>
            <a:xfrm>
              <a:off x="2459804" y="4131186"/>
              <a:ext cx="383653" cy="283462"/>
            </a:xfrm>
            <a:custGeom>
              <a:avLst/>
              <a:gdLst/>
              <a:ahLst/>
              <a:cxnLst/>
              <a:rect l="l" t="t" r="r" b="b"/>
              <a:pathLst>
                <a:path w="8654" h="6394" extrusionOk="0">
                  <a:moveTo>
                    <a:pt x="0" y="0"/>
                  </a:moveTo>
                  <a:lnTo>
                    <a:pt x="0" y="0"/>
                  </a:lnTo>
                  <a:cubicBezTo>
                    <a:pt x="1005" y="530"/>
                    <a:pt x="1684" y="1461"/>
                    <a:pt x="1684" y="2522"/>
                  </a:cubicBezTo>
                  <a:cubicBezTo>
                    <a:pt x="1684" y="3555"/>
                    <a:pt x="1042" y="4466"/>
                    <a:pt x="65" y="5015"/>
                  </a:cubicBezTo>
                  <a:lnTo>
                    <a:pt x="75" y="5015"/>
                  </a:lnTo>
                  <a:cubicBezTo>
                    <a:pt x="75" y="5015"/>
                    <a:pt x="558" y="6393"/>
                    <a:pt x="4380" y="6393"/>
                  </a:cubicBezTo>
                  <a:cubicBezTo>
                    <a:pt x="4418" y="6393"/>
                    <a:pt x="4456" y="6393"/>
                    <a:pt x="4495" y="6393"/>
                  </a:cubicBezTo>
                  <a:cubicBezTo>
                    <a:pt x="8152" y="6383"/>
                    <a:pt x="8635" y="4941"/>
                    <a:pt x="8635" y="4941"/>
                  </a:cubicBezTo>
                  <a:lnTo>
                    <a:pt x="8654" y="4932"/>
                  </a:lnTo>
                  <a:cubicBezTo>
                    <a:pt x="7742" y="4383"/>
                    <a:pt x="7147" y="3499"/>
                    <a:pt x="7147" y="2512"/>
                  </a:cubicBezTo>
                  <a:cubicBezTo>
                    <a:pt x="7147" y="1601"/>
                    <a:pt x="7649" y="791"/>
                    <a:pt x="8431" y="233"/>
                  </a:cubicBezTo>
                  <a:lnTo>
                    <a:pt x="0" y="0"/>
                  </a:lnTo>
                  <a:close/>
                </a:path>
              </a:pathLst>
            </a:custGeom>
            <a:solidFill>
              <a:schemeClr val="lt1"/>
            </a:solidFill>
            <a:ln w="700" cap="rnd" cmpd="sng">
              <a:solidFill>
                <a:schemeClr val="lt1"/>
              </a:solidFill>
              <a:prstDash val="solid"/>
              <a:miter lim="93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59"/>
            <p:cNvSpPr/>
            <p:nvPr/>
          </p:nvSpPr>
          <p:spPr>
            <a:xfrm>
              <a:off x="2347998" y="3825514"/>
              <a:ext cx="617153" cy="309840"/>
            </a:xfrm>
            <a:custGeom>
              <a:avLst/>
              <a:gdLst/>
              <a:ahLst/>
              <a:cxnLst/>
              <a:rect l="l" t="t" r="r" b="b"/>
              <a:pathLst>
                <a:path w="13921" h="6989" extrusionOk="0">
                  <a:moveTo>
                    <a:pt x="11632" y="0"/>
                  </a:moveTo>
                  <a:lnTo>
                    <a:pt x="5463" y="754"/>
                  </a:lnTo>
                  <a:lnTo>
                    <a:pt x="1" y="2345"/>
                  </a:lnTo>
                  <a:lnTo>
                    <a:pt x="782" y="5164"/>
                  </a:lnTo>
                  <a:lnTo>
                    <a:pt x="1610" y="5965"/>
                  </a:lnTo>
                  <a:lnTo>
                    <a:pt x="4951" y="6988"/>
                  </a:lnTo>
                  <a:lnTo>
                    <a:pt x="9641" y="6988"/>
                  </a:lnTo>
                  <a:lnTo>
                    <a:pt x="13474" y="5332"/>
                  </a:lnTo>
                  <a:lnTo>
                    <a:pt x="13921" y="568"/>
                  </a:lnTo>
                  <a:lnTo>
                    <a:pt x="11632" y="0"/>
                  </a:lnTo>
                  <a:close/>
                </a:path>
              </a:pathLst>
            </a:custGeom>
            <a:solidFill>
              <a:schemeClr val="lt1"/>
            </a:solidFill>
            <a:ln w="700" cap="flat" cmpd="sng">
              <a:solidFill>
                <a:schemeClr val="lt1"/>
              </a:solidFill>
              <a:prstDash val="solid"/>
              <a:miter lim="93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59"/>
            <p:cNvSpPr/>
            <p:nvPr/>
          </p:nvSpPr>
          <p:spPr>
            <a:xfrm>
              <a:off x="2253526" y="3721555"/>
              <a:ext cx="797852" cy="237223"/>
            </a:xfrm>
            <a:custGeom>
              <a:avLst/>
              <a:gdLst/>
              <a:ahLst/>
              <a:cxnLst/>
              <a:rect l="l" t="t" r="r" b="b"/>
              <a:pathLst>
                <a:path w="17997" h="5351" extrusionOk="0">
                  <a:moveTo>
                    <a:pt x="9250" y="0"/>
                  </a:moveTo>
                  <a:cubicBezTo>
                    <a:pt x="4141" y="0"/>
                    <a:pt x="1" y="977"/>
                    <a:pt x="1" y="2178"/>
                  </a:cubicBezTo>
                  <a:cubicBezTo>
                    <a:pt x="1" y="3375"/>
                    <a:pt x="4233" y="5351"/>
                    <a:pt x="9326" y="5351"/>
                  </a:cubicBezTo>
                  <a:cubicBezTo>
                    <a:pt x="9338" y="5351"/>
                    <a:pt x="9350" y="5351"/>
                    <a:pt x="9362" y="5351"/>
                  </a:cubicBezTo>
                  <a:cubicBezTo>
                    <a:pt x="13809" y="5341"/>
                    <a:pt x="16536" y="4253"/>
                    <a:pt x="17764" y="3201"/>
                  </a:cubicBezTo>
                  <a:lnTo>
                    <a:pt x="17997" y="2094"/>
                  </a:lnTo>
                  <a:lnTo>
                    <a:pt x="9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59"/>
            <p:cNvSpPr/>
            <p:nvPr/>
          </p:nvSpPr>
          <p:spPr>
            <a:xfrm>
              <a:off x="2343875" y="4038354"/>
              <a:ext cx="647299" cy="145632"/>
            </a:xfrm>
            <a:custGeom>
              <a:avLst/>
              <a:gdLst/>
              <a:ahLst/>
              <a:cxnLst/>
              <a:rect l="l" t="t" r="r" b="b"/>
              <a:pathLst>
                <a:path w="14601" h="3285" extrusionOk="0">
                  <a:moveTo>
                    <a:pt x="13549" y="0"/>
                  </a:moveTo>
                  <a:cubicBezTo>
                    <a:pt x="11548" y="1027"/>
                    <a:pt x="9439" y="1367"/>
                    <a:pt x="7525" y="1367"/>
                  </a:cubicBezTo>
                  <a:cubicBezTo>
                    <a:pt x="3802" y="1367"/>
                    <a:pt x="819" y="84"/>
                    <a:pt x="819" y="84"/>
                  </a:cubicBezTo>
                  <a:lnTo>
                    <a:pt x="1" y="1136"/>
                  </a:lnTo>
                  <a:lnTo>
                    <a:pt x="1257" y="1964"/>
                  </a:lnTo>
                  <a:lnTo>
                    <a:pt x="3025" y="2792"/>
                  </a:lnTo>
                  <a:lnTo>
                    <a:pt x="5332" y="3136"/>
                  </a:lnTo>
                  <a:cubicBezTo>
                    <a:pt x="5568" y="3244"/>
                    <a:pt x="6045" y="3284"/>
                    <a:pt x="6630" y="3284"/>
                  </a:cubicBezTo>
                  <a:cubicBezTo>
                    <a:pt x="8423" y="3284"/>
                    <a:pt x="11232" y="2904"/>
                    <a:pt x="11232" y="2904"/>
                  </a:cubicBezTo>
                  <a:cubicBezTo>
                    <a:pt x="13037" y="2624"/>
                    <a:pt x="14600" y="1173"/>
                    <a:pt x="14600" y="1173"/>
                  </a:cubicBezTo>
                  <a:lnTo>
                    <a:pt x="13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59"/>
            <p:cNvSpPr/>
            <p:nvPr/>
          </p:nvSpPr>
          <p:spPr>
            <a:xfrm>
              <a:off x="2313331" y="3725234"/>
              <a:ext cx="738047" cy="203841"/>
            </a:xfrm>
            <a:custGeom>
              <a:avLst/>
              <a:gdLst/>
              <a:ahLst/>
              <a:cxnLst/>
              <a:rect l="l" t="t" r="r" b="b"/>
              <a:pathLst>
                <a:path w="16648" h="4598" extrusionOk="0">
                  <a:moveTo>
                    <a:pt x="8382" y="1"/>
                  </a:moveTo>
                  <a:cubicBezTo>
                    <a:pt x="8358" y="1"/>
                    <a:pt x="8334" y="1"/>
                    <a:pt x="8310" y="1"/>
                  </a:cubicBezTo>
                  <a:cubicBezTo>
                    <a:pt x="3723" y="1"/>
                    <a:pt x="1" y="876"/>
                    <a:pt x="1" y="1955"/>
                  </a:cubicBezTo>
                  <a:cubicBezTo>
                    <a:pt x="1" y="3034"/>
                    <a:pt x="3760" y="4598"/>
                    <a:pt x="8348" y="4598"/>
                  </a:cubicBezTo>
                  <a:cubicBezTo>
                    <a:pt x="12944" y="4598"/>
                    <a:pt x="16648" y="3034"/>
                    <a:pt x="16648" y="1955"/>
                  </a:cubicBezTo>
                  <a:cubicBezTo>
                    <a:pt x="16648" y="881"/>
                    <a:pt x="12946" y="1"/>
                    <a:pt x="8382" y="1"/>
                  </a:cubicBezTo>
                  <a:close/>
                </a:path>
              </a:pathLst>
            </a:custGeom>
            <a:solidFill>
              <a:schemeClr val="lt2"/>
            </a:solidFill>
            <a:ln w="700" cap="flat" cmpd="sng">
              <a:solidFill>
                <a:schemeClr val="lt2"/>
              </a:solidFill>
              <a:prstDash val="solid"/>
              <a:miter lim="930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59"/>
            <p:cNvSpPr/>
            <p:nvPr/>
          </p:nvSpPr>
          <p:spPr>
            <a:xfrm>
              <a:off x="2351323" y="4027936"/>
              <a:ext cx="621409" cy="76075"/>
            </a:xfrm>
            <a:custGeom>
              <a:avLst/>
              <a:gdLst/>
              <a:ahLst/>
              <a:cxnLst/>
              <a:rect l="l" t="t" r="r" b="b"/>
              <a:pathLst>
                <a:path w="14017" h="1716" extrusionOk="0">
                  <a:moveTo>
                    <a:pt x="13640" y="1"/>
                  </a:moveTo>
                  <a:cubicBezTo>
                    <a:pt x="13568" y="1"/>
                    <a:pt x="13495" y="17"/>
                    <a:pt x="13464" y="40"/>
                  </a:cubicBezTo>
                  <a:cubicBezTo>
                    <a:pt x="12134" y="1157"/>
                    <a:pt x="9752" y="1352"/>
                    <a:pt x="7472" y="1352"/>
                  </a:cubicBezTo>
                  <a:lnTo>
                    <a:pt x="7612" y="1352"/>
                  </a:lnTo>
                  <a:cubicBezTo>
                    <a:pt x="7581" y="1352"/>
                    <a:pt x="7550" y="1352"/>
                    <a:pt x="7519" y="1352"/>
                  </a:cubicBezTo>
                  <a:cubicBezTo>
                    <a:pt x="5240" y="1352"/>
                    <a:pt x="1880" y="1013"/>
                    <a:pt x="558" y="59"/>
                  </a:cubicBezTo>
                  <a:cubicBezTo>
                    <a:pt x="528" y="36"/>
                    <a:pt x="460" y="21"/>
                    <a:pt x="390" y="21"/>
                  </a:cubicBezTo>
                  <a:cubicBezTo>
                    <a:pt x="199" y="21"/>
                    <a:pt x="0" y="133"/>
                    <a:pt x="558" y="515"/>
                  </a:cubicBezTo>
                  <a:cubicBezTo>
                    <a:pt x="1947" y="1465"/>
                    <a:pt x="5201" y="1715"/>
                    <a:pt x="7486" y="1715"/>
                  </a:cubicBezTo>
                  <a:cubicBezTo>
                    <a:pt x="7528" y="1715"/>
                    <a:pt x="7570" y="1715"/>
                    <a:pt x="7612" y="1715"/>
                  </a:cubicBezTo>
                  <a:lnTo>
                    <a:pt x="7472" y="1715"/>
                  </a:lnTo>
                  <a:cubicBezTo>
                    <a:pt x="9752" y="1715"/>
                    <a:pt x="12050" y="1454"/>
                    <a:pt x="13464" y="487"/>
                  </a:cubicBezTo>
                  <a:cubicBezTo>
                    <a:pt x="14016" y="110"/>
                    <a:pt x="13829" y="1"/>
                    <a:pt x="13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59"/>
            <p:cNvSpPr/>
            <p:nvPr/>
          </p:nvSpPr>
          <p:spPr>
            <a:xfrm>
              <a:off x="2445706" y="4345001"/>
              <a:ext cx="409322" cy="75853"/>
            </a:xfrm>
            <a:custGeom>
              <a:avLst/>
              <a:gdLst/>
              <a:ahLst/>
              <a:cxnLst/>
              <a:rect l="l" t="t" r="r" b="b"/>
              <a:pathLst>
                <a:path w="9233" h="1711" extrusionOk="0">
                  <a:moveTo>
                    <a:pt x="8974" y="1"/>
                  </a:moveTo>
                  <a:cubicBezTo>
                    <a:pt x="8930" y="1"/>
                    <a:pt x="8887" y="15"/>
                    <a:pt x="8870" y="34"/>
                  </a:cubicBezTo>
                  <a:cubicBezTo>
                    <a:pt x="7995" y="1151"/>
                    <a:pt x="6422" y="1356"/>
                    <a:pt x="4924" y="1356"/>
                  </a:cubicBezTo>
                  <a:lnTo>
                    <a:pt x="5017" y="1356"/>
                  </a:lnTo>
                  <a:cubicBezTo>
                    <a:pt x="4997" y="1356"/>
                    <a:pt x="4977" y="1356"/>
                    <a:pt x="4957" y="1356"/>
                  </a:cubicBezTo>
                  <a:cubicBezTo>
                    <a:pt x="3458" y="1356"/>
                    <a:pt x="1237" y="1017"/>
                    <a:pt x="365" y="62"/>
                  </a:cubicBezTo>
                  <a:cubicBezTo>
                    <a:pt x="342" y="39"/>
                    <a:pt x="293" y="23"/>
                    <a:pt x="246" y="23"/>
                  </a:cubicBezTo>
                  <a:cubicBezTo>
                    <a:pt x="120" y="23"/>
                    <a:pt x="1" y="134"/>
                    <a:pt x="365" y="518"/>
                  </a:cubicBezTo>
                  <a:cubicBezTo>
                    <a:pt x="1264" y="1444"/>
                    <a:pt x="3371" y="1710"/>
                    <a:pt x="4864" y="1710"/>
                  </a:cubicBezTo>
                  <a:cubicBezTo>
                    <a:pt x="4916" y="1710"/>
                    <a:pt x="4967" y="1710"/>
                    <a:pt x="5017" y="1709"/>
                  </a:cubicBezTo>
                  <a:lnTo>
                    <a:pt x="4924" y="1709"/>
                  </a:lnTo>
                  <a:cubicBezTo>
                    <a:pt x="6422" y="1709"/>
                    <a:pt x="7939" y="1458"/>
                    <a:pt x="8870" y="490"/>
                  </a:cubicBezTo>
                  <a:cubicBezTo>
                    <a:pt x="9232" y="107"/>
                    <a:pt x="9097" y="1"/>
                    <a:pt x="89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59"/>
            <p:cNvSpPr/>
            <p:nvPr/>
          </p:nvSpPr>
          <p:spPr>
            <a:xfrm>
              <a:off x="2318783" y="4077943"/>
              <a:ext cx="686444" cy="109812"/>
            </a:xfrm>
            <a:custGeom>
              <a:avLst/>
              <a:gdLst/>
              <a:ahLst/>
              <a:cxnLst/>
              <a:rect l="l" t="t" r="r" b="b"/>
              <a:pathLst>
                <a:path w="15484" h="2477" extrusionOk="0">
                  <a:moveTo>
                    <a:pt x="8401" y="1955"/>
                  </a:moveTo>
                  <a:cubicBezTo>
                    <a:pt x="8378" y="1955"/>
                    <a:pt x="8355" y="1955"/>
                    <a:pt x="8331" y="1955"/>
                  </a:cubicBezTo>
                  <a:cubicBezTo>
                    <a:pt x="8308" y="1955"/>
                    <a:pt x="8284" y="1955"/>
                    <a:pt x="8261" y="1955"/>
                  </a:cubicBezTo>
                  <a:close/>
                  <a:moveTo>
                    <a:pt x="15059" y="1"/>
                  </a:moveTo>
                  <a:cubicBezTo>
                    <a:pt x="14980" y="1"/>
                    <a:pt x="14902" y="23"/>
                    <a:pt x="14868" y="57"/>
                  </a:cubicBezTo>
                  <a:cubicBezTo>
                    <a:pt x="13418" y="1674"/>
                    <a:pt x="10780" y="1954"/>
                    <a:pt x="8260" y="1955"/>
                  </a:cubicBezTo>
                  <a:lnTo>
                    <a:pt x="8260" y="1955"/>
                  </a:lnTo>
                  <a:cubicBezTo>
                    <a:pt x="5741" y="1946"/>
                    <a:pt x="2075" y="1445"/>
                    <a:pt x="622" y="84"/>
                  </a:cubicBezTo>
                  <a:cubicBezTo>
                    <a:pt x="587" y="51"/>
                    <a:pt x="506" y="29"/>
                    <a:pt x="426" y="29"/>
                  </a:cubicBezTo>
                  <a:cubicBezTo>
                    <a:pt x="213" y="29"/>
                    <a:pt x="1" y="188"/>
                    <a:pt x="622" y="736"/>
                  </a:cubicBezTo>
                  <a:cubicBezTo>
                    <a:pt x="2139" y="2098"/>
                    <a:pt x="5713" y="2477"/>
                    <a:pt x="8219" y="2477"/>
                  </a:cubicBezTo>
                  <a:cubicBezTo>
                    <a:pt x="8281" y="2477"/>
                    <a:pt x="8341" y="2476"/>
                    <a:pt x="8401" y="2476"/>
                  </a:cubicBezTo>
                  <a:lnTo>
                    <a:pt x="8253" y="2467"/>
                  </a:lnTo>
                  <a:lnTo>
                    <a:pt x="8253" y="2467"/>
                  </a:lnTo>
                  <a:cubicBezTo>
                    <a:pt x="8283" y="2467"/>
                    <a:pt x="8313" y="2467"/>
                    <a:pt x="8344" y="2467"/>
                  </a:cubicBezTo>
                  <a:cubicBezTo>
                    <a:pt x="10835" y="2467"/>
                    <a:pt x="13324" y="2087"/>
                    <a:pt x="14868" y="708"/>
                  </a:cubicBezTo>
                  <a:cubicBezTo>
                    <a:pt x="15484" y="160"/>
                    <a:pt x="15269" y="1"/>
                    <a:pt x="15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59"/>
            <p:cNvSpPr/>
            <p:nvPr/>
          </p:nvSpPr>
          <p:spPr>
            <a:xfrm>
              <a:off x="2318695" y="4489480"/>
              <a:ext cx="686444" cy="109945"/>
            </a:xfrm>
            <a:custGeom>
              <a:avLst/>
              <a:gdLst/>
              <a:ahLst/>
              <a:cxnLst/>
              <a:rect l="l" t="t" r="r" b="b"/>
              <a:pathLst>
                <a:path w="15484" h="2480" extrusionOk="0">
                  <a:moveTo>
                    <a:pt x="8403" y="1958"/>
                  </a:moveTo>
                  <a:cubicBezTo>
                    <a:pt x="8381" y="1958"/>
                    <a:pt x="8358" y="1958"/>
                    <a:pt x="8335" y="1958"/>
                  </a:cubicBezTo>
                  <a:cubicBezTo>
                    <a:pt x="8312" y="1958"/>
                    <a:pt x="8288" y="1958"/>
                    <a:pt x="8265" y="1958"/>
                  </a:cubicBezTo>
                  <a:close/>
                  <a:moveTo>
                    <a:pt x="15063" y="0"/>
                  </a:moveTo>
                  <a:cubicBezTo>
                    <a:pt x="14983" y="0"/>
                    <a:pt x="14904" y="24"/>
                    <a:pt x="14870" y="60"/>
                  </a:cubicBezTo>
                  <a:cubicBezTo>
                    <a:pt x="13421" y="1677"/>
                    <a:pt x="10783" y="1957"/>
                    <a:pt x="8265" y="1958"/>
                  </a:cubicBezTo>
                  <a:lnTo>
                    <a:pt x="8265" y="1958"/>
                  </a:lnTo>
                  <a:cubicBezTo>
                    <a:pt x="5745" y="1949"/>
                    <a:pt x="2077" y="1440"/>
                    <a:pt x="624" y="79"/>
                  </a:cubicBezTo>
                  <a:cubicBezTo>
                    <a:pt x="589" y="48"/>
                    <a:pt x="510" y="27"/>
                    <a:pt x="430" y="27"/>
                  </a:cubicBezTo>
                  <a:cubicBezTo>
                    <a:pt x="217" y="27"/>
                    <a:pt x="1" y="181"/>
                    <a:pt x="624" y="730"/>
                  </a:cubicBezTo>
                  <a:cubicBezTo>
                    <a:pt x="2159" y="2108"/>
                    <a:pt x="5800" y="2479"/>
                    <a:pt x="8310" y="2479"/>
                  </a:cubicBezTo>
                  <a:cubicBezTo>
                    <a:pt x="8341" y="2479"/>
                    <a:pt x="8372" y="2479"/>
                    <a:pt x="8403" y="2479"/>
                  </a:cubicBezTo>
                  <a:lnTo>
                    <a:pt x="8255" y="2470"/>
                  </a:lnTo>
                  <a:lnTo>
                    <a:pt x="8255" y="2470"/>
                  </a:lnTo>
                  <a:cubicBezTo>
                    <a:pt x="8285" y="2470"/>
                    <a:pt x="8315" y="2470"/>
                    <a:pt x="8346" y="2470"/>
                  </a:cubicBezTo>
                  <a:cubicBezTo>
                    <a:pt x="10837" y="2470"/>
                    <a:pt x="13326" y="2090"/>
                    <a:pt x="14870" y="711"/>
                  </a:cubicBezTo>
                  <a:cubicBezTo>
                    <a:pt x="15484" y="165"/>
                    <a:pt x="15272" y="0"/>
                    <a:pt x="150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59"/>
            <p:cNvSpPr/>
            <p:nvPr/>
          </p:nvSpPr>
          <p:spPr>
            <a:xfrm>
              <a:off x="2526613" y="3968619"/>
              <a:ext cx="72262" cy="92877"/>
            </a:xfrm>
            <a:custGeom>
              <a:avLst/>
              <a:gdLst/>
              <a:ahLst/>
              <a:cxnLst/>
              <a:rect l="l" t="t" r="r" b="b"/>
              <a:pathLst>
                <a:path w="1630" h="2095" extrusionOk="0">
                  <a:moveTo>
                    <a:pt x="1069" y="1"/>
                  </a:moveTo>
                  <a:cubicBezTo>
                    <a:pt x="1063" y="1"/>
                    <a:pt x="1058" y="1"/>
                    <a:pt x="1052" y="1"/>
                  </a:cubicBezTo>
                  <a:cubicBezTo>
                    <a:pt x="466" y="1"/>
                    <a:pt x="1" y="466"/>
                    <a:pt x="1" y="1052"/>
                  </a:cubicBezTo>
                  <a:cubicBezTo>
                    <a:pt x="1" y="1629"/>
                    <a:pt x="466" y="2095"/>
                    <a:pt x="1052" y="2095"/>
                  </a:cubicBezTo>
                  <a:cubicBezTo>
                    <a:pt x="1629" y="2095"/>
                    <a:pt x="1527" y="1629"/>
                    <a:pt x="1527" y="1052"/>
                  </a:cubicBezTo>
                  <a:cubicBezTo>
                    <a:pt x="1527" y="472"/>
                    <a:pt x="1627" y="1"/>
                    <a:pt x="10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59"/>
            <p:cNvSpPr/>
            <p:nvPr/>
          </p:nvSpPr>
          <p:spPr>
            <a:xfrm>
              <a:off x="2553035" y="3968619"/>
              <a:ext cx="69336" cy="92877"/>
            </a:xfrm>
            <a:custGeom>
              <a:avLst/>
              <a:gdLst/>
              <a:ahLst/>
              <a:cxnLst/>
              <a:rect l="l" t="t" r="r" b="b"/>
              <a:pathLst>
                <a:path w="1564" h="2095" extrusionOk="0">
                  <a:moveTo>
                    <a:pt x="977" y="1"/>
                  </a:moveTo>
                  <a:cubicBezTo>
                    <a:pt x="400" y="1"/>
                    <a:pt x="0" y="466"/>
                    <a:pt x="0" y="1052"/>
                  </a:cubicBezTo>
                  <a:cubicBezTo>
                    <a:pt x="0" y="1624"/>
                    <a:pt x="393" y="2095"/>
                    <a:pt x="961" y="2095"/>
                  </a:cubicBezTo>
                  <a:cubicBezTo>
                    <a:pt x="966" y="2095"/>
                    <a:pt x="972" y="2095"/>
                    <a:pt x="977" y="2095"/>
                  </a:cubicBezTo>
                  <a:cubicBezTo>
                    <a:pt x="1563" y="2095"/>
                    <a:pt x="1526" y="1629"/>
                    <a:pt x="1526" y="1052"/>
                  </a:cubicBezTo>
                  <a:cubicBezTo>
                    <a:pt x="1526" y="466"/>
                    <a:pt x="1563" y="1"/>
                    <a:pt x="9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59"/>
            <p:cNvSpPr/>
            <p:nvPr/>
          </p:nvSpPr>
          <p:spPr>
            <a:xfrm>
              <a:off x="2579412" y="3971944"/>
              <a:ext cx="67696" cy="92832"/>
            </a:xfrm>
            <a:custGeom>
              <a:avLst/>
              <a:gdLst/>
              <a:ahLst/>
              <a:cxnLst/>
              <a:rect l="l" t="t" r="r" b="b"/>
              <a:pathLst>
                <a:path w="1527" h="2094" extrusionOk="0">
                  <a:moveTo>
                    <a:pt x="903" y="0"/>
                  </a:moveTo>
                  <a:cubicBezTo>
                    <a:pt x="326" y="0"/>
                    <a:pt x="1" y="466"/>
                    <a:pt x="1" y="1042"/>
                  </a:cubicBezTo>
                  <a:cubicBezTo>
                    <a:pt x="1" y="1629"/>
                    <a:pt x="326" y="2094"/>
                    <a:pt x="903" y="2094"/>
                  </a:cubicBezTo>
                  <a:cubicBezTo>
                    <a:pt x="1490" y="2094"/>
                    <a:pt x="1527" y="1629"/>
                    <a:pt x="1527" y="1042"/>
                  </a:cubicBezTo>
                  <a:cubicBezTo>
                    <a:pt x="1527" y="466"/>
                    <a:pt x="1490" y="0"/>
                    <a:pt x="9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59"/>
            <p:cNvSpPr/>
            <p:nvPr/>
          </p:nvSpPr>
          <p:spPr>
            <a:xfrm>
              <a:off x="2605834" y="3974427"/>
              <a:ext cx="67252" cy="92832"/>
            </a:xfrm>
            <a:custGeom>
              <a:avLst/>
              <a:gdLst/>
              <a:ahLst/>
              <a:cxnLst/>
              <a:rect l="l" t="t" r="r" b="b"/>
              <a:pathLst>
                <a:path w="1517" h="2094" extrusionOk="0">
                  <a:moveTo>
                    <a:pt x="838" y="0"/>
                  </a:moveTo>
                  <a:cubicBezTo>
                    <a:pt x="252" y="0"/>
                    <a:pt x="0" y="465"/>
                    <a:pt x="0" y="1042"/>
                  </a:cubicBezTo>
                  <a:cubicBezTo>
                    <a:pt x="0" y="1623"/>
                    <a:pt x="247" y="2094"/>
                    <a:pt x="821" y="2094"/>
                  </a:cubicBezTo>
                  <a:cubicBezTo>
                    <a:pt x="826" y="2094"/>
                    <a:pt x="832" y="2094"/>
                    <a:pt x="838" y="2094"/>
                  </a:cubicBezTo>
                  <a:cubicBezTo>
                    <a:pt x="1405" y="2094"/>
                    <a:pt x="1517" y="1629"/>
                    <a:pt x="1517" y="1042"/>
                  </a:cubicBezTo>
                  <a:cubicBezTo>
                    <a:pt x="1517" y="465"/>
                    <a:pt x="1415" y="0"/>
                    <a:pt x="8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59"/>
            <p:cNvSpPr/>
            <p:nvPr/>
          </p:nvSpPr>
          <p:spPr>
            <a:xfrm>
              <a:off x="2732447" y="3968619"/>
              <a:ext cx="72262" cy="92877"/>
            </a:xfrm>
            <a:custGeom>
              <a:avLst/>
              <a:gdLst/>
              <a:ahLst/>
              <a:cxnLst/>
              <a:rect l="l" t="t" r="r" b="b"/>
              <a:pathLst>
                <a:path w="1630" h="2095" extrusionOk="0">
                  <a:moveTo>
                    <a:pt x="587" y="1"/>
                  </a:moveTo>
                  <a:cubicBezTo>
                    <a:pt x="1" y="1"/>
                    <a:pt x="103" y="466"/>
                    <a:pt x="103" y="1052"/>
                  </a:cubicBezTo>
                  <a:cubicBezTo>
                    <a:pt x="103" y="1620"/>
                    <a:pt x="1" y="2095"/>
                    <a:pt x="587" y="2095"/>
                  </a:cubicBezTo>
                  <a:cubicBezTo>
                    <a:pt x="1164" y="2095"/>
                    <a:pt x="1629" y="1629"/>
                    <a:pt x="1629" y="1052"/>
                  </a:cubicBezTo>
                  <a:cubicBezTo>
                    <a:pt x="1629" y="466"/>
                    <a:pt x="1164" y="1"/>
                    <a:pt x="5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59"/>
            <p:cNvSpPr/>
            <p:nvPr/>
          </p:nvSpPr>
          <p:spPr>
            <a:xfrm>
              <a:off x="2709350" y="3968619"/>
              <a:ext cx="68937" cy="92877"/>
            </a:xfrm>
            <a:custGeom>
              <a:avLst/>
              <a:gdLst/>
              <a:ahLst/>
              <a:cxnLst/>
              <a:rect l="l" t="t" r="r" b="b"/>
              <a:pathLst>
                <a:path w="1555" h="2095" extrusionOk="0">
                  <a:moveTo>
                    <a:pt x="578" y="1"/>
                  </a:moveTo>
                  <a:cubicBezTo>
                    <a:pt x="1" y="1"/>
                    <a:pt x="38" y="466"/>
                    <a:pt x="38" y="1052"/>
                  </a:cubicBezTo>
                  <a:cubicBezTo>
                    <a:pt x="38" y="1624"/>
                    <a:pt x="2" y="2095"/>
                    <a:pt x="561" y="2095"/>
                  </a:cubicBezTo>
                  <a:cubicBezTo>
                    <a:pt x="567" y="2095"/>
                    <a:pt x="572" y="2095"/>
                    <a:pt x="578" y="2095"/>
                  </a:cubicBezTo>
                  <a:cubicBezTo>
                    <a:pt x="1164" y="2095"/>
                    <a:pt x="1555" y="1629"/>
                    <a:pt x="1555" y="1052"/>
                  </a:cubicBezTo>
                  <a:cubicBezTo>
                    <a:pt x="1555" y="466"/>
                    <a:pt x="1164"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59"/>
            <p:cNvSpPr/>
            <p:nvPr/>
          </p:nvSpPr>
          <p:spPr>
            <a:xfrm>
              <a:off x="2684612" y="3971944"/>
              <a:ext cx="67696" cy="92832"/>
            </a:xfrm>
            <a:custGeom>
              <a:avLst/>
              <a:gdLst/>
              <a:ahLst/>
              <a:cxnLst/>
              <a:rect l="l" t="t" r="r" b="b"/>
              <a:pathLst>
                <a:path w="1527" h="2094" extrusionOk="0">
                  <a:moveTo>
                    <a:pt x="615" y="0"/>
                  </a:moveTo>
                  <a:cubicBezTo>
                    <a:pt x="38" y="0"/>
                    <a:pt x="1" y="466"/>
                    <a:pt x="1" y="1042"/>
                  </a:cubicBezTo>
                  <a:cubicBezTo>
                    <a:pt x="1" y="1629"/>
                    <a:pt x="38" y="2094"/>
                    <a:pt x="615" y="2094"/>
                  </a:cubicBezTo>
                  <a:cubicBezTo>
                    <a:pt x="1201" y="2094"/>
                    <a:pt x="1527" y="1629"/>
                    <a:pt x="1527" y="1042"/>
                  </a:cubicBezTo>
                  <a:cubicBezTo>
                    <a:pt x="1527" y="466"/>
                    <a:pt x="1201" y="0"/>
                    <a:pt x="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59"/>
            <p:cNvSpPr/>
            <p:nvPr/>
          </p:nvSpPr>
          <p:spPr>
            <a:xfrm>
              <a:off x="2658235" y="3974427"/>
              <a:ext cx="67696" cy="92832"/>
            </a:xfrm>
            <a:custGeom>
              <a:avLst/>
              <a:gdLst/>
              <a:ahLst/>
              <a:cxnLst/>
              <a:rect l="l" t="t" r="r" b="b"/>
              <a:pathLst>
                <a:path w="1527" h="2094" extrusionOk="0">
                  <a:moveTo>
                    <a:pt x="689" y="0"/>
                  </a:moveTo>
                  <a:cubicBezTo>
                    <a:pt x="121" y="0"/>
                    <a:pt x="0" y="465"/>
                    <a:pt x="0" y="1042"/>
                  </a:cubicBezTo>
                  <a:cubicBezTo>
                    <a:pt x="0" y="1623"/>
                    <a:pt x="119" y="2094"/>
                    <a:pt x="672" y="2094"/>
                  </a:cubicBezTo>
                  <a:cubicBezTo>
                    <a:pt x="678" y="2094"/>
                    <a:pt x="683" y="2094"/>
                    <a:pt x="689" y="2094"/>
                  </a:cubicBezTo>
                  <a:cubicBezTo>
                    <a:pt x="1266" y="2094"/>
                    <a:pt x="1526" y="1629"/>
                    <a:pt x="1526" y="1042"/>
                  </a:cubicBezTo>
                  <a:cubicBezTo>
                    <a:pt x="1526" y="465"/>
                    <a:pt x="1266" y="0"/>
                    <a:pt x="6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59"/>
            <p:cNvSpPr/>
            <p:nvPr/>
          </p:nvSpPr>
          <p:spPr>
            <a:xfrm>
              <a:off x="2631813" y="3977308"/>
              <a:ext cx="68095" cy="92832"/>
            </a:xfrm>
            <a:custGeom>
              <a:avLst/>
              <a:gdLst/>
              <a:ahLst/>
              <a:cxnLst/>
              <a:rect l="l" t="t" r="r" b="b"/>
              <a:pathLst>
                <a:path w="1536" h="2094" extrusionOk="0">
                  <a:moveTo>
                    <a:pt x="773" y="0"/>
                  </a:moveTo>
                  <a:cubicBezTo>
                    <a:pt x="187" y="0"/>
                    <a:pt x="0" y="466"/>
                    <a:pt x="0" y="1052"/>
                  </a:cubicBezTo>
                  <a:cubicBezTo>
                    <a:pt x="0" y="1629"/>
                    <a:pt x="187" y="2094"/>
                    <a:pt x="773" y="2094"/>
                  </a:cubicBezTo>
                  <a:cubicBezTo>
                    <a:pt x="1350" y="2094"/>
                    <a:pt x="1536" y="1629"/>
                    <a:pt x="1536" y="1052"/>
                  </a:cubicBezTo>
                  <a:cubicBezTo>
                    <a:pt x="1536" y="466"/>
                    <a:pt x="1350" y="0"/>
                    <a:pt x="77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59"/>
            <p:cNvSpPr/>
            <p:nvPr/>
          </p:nvSpPr>
          <p:spPr>
            <a:xfrm>
              <a:off x="2631813" y="4447142"/>
              <a:ext cx="68095" cy="92877"/>
            </a:xfrm>
            <a:custGeom>
              <a:avLst/>
              <a:gdLst/>
              <a:ahLst/>
              <a:cxnLst/>
              <a:rect l="l" t="t" r="r" b="b"/>
              <a:pathLst>
                <a:path w="1536" h="2095" extrusionOk="0">
                  <a:moveTo>
                    <a:pt x="773" y="1"/>
                  </a:moveTo>
                  <a:cubicBezTo>
                    <a:pt x="187" y="1"/>
                    <a:pt x="0" y="466"/>
                    <a:pt x="0" y="1052"/>
                  </a:cubicBezTo>
                  <a:cubicBezTo>
                    <a:pt x="0" y="1624"/>
                    <a:pt x="183" y="2094"/>
                    <a:pt x="756" y="2094"/>
                  </a:cubicBezTo>
                  <a:cubicBezTo>
                    <a:pt x="762" y="2094"/>
                    <a:pt x="767" y="2094"/>
                    <a:pt x="773" y="2094"/>
                  </a:cubicBezTo>
                  <a:cubicBezTo>
                    <a:pt x="1350" y="2094"/>
                    <a:pt x="1536" y="1629"/>
                    <a:pt x="1536" y="1052"/>
                  </a:cubicBezTo>
                  <a:cubicBezTo>
                    <a:pt x="1536" y="466"/>
                    <a:pt x="1350" y="1"/>
                    <a:pt x="7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59"/>
            <p:cNvSpPr/>
            <p:nvPr/>
          </p:nvSpPr>
          <p:spPr>
            <a:xfrm>
              <a:off x="1909066" y="1524000"/>
              <a:ext cx="1491301" cy="2454026"/>
            </a:xfrm>
            <a:custGeom>
              <a:avLst/>
              <a:gdLst/>
              <a:ahLst/>
              <a:cxnLst/>
              <a:rect l="l" t="t" r="r" b="b"/>
              <a:pathLst>
                <a:path w="33639" h="55355" extrusionOk="0">
                  <a:moveTo>
                    <a:pt x="13173" y="0"/>
                  </a:moveTo>
                  <a:cubicBezTo>
                    <a:pt x="11126" y="0"/>
                    <a:pt x="10479" y="849"/>
                    <a:pt x="10479" y="849"/>
                  </a:cubicBezTo>
                  <a:cubicBezTo>
                    <a:pt x="10154" y="715"/>
                    <a:pt x="9837" y="658"/>
                    <a:pt x="9531" y="658"/>
                  </a:cubicBezTo>
                  <a:cubicBezTo>
                    <a:pt x="7893" y="658"/>
                    <a:pt x="6617" y="2291"/>
                    <a:pt x="6617" y="2291"/>
                  </a:cubicBezTo>
                  <a:cubicBezTo>
                    <a:pt x="5351" y="3529"/>
                    <a:pt x="5333" y="4785"/>
                    <a:pt x="5333" y="4785"/>
                  </a:cubicBezTo>
                  <a:lnTo>
                    <a:pt x="4905" y="4841"/>
                  </a:lnTo>
                  <a:cubicBezTo>
                    <a:pt x="4039" y="5018"/>
                    <a:pt x="3816" y="5781"/>
                    <a:pt x="3816" y="5781"/>
                  </a:cubicBezTo>
                  <a:cubicBezTo>
                    <a:pt x="3788" y="6479"/>
                    <a:pt x="3528" y="6534"/>
                    <a:pt x="3528" y="6534"/>
                  </a:cubicBezTo>
                  <a:cubicBezTo>
                    <a:pt x="2755" y="7018"/>
                    <a:pt x="2346" y="7390"/>
                    <a:pt x="2346" y="7390"/>
                  </a:cubicBezTo>
                  <a:cubicBezTo>
                    <a:pt x="755" y="9317"/>
                    <a:pt x="2458" y="10154"/>
                    <a:pt x="2458" y="10154"/>
                  </a:cubicBezTo>
                  <a:cubicBezTo>
                    <a:pt x="1722" y="12303"/>
                    <a:pt x="3118" y="12880"/>
                    <a:pt x="3118" y="12880"/>
                  </a:cubicBezTo>
                  <a:cubicBezTo>
                    <a:pt x="2712" y="15283"/>
                    <a:pt x="3726" y="15318"/>
                    <a:pt x="3785" y="15318"/>
                  </a:cubicBezTo>
                  <a:cubicBezTo>
                    <a:pt x="3787" y="15318"/>
                    <a:pt x="3788" y="15318"/>
                    <a:pt x="3788" y="15318"/>
                  </a:cubicBezTo>
                  <a:lnTo>
                    <a:pt x="3788" y="15318"/>
                  </a:lnTo>
                  <a:cubicBezTo>
                    <a:pt x="3202" y="17123"/>
                    <a:pt x="4616" y="17859"/>
                    <a:pt x="4616" y="17859"/>
                  </a:cubicBezTo>
                  <a:cubicBezTo>
                    <a:pt x="4743" y="20597"/>
                    <a:pt x="6237" y="21036"/>
                    <a:pt x="7180" y="21036"/>
                  </a:cubicBezTo>
                  <a:cubicBezTo>
                    <a:pt x="7625" y="21036"/>
                    <a:pt x="7948" y="20939"/>
                    <a:pt x="7948" y="20939"/>
                  </a:cubicBezTo>
                  <a:cubicBezTo>
                    <a:pt x="8469" y="21748"/>
                    <a:pt x="9120" y="22158"/>
                    <a:pt x="9120" y="22158"/>
                  </a:cubicBezTo>
                  <a:cubicBezTo>
                    <a:pt x="8878" y="22632"/>
                    <a:pt x="8357" y="23032"/>
                    <a:pt x="8357" y="23032"/>
                  </a:cubicBezTo>
                  <a:cubicBezTo>
                    <a:pt x="7557" y="23693"/>
                    <a:pt x="7185" y="24298"/>
                    <a:pt x="7185" y="24298"/>
                  </a:cubicBezTo>
                  <a:cubicBezTo>
                    <a:pt x="5640" y="26494"/>
                    <a:pt x="6905" y="28317"/>
                    <a:pt x="6905" y="28317"/>
                  </a:cubicBezTo>
                  <a:cubicBezTo>
                    <a:pt x="3546" y="29927"/>
                    <a:pt x="4709" y="32095"/>
                    <a:pt x="4691" y="32105"/>
                  </a:cubicBezTo>
                  <a:cubicBezTo>
                    <a:pt x="3602" y="32291"/>
                    <a:pt x="3407" y="32440"/>
                    <a:pt x="3034" y="32672"/>
                  </a:cubicBezTo>
                  <a:cubicBezTo>
                    <a:pt x="1434" y="33686"/>
                    <a:pt x="1015" y="34859"/>
                    <a:pt x="671" y="35780"/>
                  </a:cubicBezTo>
                  <a:cubicBezTo>
                    <a:pt x="1" y="37576"/>
                    <a:pt x="113" y="38683"/>
                    <a:pt x="215" y="39660"/>
                  </a:cubicBezTo>
                  <a:cubicBezTo>
                    <a:pt x="420" y="41419"/>
                    <a:pt x="848" y="42070"/>
                    <a:pt x="1211" y="42805"/>
                  </a:cubicBezTo>
                  <a:cubicBezTo>
                    <a:pt x="1964" y="44322"/>
                    <a:pt x="1862" y="44732"/>
                    <a:pt x="2029" y="45383"/>
                  </a:cubicBezTo>
                  <a:cubicBezTo>
                    <a:pt x="2625" y="47691"/>
                    <a:pt x="2886" y="48258"/>
                    <a:pt x="3351" y="49142"/>
                  </a:cubicBezTo>
                  <a:cubicBezTo>
                    <a:pt x="4272" y="50873"/>
                    <a:pt x="4979" y="51748"/>
                    <a:pt x="5714" y="52455"/>
                  </a:cubicBezTo>
                  <a:cubicBezTo>
                    <a:pt x="6580" y="53292"/>
                    <a:pt x="6784" y="53692"/>
                    <a:pt x="7026" y="54167"/>
                  </a:cubicBezTo>
                  <a:cubicBezTo>
                    <a:pt x="7529" y="55181"/>
                    <a:pt x="7836" y="55135"/>
                    <a:pt x="8087" y="55228"/>
                  </a:cubicBezTo>
                  <a:cubicBezTo>
                    <a:pt x="8336" y="55319"/>
                    <a:pt x="8549" y="55354"/>
                    <a:pt x="8734" y="55354"/>
                  </a:cubicBezTo>
                  <a:cubicBezTo>
                    <a:pt x="9206" y="55354"/>
                    <a:pt x="9503" y="55128"/>
                    <a:pt x="9790" y="55042"/>
                  </a:cubicBezTo>
                  <a:cubicBezTo>
                    <a:pt x="11204" y="54911"/>
                    <a:pt x="12200" y="54744"/>
                    <a:pt x="13000" y="54651"/>
                  </a:cubicBezTo>
                  <a:cubicBezTo>
                    <a:pt x="15233" y="54409"/>
                    <a:pt x="17187" y="53525"/>
                    <a:pt x="18258" y="52901"/>
                  </a:cubicBezTo>
                  <a:cubicBezTo>
                    <a:pt x="25404" y="52855"/>
                    <a:pt x="26009" y="48398"/>
                    <a:pt x="26009" y="48398"/>
                  </a:cubicBezTo>
                  <a:cubicBezTo>
                    <a:pt x="26009" y="48398"/>
                    <a:pt x="26176" y="49105"/>
                    <a:pt x="26344" y="49384"/>
                  </a:cubicBezTo>
                  <a:cubicBezTo>
                    <a:pt x="26734" y="50082"/>
                    <a:pt x="26688" y="50138"/>
                    <a:pt x="26688" y="50138"/>
                  </a:cubicBezTo>
                  <a:lnTo>
                    <a:pt x="26632" y="51617"/>
                  </a:lnTo>
                  <a:cubicBezTo>
                    <a:pt x="26847" y="51947"/>
                    <a:pt x="27049" y="52054"/>
                    <a:pt x="27222" y="52054"/>
                  </a:cubicBezTo>
                  <a:cubicBezTo>
                    <a:pt x="27536" y="52054"/>
                    <a:pt x="27749" y="51701"/>
                    <a:pt x="27749" y="51701"/>
                  </a:cubicBezTo>
                  <a:cubicBezTo>
                    <a:pt x="28847" y="51329"/>
                    <a:pt x="28940" y="50919"/>
                    <a:pt x="28940" y="50919"/>
                  </a:cubicBezTo>
                  <a:cubicBezTo>
                    <a:pt x="29759" y="50510"/>
                    <a:pt x="29880" y="49719"/>
                    <a:pt x="29880" y="49719"/>
                  </a:cubicBezTo>
                  <a:cubicBezTo>
                    <a:pt x="30168" y="49783"/>
                    <a:pt x="30692" y="49896"/>
                    <a:pt x="31040" y="49896"/>
                  </a:cubicBezTo>
                  <a:cubicBezTo>
                    <a:pt x="31096" y="49896"/>
                    <a:pt x="31147" y="49893"/>
                    <a:pt x="31192" y="49887"/>
                  </a:cubicBezTo>
                  <a:cubicBezTo>
                    <a:pt x="32718" y="49691"/>
                    <a:pt x="32941" y="48128"/>
                    <a:pt x="32811" y="47393"/>
                  </a:cubicBezTo>
                  <a:cubicBezTo>
                    <a:pt x="32755" y="47086"/>
                    <a:pt x="32867" y="46974"/>
                    <a:pt x="32913" y="46853"/>
                  </a:cubicBezTo>
                  <a:cubicBezTo>
                    <a:pt x="33555" y="45132"/>
                    <a:pt x="33639" y="44806"/>
                    <a:pt x="33564" y="44108"/>
                  </a:cubicBezTo>
                  <a:cubicBezTo>
                    <a:pt x="33313" y="41465"/>
                    <a:pt x="33202" y="41037"/>
                    <a:pt x="32904" y="40060"/>
                  </a:cubicBezTo>
                  <a:cubicBezTo>
                    <a:pt x="32383" y="38367"/>
                    <a:pt x="31824" y="37511"/>
                    <a:pt x="31341" y="36729"/>
                  </a:cubicBezTo>
                  <a:cubicBezTo>
                    <a:pt x="30847" y="35910"/>
                    <a:pt x="30912" y="35817"/>
                    <a:pt x="30894" y="35473"/>
                  </a:cubicBezTo>
                  <a:cubicBezTo>
                    <a:pt x="30801" y="34291"/>
                    <a:pt x="30587" y="33919"/>
                    <a:pt x="30317" y="33463"/>
                  </a:cubicBezTo>
                  <a:cubicBezTo>
                    <a:pt x="28856" y="30997"/>
                    <a:pt x="25934" y="30141"/>
                    <a:pt x="25934" y="30141"/>
                  </a:cubicBezTo>
                  <a:cubicBezTo>
                    <a:pt x="26344" y="28662"/>
                    <a:pt x="25087" y="27331"/>
                    <a:pt x="25087" y="27331"/>
                  </a:cubicBezTo>
                  <a:cubicBezTo>
                    <a:pt x="25841" y="26587"/>
                    <a:pt x="25739" y="25358"/>
                    <a:pt x="25739" y="25358"/>
                  </a:cubicBezTo>
                  <a:cubicBezTo>
                    <a:pt x="26725" y="23907"/>
                    <a:pt x="26223" y="21823"/>
                    <a:pt x="26223" y="21823"/>
                  </a:cubicBezTo>
                  <a:cubicBezTo>
                    <a:pt x="25878" y="19729"/>
                    <a:pt x="23701" y="18798"/>
                    <a:pt x="23701" y="18798"/>
                  </a:cubicBezTo>
                  <a:cubicBezTo>
                    <a:pt x="22259" y="18063"/>
                    <a:pt x="21942" y="17189"/>
                    <a:pt x="21942" y="17189"/>
                  </a:cubicBezTo>
                  <a:cubicBezTo>
                    <a:pt x="22947" y="16816"/>
                    <a:pt x="23655" y="15867"/>
                    <a:pt x="23655" y="15867"/>
                  </a:cubicBezTo>
                  <a:cubicBezTo>
                    <a:pt x="24529" y="14667"/>
                    <a:pt x="24008" y="14044"/>
                    <a:pt x="23692" y="13550"/>
                  </a:cubicBezTo>
                  <a:cubicBezTo>
                    <a:pt x="22966" y="12443"/>
                    <a:pt x="22808" y="12210"/>
                    <a:pt x="22808" y="12210"/>
                  </a:cubicBezTo>
                  <a:cubicBezTo>
                    <a:pt x="23096" y="11252"/>
                    <a:pt x="22436" y="10656"/>
                    <a:pt x="22436" y="10656"/>
                  </a:cubicBezTo>
                  <a:cubicBezTo>
                    <a:pt x="23245" y="9214"/>
                    <a:pt x="21719" y="8321"/>
                    <a:pt x="21719" y="8321"/>
                  </a:cubicBezTo>
                  <a:cubicBezTo>
                    <a:pt x="22101" y="6525"/>
                    <a:pt x="20388" y="5818"/>
                    <a:pt x="20388" y="5818"/>
                  </a:cubicBezTo>
                  <a:cubicBezTo>
                    <a:pt x="21096" y="3464"/>
                    <a:pt x="18546" y="3157"/>
                    <a:pt x="18546" y="3157"/>
                  </a:cubicBezTo>
                  <a:cubicBezTo>
                    <a:pt x="17078" y="204"/>
                    <a:pt x="14856" y="113"/>
                    <a:pt x="14590" y="113"/>
                  </a:cubicBezTo>
                  <a:cubicBezTo>
                    <a:pt x="14572" y="113"/>
                    <a:pt x="14563" y="114"/>
                    <a:pt x="14563" y="114"/>
                  </a:cubicBezTo>
                  <a:cubicBezTo>
                    <a:pt x="14041" y="34"/>
                    <a:pt x="13580" y="0"/>
                    <a:pt x="131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59"/>
            <p:cNvSpPr/>
            <p:nvPr/>
          </p:nvSpPr>
          <p:spPr>
            <a:xfrm>
              <a:off x="2341836" y="2227821"/>
              <a:ext cx="76341" cy="79045"/>
            </a:xfrm>
            <a:custGeom>
              <a:avLst/>
              <a:gdLst/>
              <a:ahLst/>
              <a:cxnLst/>
              <a:rect l="l" t="t" r="r" b="b"/>
              <a:pathLst>
                <a:path w="1722" h="1783" extrusionOk="0">
                  <a:moveTo>
                    <a:pt x="763" y="1"/>
                  </a:moveTo>
                  <a:cubicBezTo>
                    <a:pt x="763" y="1"/>
                    <a:pt x="0" y="513"/>
                    <a:pt x="168" y="1713"/>
                  </a:cubicBezTo>
                  <a:cubicBezTo>
                    <a:pt x="175" y="1762"/>
                    <a:pt x="202" y="1783"/>
                    <a:pt x="243" y="1783"/>
                  </a:cubicBezTo>
                  <a:cubicBezTo>
                    <a:pt x="446" y="1783"/>
                    <a:pt x="1005" y="1265"/>
                    <a:pt x="1331" y="1257"/>
                  </a:cubicBezTo>
                  <a:cubicBezTo>
                    <a:pt x="1721" y="1247"/>
                    <a:pt x="1051" y="1071"/>
                    <a:pt x="1051" y="1071"/>
                  </a:cubicBezTo>
                  <a:cubicBezTo>
                    <a:pt x="1051" y="1071"/>
                    <a:pt x="633" y="940"/>
                    <a:pt x="577" y="819"/>
                  </a:cubicBezTo>
                  <a:cubicBezTo>
                    <a:pt x="512" y="615"/>
                    <a:pt x="763" y="1"/>
                    <a:pt x="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59"/>
            <p:cNvSpPr/>
            <p:nvPr/>
          </p:nvSpPr>
          <p:spPr>
            <a:xfrm>
              <a:off x="2468848" y="2206807"/>
              <a:ext cx="66055" cy="61888"/>
            </a:xfrm>
            <a:custGeom>
              <a:avLst/>
              <a:gdLst/>
              <a:ahLst/>
              <a:cxnLst/>
              <a:rect l="l" t="t" r="r" b="b"/>
              <a:pathLst>
                <a:path w="1490" h="1396" extrusionOk="0">
                  <a:moveTo>
                    <a:pt x="1" y="0"/>
                  </a:moveTo>
                  <a:lnTo>
                    <a:pt x="280" y="233"/>
                  </a:lnTo>
                  <a:lnTo>
                    <a:pt x="513" y="437"/>
                  </a:lnTo>
                  <a:lnTo>
                    <a:pt x="513" y="782"/>
                  </a:lnTo>
                  <a:lnTo>
                    <a:pt x="345" y="931"/>
                  </a:lnTo>
                  <a:lnTo>
                    <a:pt x="178" y="1396"/>
                  </a:lnTo>
                  <a:cubicBezTo>
                    <a:pt x="358" y="1309"/>
                    <a:pt x="523" y="1282"/>
                    <a:pt x="668" y="1282"/>
                  </a:cubicBezTo>
                  <a:cubicBezTo>
                    <a:pt x="917" y="1282"/>
                    <a:pt x="1108" y="1363"/>
                    <a:pt x="1221" y="1363"/>
                  </a:cubicBezTo>
                  <a:cubicBezTo>
                    <a:pt x="1282" y="1363"/>
                    <a:pt x="1320" y="1339"/>
                    <a:pt x="1332" y="1266"/>
                  </a:cubicBezTo>
                  <a:cubicBezTo>
                    <a:pt x="1490" y="316"/>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59"/>
            <p:cNvSpPr/>
            <p:nvPr/>
          </p:nvSpPr>
          <p:spPr>
            <a:xfrm>
              <a:off x="3063697" y="3649781"/>
              <a:ext cx="171655" cy="181542"/>
            </a:xfrm>
            <a:custGeom>
              <a:avLst/>
              <a:gdLst/>
              <a:ahLst/>
              <a:cxnLst/>
              <a:rect l="l" t="t" r="r" b="b"/>
              <a:pathLst>
                <a:path w="3872" h="4095" extrusionOk="0">
                  <a:moveTo>
                    <a:pt x="392" y="0"/>
                  </a:moveTo>
                  <a:lnTo>
                    <a:pt x="10" y="409"/>
                  </a:lnTo>
                  <a:cubicBezTo>
                    <a:pt x="1" y="651"/>
                    <a:pt x="280" y="1349"/>
                    <a:pt x="280" y="1349"/>
                  </a:cubicBezTo>
                  <a:lnTo>
                    <a:pt x="438" y="1628"/>
                  </a:lnTo>
                  <a:lnTo>
                    <a:pt x="559" y="1889"/>
                  </a:lnTo>
                  <a:lnTo>
                    <a:pt x="624" y="2066"/>
                  </a:lnTo>
                  <a:lnTo>
                    <a:pt x="671" y="2177"/>
                  </a:lnTo>
                  <a:lnTo>
                    <a:pt x="624" y="3685"/>
                  </a:lnTo>
                  <a:cubicBezTo>
                    <a:pt x="853" y="3993"/>
                    <a:pt x="1055" y="4094"/>
                    <a:pt x="1223" y="4094"/>
                  </a:cubicBezTo>
                  <a:cubicBezTo>
                    <a:pt x="1540" y="4094"/>
                    <a:pt x="1732" y="3731"/>
                    <a:pt x="1732" y="3731"/>
                  </a:cubicBezTo>
                  <a:cubicBezTo>
                    <a:pt x="1734" y="3732"/>
                    <a:pt x="1737" y="3732"/>
                    <a:pt x="1740" y="3732"/>
                  </a:cubicBezTo>
                  <a:cubicBezTo>
                    <a:pt x="1877" y="3732"/>
                    <a:pt x="2569" y="3359"/>
                    <a:pt x="2569" y="3359"/>
                  </a:cubicBezTo>
                  <a:cubicBezTo>
                    <a:pt x="2941" y="3108"/>
                    <a:pt x="2941" y="2959"/>
                    <a:pt x="2941" y="2959"/>
                  </a:cubicBezTo>
                  <a:cubicBezTo>
                    <a:pt x="3695" y="2615"/>
                    <a:pt x="3872" y="1759"/>
                    <a:pt x="3872" y="1759"/>
                  </a:cubicBezTo>
                  <a:lnTo>
                    <a:pt x="2904" y="1070"/>
                  </a:lnTo>
                  <a:cubicBezTo>
                    <a:pt x="2904" y="1070"/>
                    <a:pt x="1927" y="893"/>
                    <a:pt x="1890" y="838"/>
                  </a:cubicBezTo>
                  <a:cubicBezTo>
                    <a:pt x="1871" y="791"/>
                    <a:pt x="392" y="0"/>
                    <a:pt x="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59"/>
            <p:cNvSpPr/>
            <p:nvPr/>
          </p:nvSpPr>
          <p:spPr>
            <a:xfrm>
              <a:off x="2038604" y="2533492"/>
              <a:ext cx="629566" cy="442660"/>
            </a:xfrm>
            <a:custGeom>
              <a:avLst/>
              <a:gdLst/>
              <a:ahLst/>
              <a:cxnLst/>
              <a:rect l="l" t="t" r="r" b="b"/>
              <a:pathLst>
                <a:path w="14201" h="9985" extrusionOk="0">
                  <a:moveTo>
                    <a:pt x="11372" y="1"/>
                  </a:moveTo>
                  <a:lnTo>
                    <a:pt x="8841" y="280"/>
                  </a:lnTo>
                  <a:lnTo>
                    <a:pt x="8617" y="2076"/>
                  </a:lnTo>
                  <a:lnTo>
                    <a:pt x="7789" y="4523"/>
                  </a:lnTo>
                  <a:lnTo>
                    <a:pt x="6961" y="5565"/>
                  </a:lnTo>
                  <a:cubicBezTo>
                    <a:pt x="6728" y="5723"/>
                    <a:pt x="5361" y="7100"/>
                    <a:pt x="5361" y="7100"/>
                  </a:cubicBezTo>
                  <a:lnTo>
                    <a:pt x="4076" y="8180"/>
                  </a:lnTo>
                  <a:cubicBezTo>
                    <a:pt x="2941" y="9157"/>
                    <a:pt x="1769" y="9315"/>
                    <a:pt x="1769" y="9315"/>
                  </a:cubicBezTo>
                  <a:cubicBezTo>
                    <a:pt x="392" y="9548"/>
                    <a:pt x="1" y="9985"/>
                    <a:pt x="1" y="9985"/>
                  </a:cubicBezTo>
                  <a:cubicBezTo>
                    <a:pt x="233" y="9864"/>
                    <a:pt x="1704" y="9687"/>
                    <a:pt x="1704" y="9687"/>
                  </a:cubicBezTo>
                  <a:cubicBezTo>
                    <a:pt x="3751" y="9203"/>
                    <a:pt x="4383" y="8375"/>
                    <a:pt x="4383" y="8375"/>
                  </a:cubicBezTo>
                  <a:cubicBezTo>
                    <a:pt x="5351" y="7929"/>
                    <a:pt x="8059" y="7845"/>
                    <a:pt x="8059" y="7845"/>
                  </a:cubicBezTo>
                  <a:cubicBezTo>
                    <a:pt x="9137" y="7761"/>
                    <a:pt x="9906" y="7692"/>
                    <a:pt x="10474" y="7692"/>
                  </a:cubicBezTo>
                  <a:cubicBezTo>
                    <a:pt x="11351" y="7692"/>
                    <a:pt x="11751" y="7855"/>
                    <a:pt x="12079" y="8375"/>
                  </a:cubicBezTo>
                  <a:cubicBezTo>
                    <a:pt x="12328" y="8780"/>
                    <a:pt x="12745" y="8847"/>
                    <a:pt x="12992" y="8847"/>
                  </a:cubicBezTo>
                  <a:cubicBezTo>
                    <a:pt x="13114" y="8847"/>
                    <a:pt x="13195" y="8831"/>
                    <a:pt x="13195" y="8831"/>
                  </a:cubicBezTo>
                  <a:cubicBezTo>
                    <a:pt x="14200" y="8692"/>
                    <a:pt x="13958" y="8049"/>
                    <a:pt x="13744" y="7863"/>
                  </a:cubicBezTo>
                  <a:cubicBezTo>
                    <a:pt x="13177" y="7342"/>
                    <a:pt x="11362" y="5705"/>
                    <a:pt x="10999" y="4728"/>
                  </a:cubicBezTo>
                  <a:cubicBezTo>
                    <a:pt x="9725" y="1303"/>
                    <a:pt x="11651" y="364"/>
                    <a:pt x="11651" y="364"/>
                  </a:cubicBezTo>
                  <a:lnTo>
                    <a:pt x="11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59"/>
            <p:cNvSpPr/>
            <p:nvPr/>
          </p:nvSpPr>
          <p:spPr>
            <a:xfrm>
              <a:off x="2694499" y="2074785"/>
              <a:ext cx="457112" cy="832077"/>
            </a:xfrm>
            <a:custGeom>
              <a:avLst/>
              <a:gdLst/>
              <a:ahLst/>
              <a:cxnLst/>
              <a:rect l="l" t="t" r="r" b="b"/>
              <a:pathLst>
                <a:path w="10311" h="18769" extrusionOk="0">
                  <a:moveTo>
                    <a:pt x="2895" y="0"/>
                  </a:moveTo>
                  <a:lnTo>
                    <a:pt x="2448" y="233"/>
                  </a:lnTo>
                  <a:cubicBezTo>
                    <a:pt x="2448" y="233"/>
                    <a:pt x="2104" y="5360"/>
                    <a:pt x="308" y="7575"/>
                  </a:cubicBezTo>
                  <a:cubicBezTo>
                    <a:pt x="308" y="7575"/>
                    <a:pt x="1" y="7919"/>
                    <a:pt x="289" y="8477"/>
                  </a:cubicBezTo>
                  <a:cubicBezTo>
                    <a:pt x="578" y="9026"/>
                    <a:pt x="876" y="11929"/>
                    <a:pt x="755" y="12841"/>
                  </a:cubicBezTo>
                  <a:cubicBezTo>
                    <a:pt x="755" y="12841"/>
                    <a:pt x="188" y="18311"/>
                    <a:pt x="995" y="18311"/>
                  </a:cubicBezTo>
                  <a:cubicBezTo>
                    <a:pt x="1041" y="18311"/>
                    <a:pt x="1091" y="18294"/>
                    <a:pt x="1145" y="18257"/>
                  </a:cubicBezTo>
                  <a:cubicBezTo>
                    <a:pt x="1564" y="17979"/>
                    <a:pt x="1990" y="17874"/>
                    <a:pt x="2431" y="17874"/>
                  </a:cubicBezTo>
                  <a:cubicBezTo>
                    <a:pt x="3038" y="17874"/>
                    <a:pt x="3675" y="18073"/>
                    <a:pt x="4365" y="18294"/>
                  </a:cubicBezTo>
                  <a:cubicBezTo>
                    <a:pt x="4598" y="18370"/>
                    <a:pt x="4683" y="18436"/>
                    <a:pt x="4975" y="18436"/>
                  </a:cubicBezTo>
                  <a:cubicBezTo>
                    <a:pt x="5185" y="18436"/>
                    <a:pt x="5503" y="18402"/>
                    <a:pt x="6058" y="18313"/>
                  </a:cubicBezTo>
                  <a:cubicBezTo>
                    <a:pt x="6513" y="18240"/>
                    <a:pt x="7097" y="18161"/>
                    <a:pt x="7731" y="18161"/>
                  </a:cubicBezTo>
                  <a:cubicBezTo>
                    <a:pt x="8566" y="18161"/>
                    <a:pt x="9486" y="18298"/>
                    <a:pt x="10311" y="18769"/>
                  </a:cubicBezTo>
                  <a:cubicBezTo>
                    <a:pt x="10311" y="18769"/>
                    <a:pt x="9278" y="18052"/>
                    <a:pt x="8180" y="17717"/>
                  </a:cubicBezTo>
                  <a:cubicBezTo>
                    <a:pt x="8180" y="17717"/>
                    <a:pt x="6245" y="17354"/>
                    <a:pt x="5928" y="17299"/>
                  </a:cubicBezTo>
                  <a:cubicBezTo>
                    <a:pt x="5928" y="17299"/>
                    <a:pt x="5361" y="17271"/>
                    <a:pt x="4821" y="16898"/>
                  </a:cubicBezTo>
                  <a:lnTo>
                    <a:pt x="4291" y="16470"/>
                  </a:lnTo>
                  <a:lnTo>
                    <a:pt x="3453" y="15679"/>
                  </a:lnTo>
                  <a:lnTo>
                    <a:pt x="2495" y="14786"/>
                  </a:lnTo>
                  <a:cubicBezTo>
                    <a:pt x="2495" y="14786"/>
                    <a:pt x="1313" y="13567"/>
                    <a:pt x="1462" y="12478"/>
                  </a:cubicBezTo>
                  <a:cubicBezTo>
                    <a:pt x="1462" y="12478"/>
                    <a:pt x="1462" y="10617"/>
                    <a:pt x="1369" y="10376"/>
                  </a:cubicBezTo>
                  <a:cubicBezTo>
                    <a:pt x="1276" y="10143"/>
                    <a:pt x="1546" y="8626"/>
                    <a:pt x="1546" y="8626"/>
                  </a:cubicBezTo>
                  <a:lnTo>
                    <a:pt x="2206" y="6011"/>
                  </a:lnTo>
                  <a:lnTo>
                    <a:pt x="2681" y="4206"/>
                  </a:lnTo>
                  <a:lnTo>
                    <a:pt x="2364" y="3415"/>
                  </a:lnTo>
                  <a:cubicBezTo>
                    <a:pt x="2364" y="3415"/>
                    <a:pt x="1992" y="3071"/>
                    <a:pt x="2262" y="2438"/>
                  </a:cubicBezTo>
                  <a:cubicBezTo>
                    <a:pt x="2262" y="2438"/>
                    <a:pt x="2411" y="2094"/>
                    <a:pt x="2923" y="2020"/>
                  </a:cubicBezTo>
                  <a:lnTo>
                    <a:pt x="3127" y="1545"/>
                  </a:lnTo>
                  <a:lnTo>
                    <a:pt x="3323" y="884"/>
                  </a:lnTo>
                  <a:lnTo>
                    <a:pt x="28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59"/>
            <p:cNvSpPr/>
            <p:nvPr/>
          </p:nvSpPr>
          <p:spPr>
            <a:xfrm>
              <a:off x="2185078" y="2506272"/>
              <a:ext cx="268566" cy="292506"/>
            </a:xfrm>
            <a:custGeom>
              <a:avLst/>
              <a:gdLst/>
              <a:ahLst/>
              <a:cxnLst/>
              <a:rect l="l" t="t" r="r" b="b"/>
              <a:pathLst>
                <a:path w="6058" h="6598" extrusionOk="0">
                  <a:moveTo>
                    <a:pt x="2866" y="1"/>
                  </a:moveTo>
                  <a:lnTo>
                    <a:pt x="2866" y="1"/>
                  </a:lnTo>
                  <a:cubicBezTo>
                    <a:pt x="2866" y="1"/>
                    <a:pt x="0" y="5221"/>
                    <a:pt x="3182" y="6598"/>
                  </a:cubicBezTo>
                  <a:lnTo>
                    <a:pt x="4950" y="5928"/>
                  </a:lnTo>
                  <a:lnTo>
                    <a:pt x="6058" y="4281"/>
                  </a:lnTo>
                  <a:lnTo>
                    <a:pt x="5974" y="2987"/>
                  </a:lnTo>
                  <a:lnTo>
                    <a:pt x="5230" y="1768"/>
                  </a:lnTo>
                  <a:lnTo>
                    <a:pt x="4522" y="512"/>
                  </a:lnTo>
                  <a:lnTo>
                    <a:pt x="28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59"/>
            <p:cNvSpPr/>
            <p:nvPr/>
          </p:nvSpPr>
          <p:spPr>
            <a:xfrm>
              <a:off x="2759768" y="2146958"/>
              <a:ext cx="265729" cy="584435"/>
            </a:xfrm>
            <a:custGeom>
              <a:avLst/>
              <a:gdLst/>
              <a:ahLst/>
              <a:cxnLst/>
              <a:rect l="l" t="t" r="r" b="b"/>
              <a:pathLst>
                <a:path w="5994" h="13183" extrusionOk="0">
                  <a:moveTo>
                    <a:pt x="2430" y="1"/>
                  </a:moveTo>
                  <a:lnTo>
                    <a:pt x="2216" y="382"/>
                  </a:lnTo>
                  <a:lnTo>
                    <a:pt x="1927" y="1117"/>
                  </a:lnTo>
                  <a:lnTo>
                    <a:pt x="1657" y="1676"/>
                  </a:lnTo>
                  <a:lnTo>
                    <a:pt x="922" y="1676"/>
                  </a:lnTo>
                  <a:lnTo>
                    <a:pt x="857" y="1778"/>
                  </a:lnTo>
                  <a:cubicBezTo>
                    <a:pt x="857" y="1778"/>
                    <a:pt x="596" y="3537"/>
                    <a:pt x="159" y="4523"/>
                  </a:cubicBezTo>
                  <a:cubicBezTo>
                    <a:pt x="159" y="4523"/>
                    <a:pt x="1" y="6980"/>
                    <a:pt x="810" y="8338"/>
                  </a:cubicBezTo>
                  <a:lnTo>
                    <a:pt x="2364" y="11083"/>
                  </a:lnTo>
                  <a:lnTo>
                    <a:pt x="997" y="13158"/>
                  </a:lnTo>
                  <a:cubicBezTo>
                    <a:pt x="997" y="13158"/>
                    <a:pt x="1203" y="13182"/>
                    <a:pt x="1531" y="13182"/>
                  </a:cubicBezTo>
                  <a:cubicBezTo>
                    <a:pt x="2733" y="13182"/>
                    <a:pt x="5565" y="12861"/>
                    <a:pt x="5872" y="9864"/>
                  </a:cubicBezTo>
                  <a:cubicBezTo>
                    <a:pt x="5993" y="8645"/>
                    <a:pt x="5993" y="7510"/>
                    <a:pt x="2876" y="5742"/>
                  </a:cubicBezTo>
                  <a:cubicBezTo>
                    <a:pt x="2057" y="5277"/>
                    <a:pt x="783" y="4709"/>
                    <a:pt x="1964" y="2057"/>
                  </a:cubicBezTo>
                  <a:cubicBezTo>
                    <a:pt x="1964" y="2057"/>
                    <a:pt x="2253" y="1620"/>
                    <a:pt x="2690" y="1266"/>
                  </a:cubicBezTo>
                  <a:lnTo>
                    <a:pt x="3099" y="1117"/>
                  </a:lnTo>
                  <a:lnTo>
                    <a:pt x="3044" y="578"/>
                  </a:lnTo>
                  <a:lnTo>
                    <a:pt x="2718" y="233"/>
                  </a:lnTo>
                  <a:lnTo>
                    <a:pt x="2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59"/>
            <p:cNvSpPr/>
            <p:nvPr/>
          </p:nvSpPr>
          <p:spPr>
            <a:xfrm>
              <a:off x="2392153" y="2338917"/>
              <a:ext cx="130382" cy="66277"/>
            </a:xfrm>
            <a:custGeom>
              <a:avLst/>
              <a:gdLst/>
              <a:ahLst/>
              <a:cxnLst/>
              <a:rect l="l" t="t" r="r" b="b"/>
              <a:pathLst>
                <a:path w="2941" h="1495" extrusionOk="0">
                  <a:moveTo>
                    <a:pt x="1685" y="1"/>
                  </a:moveTo>
                  <a:cubicBezTo>
                    <a:pt x="1457" y="1"/>
                    <a:pt x="1324" y="110"/>
                    <a:pt x="1305" y="110"/>
                  </a:cubicBezTo>
                  <a:cubicBezTo>
                    <a:pt x="1304" y="110"/>
                    <a:pt x="1303" y="110"/>
                    <a:pt x="1303" y="109"/>
                  </a:cubicBezTo>
                  <a:cubicBezTo>
                    <a:pt x="1188" y="46"/>
                    <a:pt x="1084" y="20"/>
                    <a:pt x="990" y="20"/>
                  </a:cubicBezTo>
                  <a:cubicBezTo>
                    <a:pt x="561" y="20"/>
                    <a:pt x="354" y="565"/>
                    <a:pt x="354" y="565"/>
                  </a:cubicBezTo>
                  <a:cubicBezTo>
                    <a:pt x="279" y="612"/>
                    <a:pt x="0" y="696"/>
                    <a:pt x="0" y="705"/>
                  </a:cubicBezTo>
                  <a:cubicBezTo>
                    <a:pt x="0" y="928"/>
                    <a:pt x="251" y="1207"/>
                    <a:pt x="251" y="1207"/>
                  </a:cubicBezTo>
                  <a:cubicBezTo>
                    <a:pt x="577" y="1449"/>
                    <a:pt x="1061" y="1486"/>
                    <a:pt x="1061" y="1486"/>
                  </a:cubicBezTo>
                  <a:cubicBezTo>
                    <a:pt x="1124" y="1492"/>
                    <a:pt x="1186" y="1495"/>
                    <a:pt x="1247" y="1495"/>
                  </a:cubicBezTo>
                  <a:cubicBezTo>
                    <a:pt x="1877" y="1495"/>
                    <a:pt x="2410" y="1217"/>
                    <a:pt x="2410" y="1217"/>
                  </a:cubicBezTo>
                  <a:cubicBezTo>
                    <a:pt x="2857" y="965"/>
                    <a:pt x="2941" y="416"/>
                    <a:pt x="2941" y="416"/>
                  </a:cubicBezTo>
                  <a:lnTo>
                    <a:pt x="2857" y="407"/>
                  </a:lnTo>
                  <a:lnTo>
                    <a:pt x="2671" y="388"/>
                  </a:lnTo>
                  <a:lnTo>
                    <a:pt x="2475" y="379"/>
                  </a:lnTo>
                  <a:cubicBezTo>
                    <a:pt x="2148" y="81"/>
                    <a:pt x="1881" y="1"/>
                    <a:pt x="1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59"/>
            <p:cNvSpPr/>
            <p:nvPr/>
          </p:nvSpPr>
          <p:spPr>
            <a:xfrm>
              <a:off x="2367371" y="2218644"/>
              <a:ext cx="160129" cy="80552"/>
            </a:xfrm>
            <a:custGeom>
              <a:avLst/>
              <a:gdLst/>
              <a:ahLst/>
              <a:cxnLst/>
              <a:rect l="l" t="t" r="r" b="b"/>
              <a:pathLst>
                <a:path w="3612" h="1817" extrusionOk="0">
                  <a:moveTo>
                    <a:pt x="2173" y="0"/>
                  </a:moveTo>
                  <a:cubicBezTo>
                    <a:pt x="2011" y="0"/>
                    <a:pt x="1899" y="31"/>
                    <a:pt x="1899" y="31"/>
                  </a:cubicBezTo>
                  <a:cubicBezTo>
                    <a:pt x="1621" y="430"/>
                    <a:pt x="1395" y="553"/>
                    <a:pt x="1204" y="553"/>
                  </a:cubicBezTo>
                  <a:cubicBezTo>
                    <a:pt x="955" y="553"/>
                    <a:pt x="765" y="343"/>
                    <a:pt x="596" y="263"/>
                  </a:cubicBezTo>
                  <a:cubicBezTo>
                    <a:pt x="1" y="570"/>
                    <a:pt x="38" y="1213"/>
                    <a:pt x="38" y="1213"/>
                  </a:cubicBezTo>
                  <a:cubicBezTo>
                    <a:pt x="114" y="1441"/>
                    <a:pt x="345" y="1488"/>
                    <a:pt x="525" y="1488"/>
                  </a:cubicBezTo>
                  <a:cubicBezTo>
                    <a:pt x="653" y="1488"/>
                    <a:pt x="755" y="1464"/>
                    <a:pt x="755" y="1464"/>
                  </a:cubicBezTo>
                  <a:lnTo>
                    <a:pt x="1239" y="1408"/>
                  </a:lnTo>
                  <a:lnTo>
                    <a:pt x="1350" y="1715"/>
                  </a:lnTo>
                  <a:cubicBezTo>
                    <a:pt x="1449" y="1788"/>
                    <a:pt x="1526" y="1816"/>
                    <a:pt x="1587" y="1816"/>
                  </a:cubicBezTo>
                  <a:cubicBezTo>
                    <a:pt x="1806" y="1816"/>
                    <a:pt x="1806" y="1445"/>
                    <a:pt x="1806" y="1445"/>
                  </a:cubicBezTo>
                  <a:cubicBezTo>
                    <a:pt x="1806" y="1162"/>
                    <a:pt x="2060" y="1109"/>
                    <a:pt x="2253" y="1109"/>
                  </a:cubicBezTo>
                  <a:cubicBezTo>
                    <a:pt x="2372" y="1109"/>
                    <a:pt x="2467" y="1129"/>
                    <a:pt x="2467" y="1129"/>
                  </a:cubicBezTo>
                  <a:cubicBezTo>
                    <a:pt x="3611" y="636"/>
                    <a:pt x="2699" y="124"/>
                    <a:pt x="2699" y="124"/>
                  </a:cubicBezTo>
                  <a:cubicBezTo>
                    <a:pt x="2512" y="26"/>
                    <a:pt x="2321" y="0"/>
                    <a:pt x="2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59"/>
            <p:cNvSpPr/>
            <p:nvPr/>
          </p:nvSpPr>
          <p:spPr>
            <a:xfrm>
              <a:off x="2241557" y="2104488"/>
              <a:ext cx="113935" cy="44598"/>
            </a:xfrm>
            <a:custGeom>
              <a:avLst/>
              <a:gdLst/>
              <a:ahLst/>
              <a:cxnLst/>
              <a:rect l="l" t="t" r="r" b="b"/>
              <a:pathLst>
                <a:path w="2570" h="1006" extrusionOk="0">
                  <a:moveTo>
                    <a:pt x="1071" y="0"/>
                  </a:moveTo>
                  <a:lnTo>
                    <a:pt x="922" y="66"/>
                  </a:lnTo>
                  <a:lnTo>
                    <a:pt x="699" y="159"/>
                  </a:lnTo>
                  <a:lnTo>
                    <a:pt x="392" y="363"/>
                  </a:lnTo>
                  <a:lnTo>
                    <a:pt x="1" y="652"/>
                  </a:lnTo>
                  <a:lnTo>
                    <a:pt x="94" y="763"/>
                  </a:lnTo>
                  <a:lnTo>
                    <a:pt x="243" y="856"/>
                  </a:lnTo>
                  <a:lnTo>
                    <a:pt x="448" y="931"/>
                  </a:lnTo>
                  <a:lnTo>
                    <a:pt x="624" y="977"/>
                  </a:lnTo>
                  <a:lnTo>
                    <a:pt x="876" y="1005"/>
                  </a:lnTo>
                  <a:lnTo>
                    <a:pt x="1164" y="1005"/>
                  </a:lnTo>
                  <a:lnTo>
                    <a:pt x="1452" y="968"/>
                  </a:lnTo>
                  <a:lnTo>
                    <a:pt x="1713" y="931"/>
                  </a:lnTo>
                  <a:lnTo>
                    <a:pt x="1918" y="856"/>
                  </a:lnTo>
                  <a:lnTo>
                    <a:pt x="2132" y="735"/>
                  </a:lnTo>
                  <a:lnTo>
                    <a:pt x="2290" y="624"/>
                  </a:lnTo>
                  <a:lnTo>
                    <a:pt x="2467" y="447"/>
                  </a:lnTo>
                  <a:lnTo>
                    <a:pt x="2523" y="326"/>
                  </a:lnTo>
                  <a:lnTo>
                    <a:pt x="2569" y="205"/>
                  </a:lnTo>
                  <a:lnTo>
                    <a:pt x="2057" y="93"/>
                  </a:lnTo>
                  <a:lnTo>
                    <a:pt x="1760" y="47"/>
                  </a:lnTo>
                  <a:lnTo>
                    <a:pt x="1518" y="19"/>
                  </a:lnTo>
                  <a:lnTo>
                    <a:pt x="12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59"/>
            <p:cNvSpPr/>
            <p:nvPr/>
          </p:nvSpPr>
          <p:spPr>
            <a:xfrm>
              <a:off x="2497353" y="2056742"/>
              <a:ext cx="140711" cy="50672"/>
            </a:xfrm>
            <a:custGeom>
              <a:avLst/>
              <a:gdLst/>
              <a:ahLst/>
              <a:cxnLst/>
              <a:rect l="l" t="t" r="r" b="b"/>
              <a:pathLst>
                <a:path w="3174" h="1143" extrusionOk="0">
                  <a:moveTo>
                    <a:pt x="1764" y="1"/>
                  </a:moveTo>
                  <a:cubicBezTo>
                    <a:pt x="664" y="1"/>
                    <a:pt x="0" y="631"/>
                    <a:pt x="0" y="631"/>
                  </a:cubicBezTo>
                  <a:lnTo>
                    <a:pt x="84" y="649"/>
                  </a:lnTo>
                  <a:lnTo>
                    <a:pt x="177" y="696"/>
                  </a:lnTo>
                  <a:lnTo>
                    <a:pt x="261" y="752"/>
                  </a:lnTo>
                  <a:lnTo>
                    <a:pt x="335" y="808"/>
                  </a:lnTo>
                  <a:lnTo>
                    <a:pt x="493" y="882"/>
                  </a:lnTo>
                  <a:lnTo>
                    <a:pt x="679" y="966"/>
                  </a:lnTo>
                  <a:lnTo>
                    <a:pt x="893" y="1031"/>
                  </a:lnTo>
                  <a:lnTo>
                    <a:pt x="1163" y="1096"/>
                  </a:lnTo>
                  <a:lnTo>
                    <a:pt x="1424" y="1124"/>
                  </a:lnTo>
                  <a:lnTo>
                    <a:pt x="1638" y="1143"/>
                  </a:lnTo>
                  <a:lnTo>
                    <a:pt x="1889" y="1105"/>
                  </a:lnTo>
                  <a:lnTo>
                    <a:pt x="1963" y="1096"/>
                  </a:lnTo>
                  <a:lnTo>
                    <a:pt x="2075" y="1096"/>
                  </a:lnTo>
                  <a:lnTo>
                    <a:pt x="2364" y="984"/>
                  </a:lnTo>
                  <a:lnTo>
                    <a:pt x="2643" y="798"/>
                  </a:lnTo>
                  <a:lnTo>
                    <a:pt x="2885" y="603"/>
                  </a:lnTo>
                  <a:lnTo>
                    <a:pt x="3127" y="398"/>
                  </a:lnTo>
                  <a:lnTo>
                    <a:pt x="3173" y="333"/>
                  </a:lnTo>
                  <a:cubicBezTo>
                    <a:pt x="2650" y="89"/>
                    <a:pt x="2177" y="1"/>
                    <a:pt x="1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59"/>
            <p:cNvSpPr/>
            <p:nvPr/>
          </p:nvSpPr>
          <p:spPr>
            <a:xfrm>
              <a:off x="2735430" y="2348272"/>
              <a:ext cx="201358" cy="384629"/>
            </a:xfrm>
            <a:custGeom>
              <a:avLst/>
              <a:gdLst/>
              <a:ahLst/>
              <a:cxnLst/>
              <a:rect l="l" t="t" r="r" b="b"/>
              <a:pathLst>
                <a:path w="4542" h="8676" extrusionOk="0">
                  <a:moveTo>
                    <a:pt x="745" y="1"/>
                  </a:moveTo>
                  <a:lnTo>
                    <a:pt x="652" y="224"/>
                  </a:lnTo>
                  <a:lnTo>
                    <a:pt x="559" y="485"/>
                  </a:lnTo>
                  <a:lnTo>
                    <a:pt x="382" y="829"/>
                  </a:lnTo>
                  <a:lnTo>
                    <a:pt x="206" y="1145"/>
                  </a:lnTo>
                  <a:lnTo>
                    <a:pt x="113" y="1331"/>
                  </a:lnTo>
                  <a:lnTo>
                    <a:pt x="47" y="1499"/>
                  </a:lnTo>
                  <a:cubicBezTo>
                    <a:pt x="1" y="1508"/>
                    <a:pt x="10" y="1983"/>
                    <a:pt x="1" y="2020"/>
                  </a:cubicBezTo>
                  <a:cubicBezTo>
                    <a:pt x="57" y="2550"/>
                    <a:pt x="122" y="2690"/>
                    <a:pt x="122" y="2690"/>
                  </a:cubicBezTo>
                  <a:lnTo>
                    <a:pt x="327" y="3685"/>
                  </a:lnTo>
                  <a:cubicBezTo>
                    <a:pt x="382" y="3974"/>
                    <a:pt x="448" y="4672"/>
                    <a:pt x="448" y="4672"/>
                  </a:cubicBezTo>
                  <a:cubicBezTo>
                    <a:pt x="494" y="4877"/>
                    <a:pt x="522" y="5593"/>
                    <a:pt x="522" y="5593"/>
                  </a:cubicBezTo>
                  <a:cubicBezTo>
                    <a:pt x="522" y="5695"/>
                    <a:pt x="513" y="6458"/>
                    <a:pt x="513" y="6458"/>
                  </a:cubicBezTo>
                  <a:lnTo>
                    <a:pt x="485" y="6821"/>
                  </a:lnTo>
                  <a:lnTo>
                    <a:pt x="578" y="7203"/>
                  </a:lnTo>
                  <a:lnTo>
                    <a:pt x="708" y="7501"/>
                  </a:lnTo>
                  <a:lnTo>
                    <a:pt x="894" y="7789"/>
                  </a:lnTo>
                  <a:lnTo>
                    <a:pt x="1071" y="8040"/>
                  </a:lnTo>
                  <a:lnTo>
                    <a:pt x="1220" y="8226"/>
                  </a:lnTo>
                  <a:lnTo>
                    <a:pt x="1378" y="8431"/>
                  </a:lnTo>
                  <a:lnTo>
                    <a:pt x="1555" y="8636"/>
                  </a:lnTo>
                  <a:cubicBezTo>
                    <a:pt x="1887" y="8669"/>
                    <a:pt x="2030" y="8674"/>
                    <a:pt x="2084" y="8674"/>
                  </a:cubicBezTo>
                  <a:cubicBezTo>
                    <a:pt x="2106" y="8674"/>
                    <a:pt x="2113" y="8673"/>
                    <a:pt x="2113" y="8673"/>
                  </a:cubicBezTo>
                  <a:cubicBezTo>
                    <a:pt x="2153" y="8674"/>
                    <a:pt x="2193" y="8675"/>
                    <a:pt x="2232" y="8675"/>
                  </a:cubicBezTo>
                  <a:cubicBezTo>
                    <a:pt x="3143" y="8675"/>
                    <a:pt x="3648" y="8273"/>
                    <a:pt x="3648" y="8273"/>
                  </a:cubicBezTo>
                  <a:cubicBezTo>
                    <a:pt x="4300" y="7808"/>
                    <a:pt x="4421" y="7063"/>
                    <a:pt x="4421" y="7063"/>
                  </a:cubicBezTo>
                  <a:cubicBezTo>
                    <a:pt x="4542" y="6328"/>
                    <a:pt x="3648" y="5714"/>
                    <a:pt x="3648" y="5714"/>
                  </a:cubicBezTo>
                  <a:cubicBezTo>
                    <a:pt x="3555" y="5602"/>
                    <a:pt x="2951" y="5286"/>
                    <a:pt x="2951" y="5286"/>
                  </a:cubicBezTo>
                  <a:cubicBezTo>
                    <a:pt x="2420" y="5016"/>
                    <a:pt x="2020" y="4672"/>
                    <a:pt x="2020" y="4672"/>
                  </a:cubicBezTo>
                  <a:cubicBezTo>
                    <a:pt x="1787" y="4504"/>
                    <a:pt x="1508" y="4048"/>
                    <a:pt x="1508" y="4048"/>
                  </a:cubicBezTo>
                  <a:cubicBezTo>
                    <a:pt x="1462" y="4020"/>
                    <a:pt x="1332" y="3713"/>
                    <a:pt x="1332" y="3713"/>
                  </a:cubicBezTo>
                  <a:lnTo>
                    <a:pt x="1164" y="3257"/>
                  </a:lnTo>
                  <a:lnTo>
                    <a:pt x="978" y="2597"/>
                  </a:lnTo>
                  <a:lnTo>
                    <a:pt x="857" y="2066"/>
                  </a:lnTo>
                  <a:lnTo>
                    <a:pt x="792" y="1610"/>
                  </a:lnTo>
                  <a:lnTo>
                    <a:pt x="727" y="968"/>
                  </a:lnTo>
                  <a:lnTo>
                    <a:pt x="727" y="224"/>
                  </a:lnTo>
                  <a:lnTo>
                    <a:pt x="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59"/>
            <p:cNvSpPr/>
            <p:nvPr/>
          </p:nvSpPr>
          <p:spPr>
            <a:xfrm>
              <a:off x="2817432" y="2119441"/>
              <a:ext cx="30589" cy="42515"/>
            </a:xfrm>
            <a:custGeom>
              <a:avLst/>
              <a:gdLst/>
              <a:ahLst/>
              <a:cxnLst/>
              <a:rect l="l" t="t" r="r" b="b"/>
              <a:pathLst>
                <a:path w="690" h="959" extrusionOk="0">
                  <a:moveTo>
                    <a:pt x="373" y="0"/>
                  </a:moveTo>
                  <a:cubicBezTo>
                    <a:pt x="1" y="344"/>
                    <a:pt x="187" y="959"/>
                    <a:pt x="187" y="959"/>
                  </a:cubicBezTo>
                  <a:cubicBezTo>
                    <a:pt x="689" y="754"/>
                    <a:pt x="661" y="354"/>
                    <a:pt x="652" y="344"/>
                  </a:cubicBezTo>
                  <a:lnTo>
                    <a:pt x="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59"/>
            <p:cNvSpPr/>
            <p:nvPr/>
          </p:nvSpPr>
          <p:spPr>
            <a:xfrm>
              <a:off x="2344363" y="2545063"/>
              <a:ext cx="98994" cy="97664"/>
            </a:xfrm>
            <a:custGeom>
              <a:avLst/>
              <a:gdLst/>
              <a:ahLst/>
              <a:cxnLst/>
              <a:rect l="l" t="t" r="r" b="b"/>
              <a:pathLst>
                <a:path w="2233" h="2203" extrusionOk="0">
                  <a:moveTo>
                    <a:pt x="790" y="0"/>
                  </a:moveTo>
                  <a:cubicBezTo>
                    <a:pt x="790" y="0"/>
                    <a:pt x="0" y="2202"/>
                    <a:pt x="2041" y="2202"/>
                  </a:cubicBezTo>
                  <a:cubicBezTo>
                    <a:pt x="2102" y="2202"/>
                    <a:pt x="2166" y="2200"/>
                    <a:pt x="2232" y="2196"/>
                  </a:cubicBezTo>
                  <a:cubicBezTo>
                    <a:pt x="2232" y="2196"/>
                    <a:pt x="2083" y="531"/>
                    <a:pt x="2018" y="326"/>
                  </a:cubicBezTo>
                  <a:cubicBezTo>
                    <a:pt x="2027" y="326"/>
                    <a:pt x="1413" y="270"/>
                    <a:pt x="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59"/>
            <p:cNvSpPr/>
            <p:nvPr/>
          </p:nvSpPr>
          <p:spPr>
            <a:xfrm>
              <a:off x="2178782" y="1915189"/>
              <a:ext cx="526803" cy="198432"/>
            </a:xfrm>
            <a:custGeom>
              <a:avLst/>
              <a:gdLst/>
              <a:ahLst/>
              <a:cxnLst/>
              <a:rect l="l" t="t" r="r" b="b"/>
              <a:pathLst>
                <a:path w="11883" h="4476" extrusionOk="0">
                  <a:moveTo>
                    <a:pt x="8402" y="0"/>
                  </a:moveTo>
                  <a:cubicBezTo>
                    <a:pt x="7685" y="0"/>
                    <a:pt x="7233" y="288"/>
                    <a:pt x="7233" y="288"/>
                  </a:cubicBezTo>
                  <a:cubicBezTo>
                    <a:pt x="6228" y="809"/>
                    <a:pt x="5641" y="2800"/>
                    <a:pt x="5641" y="2800"/>
                  </a:cubicBezTo>
                  <a:cubicBezTo>
                    <a:pt x="5538" y="2709"/>
                    <a:pt x="5435" y="2674"/>
                    <a:pt x="5338" y="2674"/>
                  </a:cubicBezTo>
                  <a:cubicBezTo>
                    <a:pt x="4996" y="2674"/>
                    <a:pt x="4720" y="3107"/>
                    <a:pt x="4720" y="3107"/>
                  </a:cubicBezTo>
                  <a:lnTo>
                    <a:pt x="4702" y="2707"/>
                  </a:lnTo>
                  <a:cubicBezTo>
                    <a:pt x="4292" y="1842"/>
                    <a:pt x="3501" y="1358"/>
                    <a:pt x="3501" y="1358"/>
                  </a:cubicBezTo>
                  <a:cubicBezTo>
                    <a:pt x="3115" y="1163"/>
                    <a:pt x="2767" y="1094"/>
                    <a:pt x="2467" y="1094"/>
                  </a:cubicBezTo>
                  <a:cubicBezTo>
                    <a:pt x="1718" y="1094"/>
                    <a:pt x="1268" y="1525"/>
                    <a:pt x="1268" y="1525"/>
                  </a:cubicBezTo>
                  <a:cubicBezTo>
                    <a:pt x="263" y="2223"/>
                    <a:pt x="96" y="3135"/>
                    <a:pt x="96" y="3135"/>
                  </a:cubicBezTo>
                  <a:cubicBezTo>
                    <a:pt x="1" y="4187"/>
                    <a:pt x="316" y="4447"/>
                    <a:pt x="647" y="4447"/>
                  </a:cubicBezTo>
                  <a:cubicBezTo>
                    <a:pt x="966" y="4447"/>
                    <a:pt x="1300" y="4205"/>
                    <a:pt x="1296" y="4196"/>
                  </a:cubicBezTo>
                  <a:cubicBezTo>
                    <a:pt x="1731" y="3630"/>
                    <a:pt x="2225" y="3460"/>
                    <a:pt x="2660" y="3460"/>
                  </a:cubicBezTo>
                  <a:cubicBezTo>
                    <a:pt x="3314" y="3460"/>
                    <a:pt x="3836" y="3842"/>
                    <a:pt x="3836" y="3842"/>
                  </a:cubicBezTo>
                  <a:lnTo>
                    <a:pt x="4692" y="4475"/>
                  </a:lnTo>
                  <a:cubicBezTo>
                    <a:pt x="4768" y="3352"/>
                    <a:pt x="5132" y="3118"/>
                    <a:pt x="5422" y="3118"/>
                  </a:cubicBezTo>
                  <a:cubicBezTo>
                    <a:pt x="5630" y="3118"/>
                    <a:pt x="5800" y="3238"/>
                    <a:pt x="5800" y="3238"/>
                  </a:cubicBezTo>
                  <a:lnTo>
                    <a:pt x="6135" y="4345"/>
                  </a:lnTo>
                  <a:lnTo>
                    <a:pt x="7177" y="3517"/>
                  </a:lnTo>
                  <a:cubicBezTo>
                    <a:pt x="7610" y="2514"/>
                    <a:pt x="8409" y="2264"/>
                    <a:pt x="9097" y="2264"/>
                  </a:cubicBezTo>
                  <a:cubicBezTo>
                    <a:pt x="9783" y="2264"/>
                    <a:pt x="10359" y="2512"/>
                    <a:pt x="10359" y="2512"/>
                  </a:cubicBezTo>
                  <a:cubicBezTo>
                    <a:pt x="10462" y="2522"/>
                    <a:pt x="10555" y="2526"/>
                    <a:pt x="10639" y="2526"/>
                  </a:cubicBezTo>
                  <a:cubicBezTo>
                    <a:pt x="11883" y="2526"/>
                    <a:pt x="11131" y="1497"/>
                    <a:pt x="11131" y="1497"/>
                  </a:cubicBezTo>
                  <a:cubicBezTo>
                    <a:pt x="10815" y="948"/>
                    <a:pt x="10164" y="576"/>
                    <a:pt x="10164" y="576"/>
                  </a:cubicBezTo>
                  <a:cubicBezTo>
                    <a:pt x="9494" y="133"/>
                    <a:pt x="8887" y="0"/>
                    <a:pt x="84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59"/>
            <p:cNvSpPr/>
            <p:nvPr/>
          </p:nvSpPr>
          <p:spPr>
            <a:xfrm>
              <a:off x="2369056" y="2300570"/>
              <a:ext cx="177818" cy="74168"/>
            </a:xfrm>
            <a:custGeom>
              <a:avLst/>
              <a:gdLst/>
              <a:ahLst/>
              <a:cxnLst/>
              <a:rect l="l" t="t" r="r" b="b"/>
              <a:pathLst>
                <a:path w="4011" h="1673" extrusionOk="0">
                  <a:moveTo>
                    <a:pt x="2384" y="0"/>
                  </a:moveTo>
                  <a:cubicBezTo>
                    <a:pt x="2357" y="0"/>
                    <a:pt x="2345" y="7"/>
                    <a:pt x="2345" y="7"/>
                  </a:cubicBezTo>
                  <a:cubicBezTo>
                    <a:pt x="2243" y="25"/>
                    <a:pt x="2019" y="239"/>
                    <a:pt x="2019" y="239"/>
                  </a:cubicBezTo>
                  <a:cubicBezTo>
                    <a:pt x="1870" y="444"/>
                    <a:pt x="1656" y="472"/>
                    <a:pt x="1656" y="472"/>
                  </a:cubicBezTo>
                  <a:cubicBezTo>
                    <a:pt x="1642" y="473"/>
                    <a:pt x="1628" y="474"/>
                    <a:pt x="1614" y="474"/>
                  </a:cubicBezTo>
                  <a:cubicBezTo>
                    <a:pt x="1433" y="474"/>
                    <a:pt x="1312" y="369"/>
                    <a:pt x="1312" y="369"/>
                  </a:cubicBezTo>
                  <a:cubicBezTo>
                    <a:pt x="1250" y="322"/>
                    <a:pt x="1191" y="306"/>
                    <a:pt x="1140" y="306"/>
                  </a:cubicBezTo>
                  <a:cubicBezTo>
                    <a:pt x="1032" y="306"/>
                    <a:pt x="959" y="379"/>
                    <a:pt x="959" y="379"/>
                  </a:cubicBezTo>
                  <a:cubicBezTo>
                    <a:pt x="912" y="407"/>
                    <a:pt x="745" y="677"/>
                    <a:pt x="745" y="677"/>
                  </a:cubicBezTo>
                  <a:cubicBezTo>
                    <a:pt x="679" y="770"/>
                    <a:pt x="484" y="1049"/>
                    <a:pt x="484" y="1049"/>
                  </a:cubicBezTo>
                  <a:cubicBezTo>
                    <a:pt x="428" y="1105"/>
                    <a:pt x="233" y="1347"/>
                    <a:pt x="233" y="1347"/>
                  </a:cubicBezTo>
                  <a:cubicBezTo>
                    <a:pt x="103" y="1440"/>
                    <a:pt x="9" y="1598"/>
                    <a:pt x="9" y="1598"/>
                  </a:cubicBezTo>
                  <a:cubicBezTo>
                    <a:pt x="0" y="1672"/>
                    <a:pt x="140" y="1663"/>
                    <a:pt x="158" y="1672"/>
                  </a:cubicBezTo>
                  <a:cubicBezTo>
                    <a:pt x="289" y="1672"/>
                    <a:pt x="698" y="1523"/>
                    <a:pt x="698" y="1523"/>
                  </a:cubicBezTo>
                  <a:cubicBezTo>
                    <a:pt x="884" y="1449"/>
                    <a:pt x="1135" y="1263"/>
                    <a:pt x="1135" y="1263"/>
                  </a:cubicBezTo>
                  <a:cubicBezTo>
                    <a:pt x="1180" y="1214"/>
                    <a:pt x="1224" y="1201"/>
                    <a:pt x="1259" y="1201"/>
                  </a:cubicBezTo>
                  <a:cubicBezTo>
                    <a:pt x="1296" y="1201"/>
                    <a:pt x="1321" y="1216"/>
                    <a:pt x="1321" y="1216"/>
                  </a:cubicBezTo>
                  <a:lnTo>
                    <a:pt x="1545" y="1337"/>
                  </a:lnTo>
                  <a:cubicBezTo>
                    <a:pt x="1625" y="1381"/>
                    <a:pt x="1697" y="1397"/>
                    <a:pt x="1760" y="1397"/>
                  </a:cubicBezTo>
                  <a:cubicBezTo>
                    <a:pt x="1909" y="1397"/>
                    <a:pt x="2001" y="1309"/>
                    <a:pt x="2001" y="1309"/>
                  </a:cubicBezTo>
                  <a:cubicBezTo>
                    <a:pt x="2122" y="1235"/>
                    <a:pt x="2215" y="1067"/>
                    <a:pt x="2215" y="1067"/>
                  </a:cubicBezTo>
                  <a:cubicBezTo>
                    <a:pt x="2260" y="1011"/>
                    <a:pt x="2304" y="994"/>
                    <a:pt x="2340" y="994"/>
                  </a:cubicBezTo>
                  <a:cubicBezTo>
                    <a:pt x="2393" y="994"/>
                    <a:pt x="2429" y="1030"/>
                    <a:pt x="2429" y="1030"/>
                  </a:cubicBezTo>
                  <a:lnTo>
                    <a:pt x="2559" y="1105"/>
                  </a:lnTo>
                  <a:cubicBezTo>
                    <a:pt x="2773" y="1244"/>
                    <a:pt x="3331" y="1263"/>
                    <a:pt x="3331" y="1263"/>
                  </a:cubicBezTo>
                  <a:lnTo>
                    <a:pt x="3517" y="1263"/>
                  </a:lnTo>
                  <a:lnTo>
                    <a:pt x="3685" y="1216"/>
                  </a:lnTo>
                  <a:lnTo>
                    <a:pt x="3787" y="1188"/>
                  </a:lnTo>
                  <a:lnTo>
                    <a:pt x="3880" y="1123"/>
                  </a:lnTo>
                  <a:lnTo>
                    <a:pt x="3964" y="1067"/>
                  </a:lnTo>
                  <a:lnTo>
                    <a:pt x="4011" y="1030"/>
                  </a:lnTo>
                  <a:lnTo>
                    <a:pt x="4011" y="984"/>
                  </a:lnTo>
                  <a:lnTo>
                    <a:pt x="3871" y="918"/>
                  </a:lnTo>
                  <a:cubicBezTo>
                    <a:pt x="3871" y="918"/>
                    <a:pt x="3741" y="881"/>
                    <a:pt x="3731" y="881"/>
                  </a:cubicBezTo>
                  <a:cubicBezTo>
                    <a:pt x="3722" y="872"/>
                    <a:pt x="3564" y="816"/>
                    <a:pt x="3564" y="816"/>
                  </a:cubicBezTo>
                  <a:lnTo>
                    <a:pt x="3397" y="723"/>
                  </a:lnTo>
                  <a:lnTo>
                    <a:pt x="3099" y="500"/>
                  </a:lnTo>
                  <a:lnTo>
                    <a:pt x="2717" y="174"/>
                  </a:lnTo>
                  <a:cubicBezTo>
                    <a:pt x="2544" y="25"/>
                    <a:pt x="2436" y="0"/>
                    <a:pt x="23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59"/>
            <p:cNvSpPr/>
            <p:nvPr/>
          </p:nvSpPr>
          <p:spPr>
            <a:xfrm>
              <a:off x="2392552" y="2257922"/>
              <a:ext cx="14497" cy="17777"/>
            </a:xfrm>
            <a:custGeom>
              <a:avLst/>
              <a:gdLst/>
              <a:ahLst/>
              <a:cxnLst/>
              <a:rect l="l" t="t" r="r" b="b"/>
              <a:pathLst>
                <a:path w="327" h="401" extrusionOk="0">
                  <a:moveTo>
                    <a:pt x="140" y="1"/>
                  </a:moveTo>
                  <a:lnTo>
                    <a:pt x="38" y="57"/>
                  </a:lnTo>
                  <a:lnTo>
                    <a:pt x="1" y="150"/>
                  </a:lnTo>
                  <a:lnTo>
                    <a:pt x="28" y="261"/>
                  </a:lnTo>
                  <a:lnTo>
                    <a:pt x="84" y="336"/>
                  </a:lnTo>
                  <a:lnTo>
                    <a:pt x="187" y="382"/>
                  </a:lnTo>
                  <a:lnTo>
                    <a:pt x="261" y="401"/>
                  </a:lnTo>
                  <a:lnTo>
                    <a:pt x="308" y="345"/>
                  </a:lnTo>
                  <a:lnTo>
                    <a:pt x="326" y="206"/>
                  </a:lnTo>
                  <a:lnTo>
                    <a:pt x="298" y="140"/>
                  </a:lnTo>
                  <a:lnTo>
                    <a:pt x="233" y="47"/>
                  </a:lnTo>
                  <a:lnTo>
                    <a:pt x="1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59"/>
            <p:cNvSpPr/>
            <p:nvPr/>
          </p:nvSpPr>
          <p:spPr>
            <a:xfrm>
              <a:off x="2449076" y="2244756"/>
              <a:ext cx="19817" cy="15871"/>
            </a:xfrm>
            <a:custGeom>
              <a:avLst/>
              <a:gdLst/>
              <a:ahLst/>
              <a:cxnLst/>
              <a:rect l="l" t="t" r="r" b="b"/>
              <a:pathLst>
                <a:path w="447" h="358" extrusionOk="0">
                  <a:moveTo>
                    <a:pt x="140" y="0"/>
                  </a:moveTo>
                  <a:lnTo>
                    <a:pt x="28" y="37"/>
                  </a:lnTo>
                  <a:lnTo>
                    <a:pt x="0" y="140"/>
                  </a:lnTo>
                  <a:cubicBezTo>
                    <a:pt x="8" y="327"/>
                    <a:pt x="124" y="357"/>
                    <a:pt x="169" y="357"/>
                  </a:cubicBezTo>
                  <a:cubicBezTo>
                    <a:pt x="180" y="357"/>
                    <a:pt x="186" y="356"/>
                    <a:pt x="186" y="354"/>
                  </a:cubicBezTo>
                  <a:cubicBezTo>
                    <a:pt x="447" y="326"/>
                    <a:pt x="419" y="261"/>
                    <a:pt x="419" y="261"/>
                  </a:cubicBezTo>
                  <a:cubicBezTo>
                    <a:pt x="447" y="93"/>
                    <a:pt x="233" y="28"/>
                    <a:pt x="233" y="28"/>
                  </a:cubicBez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59"/>
            <p:cNvSpPr/>
            <p:nvPr/>
          </p:nvSpPr>
          <p:spPr>
            <a:xfrm>
              <a:off x="2420171" y="2388703"/>
              <a:ext cx="85030" cy="55726"/>
            </a:xfrm>
            <a:custGeom>
              <a:avLst/>
              <a:gdLst/>
              <a:ahLst/>
              <a:cxnLst/>
              <a:rect l="l" t="t" r="r" b="b"/>
              <a:pathLst>
                <a:path w="1918" h="1257" extrusionOk="0">
                  <a:moveTo>
                    <a:pt x="1918" y="1"/>
                  </a:moveTo>
                  <a:lnTo>
                    <a:pt x="1918" y="1"/>
                  </a:lnTo>
                  <a:cubicBezTo>
                    <a:pt x="1406" y="297"/>
                    <a:pt x="963" y="377"/>
                    <a:pt x="633" y="377"/>
                  </a:cubicBezTo>
                  <a:cubicBezTo>
                    <a:pt x="236" y="377"/>
                    <a:pt x="1" y="261"/>
                    <a:pt x="1" y="261"/>
                  </a:cubicBezTo>
                  <a:lnTo>
                    <a:pt x="1" y="261"/>
                  </a:lnTo>
                  <a:lnTo>
                    <a:pt x="569" y="1257"/>
                  </a:lnTo>
                  <a:cubicBezTo>
                    <a:pt x="1006" y="1007"/>
                    <a:pt x="1312" y="958"/>
                    <a:pt x="1486" y="958"/>
                  </a:cubicBezTo>
                  <a:cubicBezTo>
                    <a:pt x="1597" y="958"/>
                    <a:pt x="1654" y="978"/>
                    <a:pt x="1657" y="978"/>
                  </a:cubicBezTo>
                  <a:lnTo>
                    <a:pt x="19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59"/>
            <p:cNvSpPr/>
            <p:nvPr/>
          </p:nvSpPr>
          <p:spPr>
            <a:xfrm>
              <a:off x="2180955" y="2276498"/>
              <a:ext cx="464915" cy="285546"/>
            </a:xfrm>
            <a:custGeom>
              <a:avLst/>
              <a:gdLst/>
              <a:ahLst/>
              <a:cxnLst/>
              <a:rect l="l" t="t" r="r" b="b"/>
              <a:pathLst>
                <a:path w="10487" h="6441" extrusionOk="0">
                  <a:moveTo>
                    <a:pt x="0" y="1"/>
                  </a:moveTo>
                  <a:lnTo>
                    <a:pt x="0" y="1"/>
                  </a:lnTo>
                  <a:cubicBezTo>
                    <a:pt x="1507" y="6027"/>
                    <a:pt x="5396" y="6441"/>
                    <a:pt x="6366" y="6441"/>
                  </a:cubicBezTo>
                  <a:cubicBezTo>
                    <a:pt x="6511" y="6441"/>
                    <a:pt x="6590" y="6432"/>
                    <a:pt x="6588" y="6430"/>
                  </a:cubicBezTo>
                  <a:cubicBezTo>
                    <a:pt x="8458" y="6430"/>
                    <a:pt x="10012" y="5425"/>
                    <a:pt x="10012" y="5425"/>
                  </a:cubicBezTo>
                  <a:lnTo>
                    <a:pt x="10487" y="4141"/>
                  </a:lnTo>
                  <a:lnTo>
                    <a:pt x="10487" y="4141"/>
                  </a:lnTo>
                  <a:cubicBezTo>
                    <a:pt x="9035" y="5096"/>
                    <a:pt x="7733" y="5474"/>
                    <a:pt x="6581" y="5474"/>
                  </a:cubicBezTo>
                  <a:cubicBezTo>
                    <a:pt x="2200" y="5474"/>
                    <a:pt x="0" y="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59"/>
            <p:cNvSpPr/>
            <p:nvPr/>
          </p:nvSpPr>
          <p:spPr>
            <a:xfrm>
              <a:off x="2131436" y="2296314"/>
              <a:ext cx="143194" cy="160262"/>
            </a:xfrm>
            <a:custGeom>
              <a:avLst/>
              <a:gdLst/>
              <a:ahLst/>
              <a:cxnLst/>
              <a:rect l="l" t="t" r="r" b="b"/>
              <a:pathLst>
                <a:path w="3230" h="3615" extrusionOk="0">
                  <a:moveTo>
                    <a:pt x="1229" y="0"/>
                  </a:moveTo>
                  <a:cubicBezTo>
                    <a:pt x="1229" y="0"/>
                    <a:pt x="121" y="279"/>
                    <a:pt x="0" y="2308"/>
                  </a:cubicBezTo>
                  <a:cubicBezTo>
                    <a:pt x="0" y="2308"/>
                    <a:pt x="513" y="3614"/>
                    <a:pt x="2155" y="3614"/>
                  </a:cubicBezTo>
                  <a:cubicBezTo>
                    <a:pt x="2377" y="3614"/>
                    <a:pt x="2620" y="3591"/>
                    <a:pt x="2885" y="3536"/>
                  </a:cubicBezTo>
                  <a:lnTo>
                    <a:pt x="3229" y="3257"/>
                  </a:lnTo>
                  <a:lnTo>
                    <a:pt x="2252" y="1982"/>
                  </a:lnTo>
                  <a:lnTo>
                    <a:pt x="12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59"/>
            <p:cNvSpPr/>
            <p:nvPr/>
          </p:nvSpPr>
          <p:spPr>
            <a:xfrm>
              <a:off x="2049776" y="2137072"/>
              <a:ext cx="119254" cy="178660"/>
            </a:xfrm>
            <a:custGeom>
              <a:avLst/>
              <a:gdLst/>
              <a:ahLst/>
              <a:cxnLst/>
              <a:rect l="l" t="t" r="r" b="b"/>
              <a:pathLst>
                <a:path w="2690" h="4030" extrusionOk="0">
                  <a:moveTo>
                    <a:pt x="2689" y="0"/>
                  </a:moveTo>
                  <a:cubicBezTo>
                    <a:pt x="0" y="2634"/>
                    <a:pt x="1433" y="4030"/>
                    <a:pt x="1433" y="4030"/>
                  </a:cubicBezTo>
                  <a:cubicBezTo>
                    <a:pt x="1842" y="2541"/>
                    <a:pt x="2661" y="1657"/>
                    <a:pt x="2680" y="1657"/>
                  </a:cubicBezTo>
                  <a:lnTo>
                    <a:pt x="2652" y="1052"/>
                  </a:lnTo>
                  <a:lnTo>
                    <a:pt x="2689" y="335"/>
                  </a:lnTo>
                  <a:lnTo>
                    <a:pt x="26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59"/>
            <p:cNvSpPr/>
            <p:nvPr/>
          </p:nvSpPr>
          <p:spPr>
            <a:xfrm>
              <a:off x="2028718" y="2003011"/>
              <a:ext cx="134505" cy="201358"/>
            </a:xfrm>
            <a:custGeom>
              <a:avLst/>
              <a:gdLst/>
              <a:ahLst/>
              <a:cxnLst/>
              <a:rect l="l" t="t" r="r" b="b"/>
              <a:pathLst>
                <a:path w="3034" h="4542" extrusionOk="0">
                  <a:moveTo>
                    <a:pt x="2811" y="0"/>
                  </a:moveTo>
                  <a:cubicBezTo>
                    <a:pt x="0" y="2596"/>
                    <a:pt x="1080" y="4541"/>
                    <a:pt x="1080" y="4541"/>
                  </a:cubicBezTo>
                  <a:cubicBezTo>
                    <a:pt x="1294" y="3862"/>
                    <a:pt x="2094" y="2708"/>
                    <a:pt x="2113" y="2708"/>
                  </a:cubicBezTo>
                  <a:cubicBezTo>
                    <a:pt x="2699" y="2094"/>
                    <a:pt x="3034" y="922"/>
                    <a:pt x="3034" y="922"/>
                  </a:cubicBezTo>
                  <a:lnTo>
                    <a:pt x="28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59"/>
            <p:cNvSpPr/>
            <p:nvPr/>
          </p:nvSpPr>
          <p:spPr>
            <a:xfrm>
              <a:off x="1966032" y="1559555"/>
              <a:ext cx="867942" cy="565195"/>
            </a:xfrm>
            <a:custGeom>
              <a:avLst/>
              <a:gdLst/>
              <a:ahLst/>
              <a:cxnLst/>
              <a:rect l="l" t="t" r="r" b="b"/>
              <a:pathLst>
                <a:path w="19578" h="12749" extrusionOk="0">
                  <a:moveTo>
                    <a:pt x="9156" y="0"/>
                  </a:moveTo>
                  <a:lnTo>
                    <a:pt x="8542" y="1731"/>
                  </a:lnTo>
                  <a:lnTo>
                    <a:pt x="8551" y="1768"/>
                  </a:lnTo>
                  <a:lnTo>
                    <a:pt x="8505" y="1889"/>
                  </a:lnTo>
                  <a:cubicBezTo>
                    <a:pt x="7854" y="3564"/>
                    <a:pt x="6141" y="3964"/>
                    <a:pt x="6141" y="3964"/>
                  </a:cubicBezTo>
                  <a:cubicBezTo>
                    <a:pt x="4346" y="4244"/>
                    <a:pt x="3908" y="5388"/>
                    <a:pt x="3908" y="5388"/>
                  </a:cubicBezTo>
                  <a:cubicBezTo>
                    <a:pt x="3322" y="6421"/>
                    <a:pt x="2773" y="6663"/>
                    <a:pt x="2773" y="6663"/>
                  </a:cubicBezTo>
                  <a:cubicBezTo>
                    <a:pt x="0" y="8124"/>
                    <a:pt x="1145" y="9315"/>
                    <a:pt x="1145" y="9315"/>
                  </a:cubicBezTo>
                  <a:cubicBezTo>
                    <a:pt x="1321" y="9008"/>
                    <a:pt x="1768" y="8235"/>
                    <a:pt x="1768" y="8235"/>
                  </a:cubicBezTo>
                  <a:cubicBezTo>
                    <a:pt x="2261" y="7547"/>
                    <a:pt x="3024" y="7472"/>
                    <a:pt x="3024" y="7472"/>
                  </a:cubicBezTo>
                  <a:cubicBezTo>
                    <a:pt x="4346" y="7193"/>
                    <a:pt x="4346" y="6132"/>
                    <a:pt x="4346" y="6132"/>
                  </a:cubicBezTo>
                  <a:lnTo>
                    <a:pt x="4383" y="6086"/>
                  </a:lnTo>
                  <a:lnTo>
                    <a:pt x="4346" y="6272"/>
                  </a:lnTo>
                  <a:lnTo>
                    <a:pt x="4225" y="6644"/>
                  </a:lnTo>
                  <a:lnTo>
                    <a:pt x="4225" y="6644"/>
                  </a:lnTo>
                  <a:cubicBezTo>
                    <a:pt x="4864" y="5615"/>
                    <a:pt x="5395" y="5485"/>
                    <a:pt x="5622" y="5485"/>
                  </a:cubicBezTo>
                  <a:cubicBezTo>
                    <a:pt x="5699" y="5485"/>
                    <a:pt x="5741" y="5500"/>
                    <a:pt x="5741" y="5500"/>
                  </a:cubicBezTo>
                  <a:cubicBezTo>
                    <a:pt x="4634" y="7128"/>
                    <a:pt x="3573" y="7993"/>
                    <a:pt x="3573" y="7993"/>
                  </a:cubicBezTo>
                  <a:cubicBezTo>
                    <a:pt x="614" y="10245"/>
                    <a:pt x="1805" y="12060"/>
                    <a:pt x="1805" y="12060"/>
                  </a:cubicBezTo>
                  <a:cubicBezTo>
                    <a:pt x="2401" y="10292"/>
                    <a:pt x="3415" y="9445"/>
                    <a:pt x="3415" y="9445"/>
                  </a:cubicBezTo>
                  <a:lnTo>
                    <a:pt x="4029" y="8961"/>
                  </a:lnTo>
                  <a:cubicBezTo>
                    <a:pt x="6709" y="8226"/>
                    <a:pt x="9417" y="5034"/>
                    <a:pt x="9296" y="2541"/>
                  </a:cubicBezTo>
                  <a:lnTo>
                    <a:pt x="9296" y="2541"/>
                  </a:lnTo>
                  <a:cubicBezTo>
                    <a:pt x="9296" y="2541"/>
                    <a:pt x="11743" y="5956"/>
                    <a:pt x="14953" y="6309"/>
                  </a:cubicBezTo>
                  <a:cubicBezTo>
                    <a:pt x="14953" y="6309"/>
                    <a:pt x="15623" y="8040"/>
                    <a:pt x="16572" y="8421"/>
                  </a:cubicBezTo>
                  <a:cubicBezTo>
                    <a:pt x="16572" y="8421"/>
                    <a:pt x="16805" y="11222"/>
                    <a:pt x="18722" y="11399"/>
                  </a:cubicBezTo>
                  <a:cubicBezTo>
                    <a:pt x="18722" y="11399"/>
                    <a:pt x="18992" y="12572"/>
                    <a:pt x="19429" y="12748"/>
                  </a:cubicBezTo>
                  <a:lnTo>
                    <a:pt x="19578" y="12665"/>
                  </a:lnTo>
                  <a:lnTo>
                    <a:pt x="19345" y="10841"/>
                  </a:lnTo>
                  <a:lnTo>
                    <a:pt x="17289" y="8338"/>
                  </a:lnTo>
                  <a:lnTo>
                    <a:pt x="15968" y="5984"/>
                  </a:lnTo>
                  <a:lnTo>
                    <a:pt x="13520" y="4802"/>
                  </a:lnTo>
                  <a:lnTo>
                    <a:pt x="10775" y="1917"/>
                  </a:lnTo>
                  <a:lnTo>
                    <a:pt x="10366" y="1387"/>
                  </a:lnTo>
                  <a:lnTo>
                    <a:pt x="9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59"/>
            <p:cNvSpPr/>
            <p:nvPr/>
          </p:nvSpPr>
          <p:spPr>
            <a:xfrm>
              <a:off x="2144647" y="1551676"/>
              <a:ext cx="227337" cy="182074"/>
            </a:xfrm>
            <a:custGeom>
              <a:avLst/>
              <a:gdLst/>
              <a:ahLst/>
              <a:cxnLst/>
              <a:rect l="l" t="t" r="r" b="b"/>
              <a:pathLst>
                <a:path w="5128" h="4107" extrusionOk="0">
                  <a:moveTo>
                    <a:pt x="4278" y="1"/>
                  </a:moveTo>
                  <a:cubicBezTo>
                    <a:pt x="2700" y="1"/>
                    <a:pt x="1454" y="1292"/>
                    <a:pt x="661" y="2395"/>
                  </a:cubicBezTo>
                  <a:cubicBezTo>
                    <a:pt x="19" y="3288"/>
                    <a:pt x="0" y="4107"/>
                    <a:pt x="0" y="4107"/>
                  </a:cubicBezTo>
                  <a:cubicBezTo>
                    <a:pt x="558" y="4079"/>
                    <a:pt x="1052" y="3605"/>
                    <a:pt x="1033" y="3605"/>
                  </a:cubicBezTo>
                  <a:cubicBezTo>
                    <a:pt x="1419" y="3137"/>
                    <a:pt x="1953" y="3090"/>
                    <a:pt x="2153" y="3090"/>
                  </a:cubicBezTo>
                  <a:cubicBezTo>
                    <a:pt x="2204" y="3090"/>
                    <a:pt x="2233" y="3093"/>
                    <a:pt x="2233" y="3093"/>
                  </a:cubicBezTo>
                  <a:cubicBezTo>
                    <a:pt x="2373" y="3102"/>
                    <a:pt x="2494" y="3106"/>
                    <a:pt x="2597" y="3106"/>
                  </a:cubicBezTo>
                  <a:cubicBezTo>
                    <a:pt x="3012" y="3106"/>
                    <a:pt x="3155" y="3046"/>
                    <a:pt x="3155" y="3046"/>
                  </a:cubicBezTo>
                  <a:cubicBezTo>
                    <a:pt x="4271" y="2721"/>
                    <a:pt x="5090" y="1064"/>
                    <a:pt x="5090" y="1064"/>
                  </a:cubicBezTo>
                  <a:lnTo>
                    <a:pt x="5127" y="124"/>
                  </a:lnTo>
                  <a:cubicBezTo>
                    <a:pt x="4835" y="39"/>
                    <a:pt x="4552" y="1"/>
                    <a:pt x="42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59"/>
            <p:cNvSpPr/>
            <p:nvPr/>
          </p:nvSpPr>
          <p:spPr>
            <a:xfrm>
              <a:off x="2373876" y="1522683"/>
              <a:ext cx="358561" cy="145278"/>
            </a:xfrm>
            <a:custGeom>
              <a:avLst/>
              <a:gdLst/>
              <a:ahLst/>
              <a:cxnLst/>
              <a:rect l="l" t="t" r="r" b="b"/>
              <a:pathLst>
                <a:path w="8088" h="3277" extrusionOk="0">
                  <a:moveTo>
                    <a:pt x="2765" y="0"/>
                  </a:moveTo>
                  <a:cubicBezTo>
                    <a:pt x="569" y="0"/>
                    <a:pt x="38" y="853"/>
                    <a:pt x="38" y="853"/>
                  </a:cubicBezTo>
                  <a:lnTo>
                    <a:pt x="1" y="788"/>
                  </a:lnTo>
                  <a:lnTo>
                    <a:pt x="131" y="1560"/>
                  </a:lnTo>
                  <a:lnTo>
                    <a:pt x="736" y="1997"/>
                  </a:lnTo>
                  <a:lnTo>
                    <a:pt x="1341" y="2230"/>
                  </a:lnTo>
                  <a:cubicBezTo>
                    <a:pt x="1536" y="2323"/>
                    <a:pt x="1750" y="2388"/>
                    <a:pt x="1936" y="2416"/>
                  </a:cubicBezTo>
                  <a:cubicBezTo>
                    <a:pt x="2144" y="2458"/>
                    <a:pt x="2342" y="2473"/>
                    <a:pt x="2524" y="2473"/>
                  </a:cubicBezTo>
                  <a:cubicBezTo>
                    <a:pt x="3117" y="2473"/>
                    <a:pt x="3537" y="2304"/>
                    <a:pt x="3537" y="2304"/>
                  </a:cubicBezTo>
                  <a:cubicBezTo>
                    <a:pt x="3725" y="2267"/>
                    <a:pt x="3907" y="2251"/>
                    <a:pt x="4079" y="2251"/>
                  </a:cubicBezTo>
                  <a:cubicBezTo>
                    <a:pt x="5148" y="2251"/>
                    <a:pt x="5872" y="2872"/>
                    <a:pt x="5872" y="2872"/>
                  </a:cubicBezTo>
                  <a:cubicBezTo>
                    <a:pt x="6476" y="3185"/>
                    <a:pt x="6964" y="3276"/>
                    <a:pt x="7326" y="3276"/>
                  </a:cubicBezTo>
                  <a:cubicBezTo>
                    <a:pt x="7825" y="3276"/>
                    <a:pt x="8087" y="3105"/>
                    <a:pt x="8087" y="3105"/>
                  </a:cubicBezTo>
                  <a:cubicBezTo>
                    <a:pt x="7529" y="2025"/>
                    <a:pt x="6701" y="1132"/>
                    <a:pt x="5910" y="648"/>
                  </a:cubicBezTo>
                  <a:cubicBezTo>
                    <a:pt x="5314" y="304"/>
                    <a:pt x="4654" y="127"/>
                    <a:pt x="4095" y="90"/>
                  </a:cubicBezTo>
                  <a:cubicBezTo>
                    <a:pt x="3595" y="27"/>
                    <a:pt x="3154" y="0"/>
                    <a:pt x="2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59"/>
            <p:cNvSpPr/>
            <p:nvPr/>
          </p:nvSpPr>
          <p:spPr>
            <a:xfrm>
              <a:off x="2397916" y="1600784"/>
              <a:ext cx="417346" cy="179502"/>
            </a:xfrm>
            <a:custGeom>
              <a:avLst/>
              <a:gdLst/>
              <a:ahLst/>
              <a:cxnLst/>
              <a:rect l="l" t="t" r="r" b="b"/>
              <a:pathLst>
                <a:path w="9414" h="4049" extrusionOk="0">
                  <a:moveTo>
                    <a:pt x="1" y="1"/>
                  </a:moveTo>
                  <a:lnTo>
                    <a:pt x="94" y="280"/>
                  </a:lnTo>
                  <a:cubicBezTo>
                    <a:pt x="94" y="280"/>
                    <a:pt x="1880" y="1881"/>
                    <a:pt x="3862" y="2039"/>
                  </a:cubicBezTo>
                  <a:cubicBezTo>
                    <a:pt x="3862" y="2039"/>
                    <a:pt x="3922" y="2034"/>
                    <a:pt x="4016" y="2034"/>
                  </a:cubicBezTo>
                  <a:cubicBezTo>
                    <a:pt x="4317" y="2034"/>
                    <a:pt x="4975" y="2078"/>
                    <a:pt x="5202" y="2439"/>
                  </a:cubicBezTo>
                  <a:lnTo>
                    <a:pt x="5304" y="2532"/>
                  </a:lnTo>
                  <a:cubicBezTo>
                    <a:pt x="5304" y="2532"/>
                    <a:pt x="5677" y="3453"/>
                    <a:pt x="6858" y="3593"/>
                  </a:cubicBezTo>
                  <a:cubicBezTo>
                    <a:pt x="6858" y="3593"/>
                    <a:pt x="7114" y="3652"/>
                    <a:pt x="7627" y="3652"/>
                  </a:cubicBezTo>
                  <a:cubicBezTo>
                    <a:pt x="7755" y="3652"/>
                    <a:pt x="7899" y="3649"/>
                    <a:pt x="8059" y="3639"/>
                  </a:cubicBezTo>
                  <a:cubicBezTo>
                    <a:pt x="8059" y="3639"/>
                    <a:pt x="8933" y="3686"/>
                    <a:pt x="9361" y="4049"/>
                  </a:cubicBezTo>
                  <a:cubicBezTo>
                    <a:pt x="9361" y="4049"/>
                    <a:pt x="9413" y="2348"/>
                    <a:pt x="6938" y="2348"/>
                  </a:cubicBezTo>
                  <a:cubicBezTo>
                    <a:pt x="6850" y="2348"/>
                    <a:pt x="6758" y="2351"/>
                    <a:pt x="6663" y="2355"/>
                  </a:cubicBezTo>
                  <a:cubicBezTo>
                    <a:pt x="6663" y="2355"/>
                    <a:pt x="6567" y="2382"/>
                    <a:pt x="6401" y="2382"/>
                  </a:cubicBezTo>
                  <a:cubicBezTo>
                    <a:pt x="6079" y="2382"/>
                    <a:pt x="5493" y="2281"/>
                    <a:pt x="4830" y="1685"/>
                  </a:cubicBezTo>
                  <a:cubicBezTo>
                    <a:pt x="4830" y="1685"/>
                    <a:pt x="4156" y="1052"/>
                    <a:pt x="2816" y="1052"/>
                  </a:cubicBezTo>
                  <a:cubicBezTo>
                    <a:pt x="2721" y="1052"/>
                    <a:pt x="2623" y="1055"/>
                    <a:pt x="2522" y="1062"/>
                  </a:cubicBezTo>
                  <a:cubicBezTo>
                    <a:pt x="2522" y="1062"/>
                    <a:pt x="2457" y="1077"/>
                    <a:pt x="2335" y="1077"/>
                  </a:cubicBezTo>
                  <a:cubicBezTo>
                    <a:pt x="2063" y="1077"/>
                    <a:pt x="1506" y="1001"/>
                    <a:pt x="754" y="513"/>
                  </a:cubicBez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59"/>
            <p:cNvSpPr/>
            <p:nvPr/>
          </p:nvSpPr>
          <p:spPr>
            <a:xfrm>
              <a:off x="2433382" y="1644540"/>
              <a:ext cx="437340" cy="247553"/>
            </a:xfrm>
            <a:custGeom>
              <a:avLst/>
              <a:gdLst/>
              <a:ahLst/>
              <a:cxnLst/>
              <a:rect l="l" t="t" r="r" b="b"/>
              <a:pathLst>
                <a:path w="9865" h="5584" extrusionOk="0">
                  <a:moveTo>
                    <a:pt x="233" y="0"/>
                  </a:moveTo>
                  <a:lnTo>
                    <a:pt x="1" y="224"/>
                  </a:lnTo>
                  <a:cubicBezTo>
                    <a:pt x="1" y="224"/>
                    <a:pt x="987" y="1275"/>
                    <a:pt x="1015" y="1322"/>
                  </a:cubicBezTo>
                  <a:cubicBezTo>
                    <a:pt x="1052" y="1368"/>
                    <a:pt x="3341" y="3425"/>
                    <a:pt x="3341" y="3425"/>
                  </a:cubicBezTo>
                  <a:lnTo>
                    <a:pt x="4793" y="3992"/>
                  </a:lnTo>
                  <a:cubicBezTo>
                    <a:pt x="4802" y="3992"/>
                    <a:pt x="8794" y="4634"/>
                    <a:pt x="9864" y="5583"/>
                  </a:cubicBezTo>
                  <a:cubicBezTo>
                    <a:pt x="9864" y="5583"/>
                    <a:pt x="9808" y="3657"/>
                    <a:pt x="6654" y="3322"/>
                  </a:cubicBezTo>
                  <a:cubicBezTo>
                    <a:pt x="6654" y="3322"/>
                    <a:pt x="6645" y="3322"/>
                    <a:pt x="6627" y="3322"/>
                  </a:cubicBezTo>
                  <a:cubicBezTo>
                    <a:pt x="6398" y="3322"/>
                    <a:pt x="4723" y="3282"/>
                    <a:pt x="3434" y="2140"/>
                  </a:cubicBezTo>
                  <a:cubicBezTo>
                    <a:pt x="3434" y="2140"/>
                    <a:pt x="1294" y="912"/>
                    <a:pt x="838" y="391"/>
                  </a:cubicBezTo>
                  <a:lnTo>
                    <a:pt x="2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59"/>
            <p:cNvSpPr/>
            <p:nvPr/>
          </p:nvSpPr>
          <p:spPr>
            <a:xfrm>
              <a:off x="2646265" y="1816771"/>
              <a:ext cx="260320" cy="180079"/>
            </a:xfrm>
            <a:custGeom>
              <a:avLst/>
              <a:gdLst/>
              <a:ahLst/>
              <a:cxnLst/>
              <a:rect l="l" t="t" r="r" b="b"/>
              <a:pathLst>
                <a:path w="5872" h="4062" extrusionOk="0">
                  <a:moveTo>
                    <a:pt x="1274" y="1"/>
                  </a:moveTo>
                  <a:cubicBezTo>
                    <a:pt x="1033" y="1"/>
                    <a:pt x="0" y="107"/>
                    <a:pt x="0" y="107"/>
                  </a:cubicBezTo>
                  <a:lnTo>
                    <a:pt x="214" y="758"/>
                  </a:lnTo>
                  <a:lnTo>
                    <a:pt x="819" y="1652"/>
                  </a:lnTo>
                  <a:lnTo>
                    <a:pt x="1684" y="2415"/>
                  </a:lnTo>
                  <a:cubicBezTo>
                    <a:pt x="2131" y="2796"/>
                    <a:pt x="3080" y="3113"/>
                    <a:pt x="3080" y="3113"/>
                  </a:cubicBezTo>
                  <a:cubicBezTo>
                    <a:pt x="3210" y="3141"/>
                    <a:pt x="4634" y="3401"/>
                    <a:pt x="4634" y="3401"/>
                  </a:cubicBezTo>
                  <a:cubicBezTo>
                    <a:pt x="5751" y="3671"/>
                    <a:pt x="5807" y="4062"/>
                    <a:pt x="5807" y="4062"/>
                  </a:cubicBezTo>
                  <a:cubicBezTo>
                    <a:pt x="5872" y="2117"/>
                    <a:pt x="2596" y="2070"/>
                    <a:pt x="2596" y="2070"/>
                  </a:cubicBezTo>
                  <a:cubicBezTo>
                    <a:pt x="2551" y="2079"/>
                    <a:pt x="2507" y="2083"/>
                    <a:pt x="2463" y="2083"/>
                  </a:cubicBezTo>
                  <a:cubicBezTo>
                    <a:pt x="1861" y="2083"/>
                    <a:pt x="1368" y="1363"/>
                    <a:pt x="1368" y="1363"/>
                  </a:cubicBezTo>
                  <a:cubicBezTo>
                    <a:pt x="1044" y="569"/>
                    <a:pt x="1513" y="467"/>
                    <a:pt x="1777" y="467"/>
                  </a:cubicBezTo>
                  <a:cubicBezTo>
                    <a:pt x="1869" y="467"/>
                    <a:pt x="1936" y="479"/>
                    <a:pt x="1936" y="479"/>
                  </a:cubicBezTo>
                  <a:cubicBezTo>
                    <a:pt x="1936" y="479"/>
                    <a:pt x="1349" y="42"/>
                    <a:pt x="1321" y="5"/>
                  </a:cubicBezTo>
                  <a:cubicBezTo>
                    <a:pt x="1316" y="2"/>
                    <a:pt x="1299" y="1"/>
                    <a:pt x="1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59"/>
            <p:cNvSpPr/>
            <p:nvPr/>
          </p:nvSpPr>
          <p:spPr>
            <a:xfrm>
              <a:off x="2715157" y="1919666"/>
              <a:ext cx="207520" cy="145677"/>
            </a:xfrm>
            <a:custGeom>
              <a:avLst/>
              <a:gdLst/>
              <a:ahLst/>
              <a:cxnLst/>
              <a:rect l="l" t="t" r="r" b="b"/>
              <a:pathLst>
                <a:path w="4681" h="3286" extrusionOk="0">
                  <a:moveTo>
                    <a:pt x="484" y="1"/>
                  </a:moveTo>
                  <a:lnTo>
                    <a:pt x="0" y="29"/>
                  </a:lnTo>
                  <a:cubicBezTo>
                    <a:pt x="0" y="29"/>
                    <a:pt x="205" y="1313"/>
                    <a:pt x="205" y="1331"/>
                  </a:cubicBezTo>
                  <a:cubicBezTo>
                    <a:pt x="214" y="1359"/>
                    <a:pt x="1135" y="2709"/>
                    <a:pt x="1135" y="2709"/>
                  </a:cubicBezTo>
                  <a:lnTo>
                    <a:pt x="1926" y="2820"/>
                  </a:lnTo>
                  <a:cubicBezTo>
                    <a:pt x="1926" y="2820"/>
                    <a:pt x="2261" y="2820"/>
                    <a:pt x="2773" y="2653"/>
                  </a:cubicBezTo>
                  <a:cubicBezTo>
                    <a:pt x="2769" y="2653"/>
                    <a:pt x="2965" y="2539"/>
                    <a:pt x="3275" y="2539"/>
                  </a:cubicBezTo>
                  <a:cubicBezTo>
                    <a:pt x="3622" y="2539"/>
                    <a:pt x="4109" y="2681"/>
                    <a:pt x="4615" y="3285"/>
                  </a:cubicBezTo>
                  <a:cubicBezTo>
                    <a:pt x="4615" y="3285"/>
                    <a:pt x="4681" y="2011"/>
                    <a:pt x="2941" y="1731"/>
                  </a:cubicBezTo>
                  <a:cubicBezTo>
                    <a:pt x="2941" y="1731"/>
                    <a:pt x="400" y="1555"/>
                    <a:pt x="661" y="438"/>
                  </a:cubicBezTo>
                  <a:lnTo>
                    <a:pt x="4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59"/>
            <p:cNvSpPr/>
            <p:nvPr/>
          </p:nvSpPr>
          <p:spPr>
            <a:xfrm>
              <a:off x="2796817" y="2029256"/>
              <a:ext cx="147317" cy="256774"/>
            </a:xfrm>
            <a:custGeom>
              <a:avLst/>
              <a:gdLst/>
              <a:ahLst/>
              <a:cxnLst/>
              <a:rect l="l" t="t" r="r" b="b"/>
              <a:pathLst>
                <a:path w="3323" h="5792" extrusionOk="0">
                  <a:moveTo>
                    <a:pt x="229" y="0"/>
                  </a:moveTo>
                  <a:cubicBezTo>
                    <a:pt x="226" y="0"/>
                    <a:pt x="224" y="2"/>
                    <a:pt x="224" y="4"/>
                  </a:cubicBezTo>
                  <a:cubicBezTo>
                    <a:pt x="224" y="32"/>
                    <a:pt x="1" y="478"/>
                    <a:pt x="1" y="478"/>
                  </a:cubicBezTo>
                  <a:lnTo>
                    <a:pt x="345" y="1232"/>
                  </a:lnTo>
                  <a:lnTo>
                    <a:pt x="857" y="2079"/>
                  </a:lnTo>
                  <a:cubicBezTo>
                    <a:pt x="857" y="2079"/>
                    <a:pt x="1564" y="2935"/>
                    <a:pt x="1889" y="3140"/>
                  </a:cubicBezTo>
                  <a:cubicBezTo>
                    <a:pt x="1889" y="3140"/>
                    <a:pt x="2224" y="3261"/>
                    <a:pt x="1908" y="4173"/>
                  </a:cubicBezTo>
                  <a:cubicBezTo>
                    <a:pt x="1899" y="4191"/>
                    <a:pt x="1517" y="5224"/>
                    <a:pt x="1927" y="5792"/>
                  </a:cubicBezTo>
                  <a:cubicBezTo>
                    <a:pt x="1927" y="5792"/>
                    <a:pt x="3322" y="4861"/>
                    <a:pt x="3025" y="3037"/>
                  </a:cubicBezTo>
                  <a:cubicBezTo>
                    <a:pt x="3025" y="3037"/>
                    <a:pt x="2513" y="1828"/>
                    <a:pt x="1657" y="1046"/>
                  </a:cubicBezTo>
                  <a:cubicBezTo>
                    <a:pt x="1657" y="1046"/>
                    <a:pt x="1192" y="255"/>
                    <a:pt x="698" y="246"/>
                  </a:cubicBezTo>
                  <a:cubicBezTo>
                    <a:pt x="698" y="246"/>
                    <a:pt x="281" y="0"/>
                    <a:pt x="2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59"/>
            <p:cNvSpPr/>
            <p:nvPr/>
          </p:nvSpPr>
          <p:spPr>
            <a:xfrm>
              <a:off x="2782466" y="2151423"/>
              <a:ext cx="82148" cy="81705"/>
            </a:xfrm>
            <a:custGeom>
              <a:avLst/>
              <a:gdLst/>
              <a:ahLst/>
              <a:cxnLst/>
              <a:rect l="l" t="t" r="r" b="b"/>
              <a:pathLst>
                <a:path w="1853" h="1843" extrusionOk="0">
                  <a:moveTo>
                    <a:pt x="1620" y="0"/>
                  </a:moveTo>
                  <a:cubicBezTo>
                    <a:pt x="1471" y="428"/>
                    <a:pt x="1182" y="838"/>
                    <a:pt x="1182" y="838"/>
                  </a:cubicBezTo>
                  <a:cubicBezTo>
                    <a:pt x="1014" y="1085"/>
                    <a:pt x="853" y="1167"/>
                    <a:pt x="714" y="1167"/>
                  </a:cubicBezTo>
                  <a:cubicBezTo>
                    <a:pt x="441" y="1167"/>
                    <a:pt x="252" y="847"/>
                    <a:pt x="252" y="847"/>
                  </a:cubicBezTo>
                  <a:lnTo>
                    <a:pt x="252" y="847"/>
                  </a:lnTo>
                  <a:cubicBezTo>
                    <a:pt x="1" y="1554"/>
                    <a:pt x="364" y="1740"/>
                    <a:pt x="364" y="1740"/>
                  </a:cubicBezTo>
                  <a:cubicBezTo>
                    <a:pt x="521" y="1811"/>
                    <a:pt x="661" y="1842"/>
                    <a:pt x="787" y="1842"/>
                  </a:cubicBezTo>
                  <a:cubicBezTo>
                    <a:pt x="1708" y="1842"/>
                    <a:pt x="1852" y="186"/>
                    <a:pt x="1852" y="186"/>
                  </a:cubicBezTo>
                  <a:lnTo>
                    <a:pt x="1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59"/>
            <p:cNvSpPr/>
            <p:nvPr/>
          </p:nvSpPr>
          <p:spPr>
            <a:xfrm>
              <a:off x="2848376" y="2649820"/>
              <a:ext cx="200959" cy="141110"/>
            </a:xfrm>
            <a:custGeom>
              <a:avLst/>
              <a:gdLst/>
              <a:ahLst/>
              <a:cxnLst/>
              <a:rect l="l" t="t" r="r" b="b"/>
              <a:pathLst>
                <a:path w="4533" h="3183" extrusionOk="0">
                  <a:moveTo>
                    <a:pt x="4532" y="1"/>
                  </a:moveTo>
                  <a:cubicBezTo>
                    <a:pt x="2708" y="2600"/>
                    <a:pt x="424" y="2709"/>
                    <a:pt x="53" y="2709"/>
                  </a:cubicBezTo>
                  <a:cubicBezTo>
                    <a:pt x="19" y="2709"/>
                    <a:pt x="1" y="2708"/>
                    <a:pt x="1" y="2708"/>
                  </a:cubicBezTo>
                  <a:lnTo>
                    <a:pt x="1" y="2708"/>
                  </a:lnTo>
                  <a:lnTo>
                    <a:pt x="531" y="3183"/>
                  </a:lnTo>
                  <a:cubicBezTo>
                    <a:pt x="3881" y="2653"/>
                    <a:pt x="4532" y="1"/>
                    <a:pt x="453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59"/>
            <p:cNvSpPr/>
            <p:nvPr/>
          </p:nvSpPr>
          <p:spPr>
            <a:xfrm>
              <a:off x="2885526" y="2735648"/>
              <a:ext cx="149755" cy="107285"/>
            </a:xfrm>
            <a:custGeom>
              <a:avLst/>
              <a:gdLst/>
              <a:ahLst/>
              <a:cxnLst/>
              <a:rect l="l" t="t" r="r" b="b"/>
              <a:pathLst>
                <a:path w="3378" h="2420" extrusionOk="0">
                  <a:moveTo>
                    <a:pt x="3061" y="0"/>
                  </a:moveTo>
                  <a:lnTo>
                    <a:pt x="3061" y="0"/>
                  </a:lnTo>
                  <a:cubicBezTo>
                    <a:pt x="1286" y="1515"/>
                    <a:pt x="153" y="1564"/>
                    <a:pt x="15" y="1564"/>
                  </a:cubicBezTo>
                  <a:cubicBezTo>
                    <a:pt x="5" y="1564"/>
                    <a:pt x="0" y="1563"/>
                    <a:pt x="0" y="1563"/>
                  </a:cubicBezTo>
                  <a:lnTo>
                    <a:pt x="0" y="1563"/>
                  </a:lnTo>
                  <a:cubicBezTo>
                    <a:pt x="326" y="1889"/>
                    <a:pt x="689" y="2094"/>
                    <a:pt x="670" y="2112"/>
                  </a:cubicBezTo>
                  <a:cubicBezTo>
                    <a:pt x="828" y="2177"/>
                    <a:pt x="1098" y="2298"/>
                    <a:pt x="1098" y="2298"/>
                  </a:cubicBezTo>
                  <a:cubicBezTo>
                    <a:pt x="1247" y="2308"/>
                    <a:pt x="1917" y="2419"/>
                    <a:pt x="1917" y="2419"/>
                  </a:cubicBezTo>
                  <a:cubicBezTo>
                    <a:pt x="3378" y="1777"/>
                    <a:pt x="3062" y="0"/>
                    <a:pt x="3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59"/>
            <p:cNvSpPr/>
            <p:nvPr/>
          </p:nvSpPr>
          <p:spPr>
            <a:xfrm>
              <a:off x="3022867" y="2800373"/>
              <a:ext cx="45441" cy="59140"/>
            </a:xfrm>
            <a:custGeom>
              <a:avLst/>
              <a:gdLst/>
              <a:ahLst/>
              <a:cxnLst/>
              <a:rect l="l" t="t" r="r" b="b"/>
              <a:pathLst>
                <a:path w="1025" h="1334" extrusionOk="0">
                  <a:moveTo>
                    <a:pt x="764" y="1"/>
                  </a:moveTo>
                  <a:cubicBezTo>
                    <a:pt x="671" y="1099"/>
                    <a:pt x="1" y="1192"/>
                    <a:pt x="1" y="1192"/>
                  </a:cubicBezTo>
                  <a:cubicBezTo>
                    <a:pt x="97" y="1192"/>
                    <a:pt x="725" y="1333"/>
                    <a:pt x="795" y="1333"/>
                  </a:cubicBezTo>
                  <a:cubicBezTo>
                    <a:pt x="799" y="1333"/>
                    <a:pt x="801" y="1333"/>
                    <a:pt x="801" y="1332"/>
                  </a:cubicBezTo>
                  <a:cubicBezTo>
                    <a:pt x="1024" y="708"/>
                    <a:pt x="764" y="1"/>
                    <a:pt x="7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59"/>
            <p:cNvSpPr/>
            <p:nvPr/>
          </p:nvSpPr>
          <p:spPr>
            <a:xfrm>
              <a:off x="2151252" y="2780601"/>
              <a:ext cx="125417" cy="125461"/>
            </a:xfrm>
            <a:custGeom>
              <a:avLst/>
              <a:gdLst/>
              <a:ahLst/>
              <a:cxnLst/>
              <a:rect l="l" t="t" r="r" b="b"/>
              <a:pathLst>
                <a:path w="2829" h="2830" extrusionOk="0">
                  <a:moveTo>
                    <a:pt x="1433" y="0"/>
                  </a:moveTo>
                  <a:lnTo>
                    <a:pt x="782" y="354"/>
                  </a:lnTo>
                  <a:cubicBezTo>
                    <a:pt x="0" y="1722"/>
                    <a:pt x="1256" y="2829"/>
                    <a:pt x="1256" y="2829"/>
                  </a:cubicBezTo>
                  <a:cubicBezTo>
                    <a:pt x="1489" y="2699"/>
                    <a:pt x="2829" y="1536"/>
                    <a:pt x="2829" y="1536"/>
                  </a:cubicBezTo>
                  <a:cubicBezTo>
                    <a:pt x="2280" y="1163"/>
                    <a:pt x="1433" y="0"/>
                    <a:pt x="1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59"/>
            <p:cNvSpPr/>
            <p:nvPr/>
          </p:nvSpPr>
          <p:spPr>
            <a:xfrm>
              <a:off x="2097610" y="2857340"/>
              <a:ext cx="59450" cy="89552"/>
            </a:xfrm>
            <a:custGeom>
              <a:avLst/>
              <a:gdLst/>
              <a:ahLst/>
              <a:cxnLst/>
              <a:rect l="l" t="t" r="r" b="b"/>
              <a:pathLst>
                <a:path w="1341" h="2020" extrusionOk="0">
                  <a:moveTo>
                    <a:pt x="549" y="0"/>
                  </a:moveTo>
                  <a:lnTo>
                    <a:pt x="549" y="0"/>
                  </a:lnTo>
                  <a:cubicBezTo>
                    <a:pt x="0" y="1089"/>
                    <a:pt x="447" y="2019"/>
                    <a:pt x="447" y="2019"/>
                  </a:cubicBezTo>
                  <a:cubicBezTo>
                    <a:pt x="451" y="2019"/>
                    <a:pt x="455" y="2020"/>
                    <a:pt x="458" y="2020"/>
                  </a:cubicBezTo>
                  <a:cubicBezTo>
                    <a:pt x="700" y="2020"/>
                    <a:pt x="1340" y="1740"/>
                    <a:pt x="1340" y="1740"/>
                  </a:cubicBezTo>
                  <a:cubicBezTo>
                    <a:pt x="438" y="1424"/>
                    <a:pt x="549" y="0"/>
                    <a:pt x="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59"/>
            <p:cNvSpPr/>
            <p:nvPr/>
          </p:nvSpPr>
          <p:spPr>
            <a:xfrm>
              <a:off x="3058776" y="3124221"/>
              <a:ext cx="77183" cy="213727"/>
            </a:xfrm>
            <a:custGeom>
              <a:avLst/>
              <a:gdLst/>
              <a:ahLst/>
              <a:cxnLst/>
              <a:rect l="l" t="t" r="r" b="b"/>
              <a:pathLst>
                <a:path w="1741" h="4821" extrusionOk="0">
                  <a:moveTo>
                    <a:pt x="918" y="0"/>
                  </a:moveTo>
                  <a:cubicBezTo>
                    <a:pt x="748" y="0"/>
                    <a:pt x="642" y="252"/>
                    <a:pt x="642" y="252"/>
                  </a:cubicBezTo>
                  <a:cubicBezTo>
                    <a:pt x="698" y="819"/>
                    <a:pt x="410" y="1173"/>
                    <a:pt x="410" y="1173"/>
                  </a:cubicBezTo>
                  <a:cubicBezTo>
                    <a:pt x="214" y="1266"/>
                    <a:pt x="0" y="1647"/>
                    <a:pt x="0" y="1647"/>
                  </a:cubicBezTo>
                  <a:cubicBezTo>
                    <a:pt x="1117" y="3499"/>
                    <a:pt x="773" y="4420"/>
                    <a:pt x="773" y="4420"/>
                  </a:cubicBezTo>
                  <a:lnTo>
                    <a:pt x="1740" y="4820"/>
                  </a:lnTo>
                  <a:cubicBezTo>
                    <a:pt x="1210" y="3611"/>
                    <a:pt x="1564" y="1173"/>
                    <a:pt x="1564" y="1173"/>
                  </a:cubicBezTo>
                  <a:cubicBezTo>
                    <a:pt x="1311" y="238"/>
                    <a:pt x="108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59"/>
            <p:cNvSpPr/>
            <p:nvPr/>
          </p:nvSpPr>
          <p:spPr>
            <a:xfrm>
              <a:off x="2226307" y="3213329"/>
              <a:ext cx="206323" cy="64814"/>
            </a:xfrm>
            <a:custGeom>
              <a:avLst/>
              <a:gdLst/>
              <a:ahLst/>
              <a:cxnLst/>
              <a:rect l="l" t="t" r="r" b="b"/>
              <a:pathLst>
                <a:path w="4654" h="1462" extrusionOk="0">
                  <a:moveTo>
                    <a:pt x="149" y="0"/>
                  </a:moveTo>
                  <a:cubicBezTo>
                    <a:pt x="1" y="242"/>
                    <a:pt x="308" y="577"/>
                    <a:pt x="308" y="605"/>
                  </a:cubicBezTo>
                  <a:cubicBezTo>
                    <a:pt x="531" y="791"/>
                    <a:pt x="1006" y="838"/>
                    <a:pt x="1006" y="838"/>
                  </a:cubicBezTo>
                  <a:lnTo>
                    <a:pt x="1796" y="838"/>
                  </a:lnTo>
                  <a:cubicBezTo>
                    <a:pt x="1892" y="812"/>
                    <a:pt x="1995" y="803"/>
                    <a:pt x="2092" y="803"/>
                  </a:cubicBezTo>
                  <a:cubicBezTo>
                    <a:pt x="2308" y="803"/>
                    <a:pt x="2494" y="847"/>
                    <a:pt x="2494" y="847"/>
                  </a:cubicBezTo>
                  <a:cubicBezTo>
                    <a:pt x="2867" y="1033"/>
                    <a:pt x="3164" y="1219"/>
                    <a:pt x="3164" y="1219"/>
                  </a:cubicBezTo>
                  <a:cubicBezTo>
                    <a:pt x="3394" y="1377"/>
                    <a:pt x="3680" y="1400"/>
                    <a:pt x="3828" y="1400"/>
                  </a:cubicBezTo>
                  <a:cubicBezTo>
                    <a:pt x="3890" y="1400"/>
                    <a:pt x="3927" y="1396"/>
                    <a:pt x="3927" y="1396"/>
                  </a:cubicBezTo>
                  <a:lnTo>
                    <a:pt x="4653" y="1461"/>
                  </a:lnTo>
                  <a:cubicBezTo>
                    <a:pt x="4616" y="1266"/>
                    <a:pt x="4560" y="922"/>
                    <a:pt x="4560" y="922"/>
                  </a:cubicBezTo>
                  <a:cubicBezTo>
                    <a:pt x="4479" y="948"/>
                    <a:pt x="4389" y="959"/>
                    <a:pt x="4295" y="959"/>
                  </a:cubicBezTo>
                  <a:cubicBezTo>
                    <a:pt x="3681" y="959"/>
                    <a:pt x="2857" y="484"/>
                    <a:pt x="2857" y="484"/>
                  </a:cubicBezTo>
                  <a:cubicBezTo>
                    <a:pt x="2703" y="364"/>
                    <a:pt x="2477" y="326"/>
                    <a:pt x="2252" y="326"/>
                  </a:cubicBezTo>
                  <a:cubicBezTo>
                    <a:pt x="1868" y="326"/>
                    <a:pt x="1489" y="438"/>
                    <a:pt x="1489" y="438"/>
                  </a:cubicBezTo>
                  <a:cubicBezTo>
                    <a:pt x="1374" y="451"/>
                    <a:pt x="1269" y="457"/>
                    <a:pt x="1172" y="457"/>
                  </a:cubicBezTo>
                  <a:cubicBezTo>
                    <a:pt x="329" y="457"/>
                    <a:pt x="150"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59"/>
            <p:cNvSpPr/>
            <p:nvPr/>
          </p:nvSpPr>
          <p:spPr>
            <a:xfrm>
              <a:off x="2237434" y="3191030"/>
              <a:ext cx="44598" cy="18620"/>
            </a:xfrm>
            <a:custGeom>
              <a:avLst/>
              <a:gdLst/>
              <a:ahLst/>
              <a:cxnLst/>
              <a:rect l="l" t="t" r="r" b="b"/>
              <a:pathLst>
                <a:path w="1006" h="420" extrusionOk="0">
                  <a:moveTo>
                    <a:pt x="243" y="1"/>
                  </a:moveTo>
                  <a:cubicBezTo>
                    <a:pt x="1" y="233"/>
                    <a:pt x="122" y="410"/>
                    <a:pt x="122" y="420"/>
                  </a:cubicBezTo>
                  <a:lnTo>
                    <a:pt x="1006" y="327"/>
                  </a:lnTo>
                  <a:lnTo>
                    <a:pt x="1006" y="327"/>
                  </a:lnTo>
                  <a:cubicBezTo>
                    <a:pt x="996" y="327"/>
                    <a:pt x="986" y="327"/>
                    <a:pt x="976" y="327"/>
                  </a:cubicBezTo>
                  <a:cubicBezTo>
                    <a:pt x="279" y="327"/>
                    <a:pt x="243"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59"/>
            <p:cNvSpPr/>
            <p:nvPr/>
          </p:nvSpPr>
          <p:spPr>
            <a:xfrm>
              <a:off x="2333546" y="3184025"/>
              <a:ext cx="106176" cy="23629"/>
            </a:xfrm>
            <a:custGeom>
              <a:avLst/>
              <a:gdLst/>
              <a:ahLst/>
              <a:cxnLst/>
              <a:rect l="l" t="t" r="r" b="b"/>
              <a:pathLst>
                <a:path w="2395" h="533" extrusionOk="0">
                  <a:moveTo>
                    <a:pt x="2253" y="1"/>
                  </a:moveTo>
                  <a:cubicBezTo>
                    <a:pt x="1415" y="298"/>
                    <a:pt x="694" y="348"/>
                    <a:pt x="306" y="348"/>
                  </a:cubicBezTo>
                  <a:cubicBezTo>
                    <a:pt x="112" y="348"/>
                    <a:pt x="1" y="336"/>
                    <a:pt x="1" y="336"/>
                  </a:cubicBezTo>
                  <a:lnTo>
                    <a:pt x="1" y="336"/>
                  </a:lnTo>
                  <a:cubicBezTo>
                    <a:pt x="113" y="401"/>
                    <a:pt x="1266" y="522"/>
                    <a:pt x="1266" y="531"/>
                  </a:cubicBezTo>
                  <a:cubicBezTo>
                    <a:pt x="1294" y="532"/>
                    <a:pt x="1321" y="532"/>
                    <a:pt x="1347" y="532"/>
                  </a:cubicBezTo>
                  <a:cubicBezTo>
                    <a:pt x="2394" y="532"/>
                    <a:pt x="2253" y="1"/>
                    <a:pt x="22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59"/>
            <p:cNvSpPr/>
            <p:nvPr/>
          </p:nvSpPr>
          <p:spPr>
            <a:xfrm>
              <a:off x="2293159" y="3041718"/>
              <a:ext cx="148957" cy="116373"/>
            </a:xfrm>
            <a:custGeom>
              <a:avLst/>
              <a:gdLst/>
              <a:ahLst/>
              <a:cxnLst/>
              <a:rect l="l" t="t" r="r" b="b"/>
              <a:pathLst>
                <a:path w="3360" h="2625" extrusionOk="0">
                  <a:moveTo>
                    <a:pt x="242" y="0"/>
                  </a:moveTo>
                  <a:lnTo>
                    <a:pt x="242" y="0"/>
                  </a:lnTo>
                  <a:cubicBezTo>
                    <a:pt x="0" y="159"/>
                    <a:pt x="223" y="568"/>
                    <a:pt x="233" y="587"/>
                  </a:cubicBezTo>
                  <a:cubicBezTo>
                    <a:pt x="447" y="940"/>
                    <a:pt x="940" y="996"/>
                    <a:pt x="940" y="996"/>
                  </a:cubicBezTo>
                  <a:lnTo>
                    <a:pt x="1954" y="1238"/>
                  </a:lnTo>
                  <a:cubicBezTo>
                    <a:pt x="2252" y="1266"/>
                    <a:pt x="2373" y="1610"/>
                    <a:pt x="2373" y="1610"/>
                  </a:cubicBezTo>
                  <a:lnTo>
                    <a:pt x="2522" y="1908"/>
                  </a:lnTo>
                  <a:cubicBezTo>
                    <a:pt x="2522" y="1908"/>
                    <a:pt x="2708" y="2169"/>
                    <a:pt x="2782" y="2252"/>
                  </a:cubicBezTo>
                  <a:cubicBezTo>
                    <a:pt x="3052" y="2559"/>
                    <a:pt x="3182" y="2624"/>
                    <a:pt x="3182" y="2624"/>
                  </a:cubicBezTo>
                  <a:lnTo>
                    <a:pt x="3359" y="2531"/>
                  </a:lnTo>
                  <a:cubicBezTo>
                    <a:pt x="2922" y="2289"/>
                    <a:pt x="2550" y="1117"/>
                    <a:pt x="2550" y="1117"/>
                  </a:cubicBezTo>
                  <a:cubicBezTo>
                    <a:pt x="2447" y="838"/>
                    <a:pt x="2233" y="801"/>
                    <a:pt x="2233" y="801"/>
                  </a:cubicBezTo>
                  <a:cubicBezTo>
                    <a:pt x="1321" y="605"/>
                    <a:pt x="782" y="373"/>
                    <a:pt x="782" y="373"/>
                  </a:cubicBezTo>
                  <a:cubicBezTo>
                    <a:pt x="84" y="345"/>
                    <a:pt x="242" y="1"/>
                    <a:pt x="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59"/>
            <p:cNvSpPr/>
            <p:nvPr/>
          </p:nvSpPr>
          <p:spPr>
            <a:xfrm>
              <a:off x="2597588" y="3038837"/>
              <a:ext cx="35111" cy="57765"/>
            </a:xfrm>
            <a:custGeom>
              <a:avLst/>
              <a:gdLst/>
              <a:ahLst/>
              <a:cxnLst/>
              <a:rect l="l" t="t" r="r" b="b"/>
              <a:pathLst>
                <a:path w="792" h="1303" extrusionOk="0">
                  <a:moveTo>
                    <a:pt x="679" y="0"/>
                  </a:moveTo>
                  <a:lnTo>
                    <a:pt x="679" y="0"/>
                  </a:lnTo>
                  <a:cubicBezTo>
                    <a:pt x="652" y="466"/>
                    <a:pt x="0" y="1229"/>
                    <a:pt x="0" y="1229"/>
                  </a:cubicBezTo>
                  <a:cubicBezTo>
                    <a:pt x="168" y="1229"/>
                    <a:pt x="503" y="1303"/>
                    <a:pt x="512" y="1303"/>
                  </a:cubicBezTo>
                  <a:cubicBezTo>
                    <a:pt x="791" y="438"/>
                    <a:pt x="680" y="1"/>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59"/>
            <p:cNvSpPr/>
            <p:nvPr/>
          </p:nvSpPr>
          <p:spPr>
            <a:xfrm>
              <a:off x="1966025" y="3207750"/>
              <a:ext cx="1439992" cy="775597"/>
            </a:xfrm>
            <a:custGeom>
              <a:avLst/>
              <a:gdLst/>
              <a:ahLst/>
              <a:cxnLst/>
              <a:rect l="l" t="t" r="r" b="b"/>
              <a:pathLst>
                <a:path w="32363" h="17495" extrusionOk="0">
                  <a:moveTo>
                    <a:pt x="12599" y="1"/>
                  </a:moveTo>
                  <a:cubicBezTo>
                    <a:pt x="12599" y="1"/>
                    <a:pt x="12302" y="792"/>
                    <a:pt x="13390" y="1880"/>
                  </a:cubicBezTo>
                  <a:cubicBezTo>
                    <a:pt x="13390" y="1880"/>
                    <a:pt x="13699" y="2385"/>
                    <a:pt x="12922" y="2385"/>
                  </a:cubicBezTo>
                  <a:cubicBezTo>
                    <a:pt x="12835" y="2385"/>
                    <a:pt x="12734" y="2378"/>
                    <a:pt x="12618" y="2364"/>
                  </a:cubicBezTo>
                  <a:cubicBezTo>
                    <a:pt x="12618" y="2364"/>
                    <a:pt x="12539" y="2322"/>
                    <a:pt x="12377" y="2322"/>
                  </a:cubicBezTo>
                  <a:cubicBezTo>
                    <a:pt x="12155" y="2322"/>
                    <a:pt x="11778" y="2400"/>
                    <a:pt x="11231" y="2764"/>
                  </a:cubicBezTo>
                  <a:cubicBezTo>
                    <a:pt x="11231" y="2764"/>
                    <a:pt x="10906" y="3062"/>
                    <a:pt x="9640" y="3388"/>
                  </a:cubicBezTo>
                  <a:cubicBezTo>
                    <a:pt x="9640" y="3388"/>
                    <a:pt x="9575" y="3381"/>
                    <a:pt x="9474" y="3381"/>
                  </a:cubicBezTo>
                  <a:cubicBezTo>
                    <a:pt x="9265" y="3381"/>
                    <a:pt x="8902" y="3410"/>
                    <a:pt x="8645" y="3592"/>
                  </a:cubicBezTo>
                  <a:cubicBezTo>
                    <a:pt x="8645" y="3592"/>
                    <a:pt x="8215" y="3924"/>
                    <a:pt x="7785" y="3924"/>
                  </a:cubicBezTo>
                  <a:cubicBezTo>
                    <a:pt x="7685" y="3924"/>
                    <a:pt x="7585" y="3906"/>
                    <a:pt x="7491" y="3862"/>
                  </a:cubicBezTo>
                  <a:lnTo>
                    <a:pt x="7491" y="3862"/>
                  </a:lnTo>
                  <a:cubicBezTo>
                    <a:pt x="7491" y="3862"/>
                    <a:pt x="7097" y="4482"/>
                    <a:pt x="7820" y="4482"/>
                  </a:cubicBezTo>
                  <a:cubicBezTo>
                    <a:pt x="7914" y="4482"/>
                    <a:pt x="8026" y="4472"/>
                    <a:pt x="8161" y="4449"/>
                  </a:cubicBezTo>
                  <a:cubicBezTo>
                    <a:pt x="8161" y="4449"/>
                    <a:pt x="8877" y="4244"/>
                    <a:pt x="9343" y="4244"/>
                  </a:cubicBezTo>
                  <a:cubicBezTo>
                    <a:pt x="9343" y="4244"/>
                    <a:pt x="9748" y="4335"/>
                    <a:pt x="10272" y="4335"/>
                  </a:cubicBezTo>
                  <a:cubicBezTo>
                    <a:pt x="10534" y="4335"/>
                    <a:pt x="10825" y="4312"/>
                    <a:pt x="11110" y="4244"/>
                  </a:cubicBezTo>
                  <a:cubicBezTo>
                    <a:pt x="11110" y="4244"/>
                    <a:pt x="12106" y="4188"/>
                    <a:pt x="12757" y="3471"/>
                  </a:cubicBezTo>
                  <a:cubicBezTo>
                    <a:pt x="12757" y="3471"/>
                    <a:pt x="12972" y="3267"/>
                    <a:pt x="13372" y="3267"/>
                  </a:cubicBezTo>
                  <a:cubicBezTo>
                    <a:pt x="13372" y="3267"/>
                    <a:pt x="13391" y="3268"/>
                    <a:pt x="13427" y="3268"/>
                  </a:cubicBezTo>
                  <a:cubicBezTo>
                    <a:pt x="13636" y="3268"/>
                    <a:pt x="14392" y="3227"/>
                    <a:pt x="14972" y="2671"/>
                  </a:cubicBezTo>
                  <a:cubicBezTo>
                    <a:pt x="14972" y="2671"/>
                    <a:pt x="15502" y="2829"/>
                    <a:pt x="15670" y="4132"/>
                  </a:cubicBezTo>
                  <a:lnTo>
                    <a:pt x="15651" y="4151"/>
                  </a:lnTo>
                  <a:cubicBezTo>
                    <a:pt x="15560" y="5138"/>
                    <a:pt x="15084" y="5411"/>
                    <a:pt x="14585" y="5411"/>
                  </a:cubicBezTo>
                  <a:cubicBezTo>
                    <a:pt x="13964" y="5411"/>
                    <a:pt x="13306" y="4988"/>
                    <a:pt x="13306" y="4988"/>
                  </a:cubicBezTo>
                  <a:cubicBezTo>
                    <a:pt x="12205" y="6066"/>
                    <a:pt x="11028" y="6372"/>
                    <a:pt x="10044" y="6372"/>
                  </a:cubicBezTo>
                  <a:cubicBezTo>
                    <a:pt x="8742" y="6372"/>
                    <a:pt x="7779" y="5835"/>
                    <a:pt x="7779" y="5835"/>
                  </a:cubicBezTo>
                  <a:cubicBezTo>
                    <a:pt x="7649" y="5723"/>
                    <a:pt x="7556" y="5649"/>
                    <a:pt x="7491" y="5630"/>
                  </a:cubicBezTo>
                  <a:cubicBezTo>
                    <a:pt x="7044" y="5398"/>
                    <a:pt x="6839" y="4579"/>
                    <a:pt x="6839" y="4579"/>
                  </a:cubicBezTo>
                  <a:cubicBezTo>
                    <a:pt x="6784" y="3444"/>
                    <a:pt x="5732" y="2895"/>
                    <a:pt x="5732" y="2895"/>
                  </a:cubicBezTo>
                  <a:lnTo>
                    <a:pt x="5732" y="2895"/>
                  </a:lnTo>
                  <a:cubicBezTo>
                    <a:pt x="6244" y="3760"/>
                    <a:pt x="6067" y="4346"/>
                    <a:pt x="6067" y="4346"/>
                  </a:cubicBezTo>
                  <a:cubicBezTo>
                    <a:pt x="5872" y="4700"/>
                    <a:pt x="6132" y="5091"/>
                    <a:pt x="6132" y="5091"/>
                  </a:cubicBezTo>
                  <a:cubicBezTo>
                    <a:pt x="6328" y="5323"/>
                    <a:pt x="6923" y="6179"/>
                    <a:pt x="6923" y="6179"/>
                  </a:cubicBezTo>
                  <a:cubicBezTo>
                    <a:pt x="7435" y="6896"/>
                    <a:pt x="7723" y="7649"/>
                    <a:pt x="7723" y="7649"/>
                  </a:cubicBezTo>
                  <a:lnTo>
                    <a:pt x="7733" y="7622"/>
                  </a:lnTo>
                  <a:cubicBezTo>
                    <a:pt x="7779" y="7743"/>
                    <a:pt x="7807" y="7817"/>
                    <a:pt x="7807" y="7817"/>
                  </a:cubicBezTo>
                  <a:cubicBezTo>
                    <a:pt x="7956" y="7994"/>
                    <a:pt x="8393" y="9408"/>
                    <a:pt x="8393" y="9408"/>
                  </a:cubicBezTo>
                  <a:cubicBezTo>
                    <a:pt x="8486" y="10059"/>
                    <a:pt x="8747" y="10143"/>
                    <a:pt x="8747" y="10143"/>
                  </a:cubicBezTo>
                  <a:cubicBezTo>
                    <a:pt x="8952" y="10376"/>
                    <a:pt x="9091" y="10553"/>
                    <a:pt x="9091" y="10553"/>
                  </a:cubicBezTo>
                  <a:lnTo>
                    <a:pt x="10189" y="9929"/>
                  </a:lnTo>
                  <a:cubicBezTo>
                    <a:pt x="12013" y="9222"/>
                    <a:pt x="15047" y="9120"/>
                    <a:pt x="15047" y="9120"/>
                  </a:cubicBezTo>
                  <a:cubicBezTo>
                    <a:pt x="16247" y="8347"/>
                    <a:pt x="16656" y="7352"/>
                    <a:pt x="16712" y="6430"/>
                  </a:cubicBezTo>
                  <a:cubicBezTo>
                    <a:pt x="16935" y="6998"/>
                    <a:pt x="17419" y="7687"/>
                    <a:pt x="18443" y="8292"/>
                  </a:cubicBezTo>
                  <a:cubicBezTo>
                    <a:pt x="18443" y="8292"/>
                    <a:pt x="20251" y="7574"/>
                    <a:pt x="20865" y="7574"/>
                  </a:cubicBezTo>
                  <a:cubicBezTo>
                    <a:pt x="20881" y="7574"/>
                    <a:pt x="20895" y="7574"/>
                    <a:pt x="20909" y="7575"/>
                  </a:cubicBezTo>
                  <a:cubicBezTo>
                    <a:pt x="21355" y="7919"/>
                    <a:pt x="22146" y="8552"/>
                    <a:pt x="22891" y="9138"/>
                  </a:cubicBezTo>
                  <a:lnTo>
                    <a:pt x="22295" y="9622"/>
                  </a:lnTo>
                  <a:cubicBezTo>
                    <a:pt x="17466" y="13865"/>
                    <a:pt x="13344" y="14563"/>
                    <a:pt x="13344" y="14563"/>
                  </a:cubicBezTo>
                  <a:cubicBezTo>
                    <a:pt x="11874" y="14811"/>
                    <a:pt x="10760" y="14883"/>
                    <a:pt x="9959" y="14883"/>
                  </a:cubicBezTo>
                  <a:cubicBezTo>
                    <a:pt x="8834" y="14883"/>
                    <a:pt x="8328" y="14740"/>
                    <a:pt x="8328" y="14740"/>
                  </a:cubicBezTo>
                  <a:cubicBezTo>
                    <a:pt x="7863" y="14248"/>
                    <a:pt x="7418" y="14104"/>
                    <a:pt x="7056" y="14104"/>
                  </a:cubicBezTo>
                  <a:cubicBezTo>
                    <a:pt x="6549" y="14104"/>
                    <a:pt x="6207" y="14386"/>
                    <a:pt x="6207" y="14386"/>
                  </a:cubicBezTo>
                  <a:cubicBezTo>
                    <a:pt x="5732" y="13977"/>
                    <a:pt x="5109" y="13307"/>
                    <a:pt x="5109" y="13307"/>
                  </a:cubicBezTo>
                  <a:cubicBezTo>
                    <a:pt x="3304" y="12134"/>
                    <a:pt x="1647" y="7166"/>
                    <a:pt x="1647" y="7166"/>
                  </a:cubicBezTo>
                  <a:cubicBezTo>
                    <a:pt x="931" y="5314"/>
                    <a:pt x="0" y="5249"/>
                    <a:pt x="0" y="5249"/>
                  </a:cubicBezTo>
                  <a:lnTo>
                    <a:pt x="0" y="5249"/>
                  </a:lnTo>
                  <a:cubicBezTo>
                    <a:pt x="130" y="5444"/>
                    <a:pt x="382" y="6226"/>
                    <a:pt x="382" y="6226"/>
                  </a:cubicBezTo>
                  <a:lnTo>
                    <a:pt x="475" y="6468"/>
                  </a:lnTo>
                  <a:lnTo>
                    <a:pt x="512" y="6710"/>
                  </a:lnTo>
                  <a:lnTo>
                    <a:pt x="577" y="6998"/>
                  </a:lnTo>
                  <a:lnTo>
                    <a:pt x="624" y="7314"/>
                  </a:lnTo>
                  <a:lnTo>
                    <a:pt x="717" y="7715"/>
                  </a:lnTo>
                  <a:lnTo>
                    <a:pt x="856" y="8208"/>
                  </a:lnTo>
                  <a:lnTo>
                    <a:pt x="977" y="8617"/>
                  </a:lnTo>
                  <a:lnTo>
                    <a:pt x="1126" y="9129"/>
                  </a:lnTo>
                  <a:cubicBezTo>
                    <a:pt x="1182" y="9445"/>
                    <a:pt x="1498" y="10255"/>
                    <a:pt x="1498" y="10255"/>
                  </a:cubicBezTo>
                  <a:cubicBezTo>
                    <a:pt x="2131" y="11827"/>
                    <a:pt x="3387" y="13530"/>
                    <a:pt x="3387" y="13530"/>
                  </a:cubicBezTo>
                  <a:cubicBezTo>
                    <a:pt x="3601" y="13875"/>
                    <a:pt x="4643" y="14889"/>
                    <a:pt x="4643" y="14889"/>
                  </a:cubicBezTo>
                  <a:cubicBezTo>
                    <a:pt x="4764" y="15019"/>
                    <a:pt x="5295" y="15652"/>
                    <a:pt x="5295" y="15652"/>
                  </a:cubicBezTo>
                  <a:cubicBezTo>
                    <a:pt x="5388" y="15810"/>
                    <a:pt x="5546" y="16071"/>
                    <a:pt x="5546" y="16071"/>
                  </a:cubicBezTo>
                  <a:lnTo>
                    <a:pt x="5862" y="16666"/>
                  </a:lnTo>
                  <a:cubicBezTo>
                    <a:pt x="6235" y="17262"/>
                    <a:pt x="6523" y="17299"/>
                    <a:pt x="6523" y="17299"/>
                  </a:cubicBezTo>
                  <a:cubicBezTo>
                    <a:pt x="6598" y="17327"/>
                    <a:pt x="7249" y="17494"/>
                    <a:pt x="7249" y="17494"/>
                  </a:cubicBezTo>
                  <a:cubicBezTo>
                    <a:pt x="7260" y="17495"/>
                    <a:pt x="7272" y="17495"/>
                    <a:pt x="7283" y="17495"/>
                  </a:cubicBezTo>
                  <a:cubicBezTo>
                    <a:pt x="7751" y="17495"/>
                    <a:pt x="8486" y="17141"/>
                    <a:pt x="8486" y="17141"/>
                  </a:cubicBezTo>
                  <a:cubicBezTo>
                    <a:pt x="10254" y="16955"/>
                    <a:pt x="11231" y="16806"/>
                    <a:pt x="11855" y="16750"/>
                  </a:cubicBezTo>
                  <a:cubicBezTo>
                    <a:pt x="12646" y="16666"/>
                    <a:pt x="13279" y="16480"/>
                    <a:pt x="13865" y="16303"/>
                  </a:cubicBezTo>
                  <a:cubicBezTo>
                    <a:pt x="14665" y="16071"/>
                    <a:pt x="15298" y="15829"/>
                    <a:pt x="15782" y="15605"/>
                  </a:cubicBezTo>
                  <a:cubicBezTo>
                    <a:pt x="16600" y="15252"/>
                    <a:pt x="16982" y="14954"/>
                    <a:pt x="16982" y="14954"/>
                  </a:cubicBezTo>
                  <a:cubicBezTo>
                    <a:pt x="18099" y="14610"/>
                    <a:pt x="23282" y="10190"/>
                    <a:pt x="23282" y="10190"/>
                  </a:cubicBezTo>
                  <a:cubicBezTo>
                    <a:pt x="23388" y="10213"/>
                    <a:pt x="23484" y="10223"/>
                    <a:pt x="23571" y="10223"/>
                  </a:cubicBezTo>
                  <a:cubicBezTo>
                    <a:pt x="23894" y="10223"/>
                    <a:pt x="24078" y="10091"/>
                    <a:pt x="24100" y="10069"/>
                  </a:cubicBezTo>
                  <a:cubicBezTo>
                    <a:pt x="24380" y="10283"/>
                    <a:pt x="24584" y="10432"/>
                    <a:pt x="24668" y="10478"/>
                  </a:cubicBezTo>
                  <a:cubicBezTo>
                    <a:pt x="24668" y="10478"/>
                    <a:pt x="25766" y="11185"/>
                    <a:pt x="26148" y="11325"/>
                  </a:cubicBezTo>
                  <a:cubicBezTo>
                    <a:pt x="26148" y="11325"/>
                    <a:pt x="27570" y="11843"/>
                    <a:pt x="28329" y="11843"/>
                  </a:cubicBezTo>
                  <a:cubicBezTo>
                    <a:pt x="28403" y="11843"/>
                    <a:pt x="28470" y="11838"/>
                    <a:pt x="28530" y="11827"/>
                  </a:cubicBezTo>
                  <a:cubicBezTo>
                    <a:pt x="28530" y="11827"/>
                    <a:pt x="29023" y="12015"/>
                    <a:pt x="29580" y="12015"/>
                  </a:cubicBezTo>
                  <a:cubicBezTo>
                    <a:pt x="29882" y="12015"/>
                    <a:pt x="30203" y="11960"/>
                    <a:pt x="30474" y="11790"/>
                  </a:cubicBezTo>
                  <a:cubicBezTo>
                    <a:pt x="30474" y="11790"/>
                    <a:pt x="31089" y="11697"/>
                    <a:pt x="31396" y="10432"/>
                  </a:cubicBezTo>
                  <a:cubicBezTo>
                    <a:pt x="31396" y="10432"/>
                    <a:pt x="31563" y="9929"/>
                    <a:pt x="31451" y="9203"/>
                  </a:cubicBezTo>
                  <a:lnTo>
                    <a:pt x="31954" y="7910"/>
                  </a:lnTo>
                  <a:cubicBezTo>
                    <a:pt x="31954" y="7910"/>
                    <a:pt x="31954" y="7910"/>
                    <a:pt x="31954" y="7910"/>
                  </a:cubicBezTo>
                  <a:cubicBezTo>
                    <a:pt x="31986" y="7910"/>
                    <a:pt x="32362" y="7085"/>
                    <a:pt x="32187" y="5947"/>
                  </a:cubicBezTo>
                  <a:cubicBezTo>
                    <a:pt x="32187" y="5947"/>
                    <a:pt x="32010" y="3230"/>
                    <a:pt x="31796" y="3081"/>
                  </a:cubicBezTo>
                  <a:lnTo>
                    <a:pt x="31796" y="3081"/>
                  </a:lnTo>
                  <a:cubicBezTo>
                    <a:pt x="31796" y="3081"/>
                    <a:pt x="32149" y="7175"/>
                    <a:pt x="30205" y="8208"/>
                  </a:cubicBezTo>
                  <a:cubicBezTo>
                    <a:pt x="30205" y="8208"/>
                    <a:pt x="29853" y="8004"/>
                    <a:pt x="29431" y="8004"/>
                  </a:cubicBezTo>
                  <a:cubicBezTo>
                    <a:pt x="28957" y="8004"/>
                    <a:pt x="28395" y="8262"/>
                    <a:pt x="28148" y="9362"/>
                  </a:cubicBezTo>
                  <a:cubicBezTo>
                    <a:pt x="28148" y="9362"/>
                    <a:pt x="28082" y="9379"/>
                    <a:pt x="27940" y="9379"/>
                  </a:cubicBezTo>
                  <a:cubicBezTo>
                    <a:pt x="27317" y="9379"/>
                    <a:pt x="25226" y="9047"/>
                    <a:pt x="20723" y="5481"/>
                  </a:cubicBezTo>
                  <a:cubicBezTo>
                    <a:pt x="20723" y="5481"/>
                    <a:pt x="16424" y="1592"/>
                    <a:pt x="14833" y="996"/>
                  </a:cubicBezTo>
                  <a:cubicBezTo>
                    <a:pt x="14833" y="996"/>
                    <a:pt x="13679" y="847"/>
                    <a:pt x="125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59"/>
            <p:cNvSpPr/>
            <p:nvPr/>
          </p:nvSpPr>
          <p:spPr>
            <a:xfrm>
              <a:off x="2720522" y="3651421"/>
              <a:ext cx="343666" cy="216609"/>
            </a:xfrm>
            <a:custGeom>
              <a:avLst/>
              <a:gdLst/>
              <a:ahLst/>
              <a:cxnLst/>
              <a:rect l="l" t="t" r="r" b="b"/>
              <a:pathLst>
                <a:path w="7752" h="4886" extrusionOk="0">
                  <a:moveTo>
                    <a:pt x="7249" y="0"/>
                  </a:moveTo>
                  <a:cubicBezTo>
                    <a:pt x="7163" y="73"/>
                    <a:pt x="6970" y="93"/>
                    <a:pt x="6785" y="93"/>
                  </a:cubicBezTo>
                  <a:cubicBezTo>
                    <a:pt x="6569" y="93"/>
                    <a:pt x="6365" y="65"/>
                    <a:pt x="6365" y="65"/>
                  </a:cubicBezTo>
                  <a:cubicBezTo>
                    <a:pt x="6272" y="93"/>
                    <a:pt x="5378" y="819"/>
                    <a:pt x="5378" y="819"/>
                  </a:cubicBezTo>
                  <a:cubicBezTo>
                    <a:pt x="5211" y="977"/>
                    <a:pt x="3387" y="2466"/>
                    <a:pt x="3387" y="2466"/>
                  </a:cubicBezTo>
                  <a:cubicBezTo>
                    <a:pt x="2745" y="3108"/>
                    <a:pt x="0" y="4885"/>
                    <a:pt x="0" y="4885"/>
                  </a:cubicBezTo>
                  <a:cubicBezTo>
                    <a:pt x="36" y="4886"/>
                    <a:pt x="71" y="4886"/>
                    <a:pt x="106" y="4886"/>
                  </a:cubicBezTo>
                  <a:cubicBezTo>
                    <a:pt x="7005" y="4886"/>
                    <a:pt x="7751" y="363"/>
                    <a:pt x="7751" y="354"/>
                  </a:cubicBezTo>
                  <a:lnTo>
                    <a:pt x="72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59"/>
            <p:cNvSpPr/>
            <p:nvPr/>
          </p:nvSpPr>
          <p:spPr>
            <a:xfrm>
              <a:off x="2237434" y="3865502"/>
              <a:ext cx="107728" cy="96157"/>
            </a:xfrm>
            <a:custGeom>
              <a:avLst/>
              <a:gdLst/>
              <a:ahLst/>
              <a:cxnLst/>
              <a:rect l="l" t="t" r="r" b="b"/>
              <a:pathLst>
                <a:path w="2430" h="2169" extrusionOk="0">
                  <a:moveTo>
                    <a:pt x="1034" y="1"/>
                  </a:moveTo>
                  <a:cubicBezTo>
                    <a:pt x="466" y="1"/>
                    <a:pt x="1" y="494"/>
                    <a:pt x="1" y="1080"/>
                  </a:cubicBezTo>
                  <a:cubicBezTo>
                    <a:pt x="1" y="1676"/>
                    <a:pt x="457" y="2169"/>
                    <a:pt x="1034" y="2169"/>
                  </a:cubicBezTo>
                  <a:cubicBezTo>
                    <a:pt x="1620" y="2169"/>
                    <a:pt x="2429" y="1778"/>
                    <a:pt x="2429" y="1192"/>
                  </a:cubicBezTo>
                  <a:cubicBezTo>
                    <a:pt x="2429" y="596"/>
                    <a:pt x="1611" y="1"/>
                    <a:pt x="10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59"/>
            <p:cNvSpPr/>
            <p:nvPr/>
          </p:nvSpPr>
          <p:spPr>
            <a:xfrm>
              <a:off x="3241912" y="3597380"/>
              <a:ext cx="103162" cy="122136"/>
            </a:xfrm>
            <a:custGeom>
              <a:avLst/>
              <a:gdLst/>
              <a:ahLst/>
              <a:cxnLst/>
              <a:rect l="l" t="t" r="r" b="b"/>
              <a:pathLst>
                <a:path w="2327" h="2755" extrusionOk="0">
                  <a:moveTo>
                    <a:pt x="1285" y="0"/>
                  </a:moveTo>
                  <a:cubicBezTo>
                    <a:pt x="699" y="0"/>
                    <a:pt x="1" y="1201"/>
                    <a:pt x="1" y="1964"/>
                  </a:cubicBezTo>
                  <a:cubicBezTo>
                    <a:pt x="1" y="2736"/>
                    <a:pt x="708" y="2755"/>
                    <a:pt x="1285" y="2755"/>
                  </a:cubicBezTo>
                  <a:cubicBezTo>
                    <a:pt x="1862" y="2755"/>
                    <a:pt x="2327" y="2140"/>
                    <a:pt x="2327" y="1387"/>
                  </a:cubicBezTo>
                  <a:cubicBezTo>
                    <a:pt x="2327" y="624"/>
                    <a:pt x="1862" y="10"/>
                    <a:pt x="12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59"/>
            <p:cNvSpPr/>
            <p:nvPr/>
          </p:nvSpPr>
          <p:spPr>
            <a:xfrm>
              <a:off x="2303444" y="3483091"/>
              <a:ext cx="369644" cy="170414"/>
            </a:xfrm>
            <a:custGeom>
              <a:avLst/>
              <a:gdLst/>
              <a:ahLst/>
              <a:cxnLst/>
              <a:rect l="l" t="t" r="r" b="b"/>
              <a:pathLst>
                <a:path w="8338" h="3844" extrusionOk="0">
                  <a:moveTo>
                    <a:pt x="8319" y="66"/>
                  </a:moveTo>
                  <a:lnTo>
                    <a:pt x="8319" y="66"/>
                  </a:lnTo>
                  <a:cubicBezTo>
                    <a:pt x="8319" y="66"/>
                    <a:pt x="8319" y="67"/>
                    <a:pt x="8318" y="68"/>
                  </a:cubicBezTo>
                  <a:lnTo>
                    <a:pt x="8318" y="68"/>
                  </a:lnTo>
                  <a:cubicBezTo>
                    <a:pt x="8319" y="67"/>
                    <a:pt x="8319" y="67"/>
                    <a:pt x="8319" y="66"/>
                  </a:cubicBezTo>
                  <a:close/>
                  <a:moveTo>
                    <a:pt x="1" y="1"/>
                  </a:moveTo>
                  <a:cubicBezTo>
                    <a:pt x="10" y="373"/>
                    <a:pt x="47" y="810"/>
                    <a:pt x="122" y="1127"/>
                  </a:cubicBezTo>
                  <a:lnTo>
                    <a:pt x="410" y="1787"/>
                  </a:lnTo>
                  <a:lnTo>
                    <a:pt x="699" y="2485"/>
                  </a:lnTo>
                  <a:cubicBezTo>
                    <a:pt x="1117" y="3118"/>
                    <a:pt x="1676" y="3565"/>
                    <a:pt x="2234" y="3844"/>
                  </a:cubicBezTo>
                  <a:cubicBezTo>
                    <a:pt x="2234" y="3844"/>
                    <a:pt x="4076" y="2895"/>
                    <a:pt x="7473" y="2774"/>
                  </a:cubicBezTo>
                  <a:cubicBezTo>
                    <a:pt x="8337" y="1581"/>
                    <a:pt x="8303" y="131"/>
                    <a:pt x="8318" y="68"/>
                  </a:cubicBezTo>
                  <a:lnTo>
                    <a:pt x="8318" y="68"/>
                  </a:lnTo>
                  <a:cubicBezTo>
                    <a:pt x="7407" y="1779"/>
                    <a:pt x="6290" y="2346"/>
                    <a:pt x="5211" y="2588"/>
                  </a:cubicBezTo>
                  <a:cubicBezTo>
                    <a:pt x="4831" y="2674"/>
                    <a:pt x="4477" y="2712"/>
                    <a:pt x="4145" y="2712"/>
                  </a:cubicBezTo>
                  <a:cubicBezTo>
                    <a:pt x="3295" y="2712"/>
                    <a:pt x="2593" y="2462"/>
                    <a:pt x="1964" y="2141"/>
                  </a:cubicBezTo>
                  <a:cubicBezTo>
                    <a:pt x="503" y="1397"/>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59"/>
            <p:cNvSpPr/>
            <p:nvPr/>
          </p:nvSpPr>
          <p:spPr>
            <a:xfrm>
              <a:off x="2745259" y="3464959"/>
              <a:ext cx="153080" cy="104802"/>
            </a:xfrm>
            <a:custGeom>
              <a:avLst/>
              <a:gdLst/>
              <a:ahLst/>
              <a:cxnLst/>
              <a:rect l="l" t="t" r="r" b="b"/>
              <a:pathLst>
                <a:path w="3453" h="2364" extrusionOk="0">
                  <a:moveTo>
                    <a:pt x="0" y="0"/>
                  </a:moveTo>
                  <a:cubicBezTo>
                    <a:pt x="0" y="1"/>
                    <a:pt x="94" y="1303"/>
                    <a:pt x="931" y="2364"/>
                  </a:cubicBezTo>
                  <a:cubicBezTo>
                    <a:pt x="1257" y="2271"/>
                    <a:pt x="1666" y="2131"/>
                    <a:pt x="2038" y="1982"/>
                  </a:cubicBezTo>
                  <a:cubicBezTo>
                    <a:pt x="2224" y="1917"/>
                    <a:pt x="2410" y="1861"/>
                    <a:pt x="2578" y="1815"/>
                  </a:cubicBezTo>
                  <a:cubicBezTo>
                    <a:pt x="2708" y="1778"/>
                    <a:pt x="2857" y="1722"/>
                    <a:pt x="2969" y="1694"/>
                  </a:cubicBezTo>
                  <a:cubicBezTo>
                    <a:pt x="3215" y="1643"/>
                    <a:pt x="3371" y="1638"/>
                    <a:pt x="3428" y="1638"/>
                  </a:cubicBezTo>
                  <a:cubicBezTo>
                    <a:pt x="3444" y="1638"/>
                    <a:pt x="3453" y="1638"/>
                    <a:pt x="3453" y="1638"/>
                  </a:cubicBezTo>
                  <a:cubicBezTo>
                    <a:pt x="3406" y="1610"/>
                    <a:pt x="3285" y="1461"/>
                    <a:pt x="3108" y="1350"/>
                  </a:cubicBezTo>
                  <a:cubicBezTo>
                    <a:pt x="2887" y="1417"/>
                    <a:pt x="2623" y="1469"/>
                    <a:pt x="2332" y="1469"/>
                  </a:cubicBezTo>
                  <a:cubicBezTo>
                    <a:pt x="1620" y="1469"/>
                    <a:pt x="754" y="115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59"/>
            <p:cNvSpPr/>
            <p:nvPr/>
          </p:nvSpPr>
          <p:spPr>
            <a:xfrm>
              <a:off x="2410684" y="2364364"/>
              <a:ext cx="36796" cy="28506"/>
            </a:xfrm>
            <a:custGeom>
              <a:avLst/>
              <a:gdLst/>
              <a:ahLst/>
              <a:cxnLst/>
              <a:rect l="l" t="t" r="r" b="b"/>
              <a:pathLst>
                <a:path w="830" h="643" extrusionOk="0">
                  <a:moveTo>
                    <a:pt x="410" y="1"/>
                  </a:moveTo>
                  <a:cubicBezTo>
                    <a:pt x="234" y="1"/>
                    <a:pt x="1" y="47"/>
                    <a:pt x="1" y="224"/>
                  </a:cubicBezTo>
                  <a:cubicBezTo>
                    <a:pt x="1" y="401"/>
                    <a:pt x="234" y="643"/>
                    <a:pt x="410" y="643"/>
                  </a:cubicBezTo>
                  <a:cubicBezTo>
                    <a:pt x="587" y="643"/>
                    <a:pt x="829" y="577"/>
                    <a:pt x="829" y="401"/>
                  </a:cubicBezTo>
                  <a:cubicBezTo>
                    <a:pt x="829" y="224"/>
                    <a:pt x="587" y="1"/>
                    <a:pt x="4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59"/>
            <p:cNvSpPr/>
            <p:nvPr/>
          </p:nvSpPr>
          <p:spPr>
            <a:xfrm>
              <a:off x="2459361" y="2359399"/>
              <a:ext cx="39234" cy="28550"/>
            </a:xfrm>
            <a:custGeom>
              <a:avLst/>
              <a:gdLst/>
              <a:ahLst/>
              <a:cxnLst/>
              <a:rect l="l" t="t" r="r" b="b"/>
              <a:pathLst>
                <a:path w="885" h="644" extrusionOk="0">
                  <a:moveTo>
                    <a:pt x="513" y="1"/>
                  </a:moveTo>
                  <a:cubicBezTo>
                    <a:pt x="336" y="1"/>
                    <a:pt x="1" y="299"/>
                    <a:pt x="1" y="475"/>
                  </a:cubicBezTo>
                  <a:cubicBezTo>
                    <a:pt x="1" y="635"/>
                    <a:pt x="275" y="643"/>
                    <a:pt x="458" y="643"/>
                  </a:cubicBezTo>
                  <a:cubicBezTo>
                    <a:pt x="478" y="643"/>
                    <a:pt x="496" y="643"/>
                    <a:pt x="513" y="643"/>
                  </a:cubicBezTo>
                  <a:cubicBezTo>
                    <a:pt x="680" y="643"/>
                    <a:pt x="885" y="438"/>
                    <a:pt x="885" y="271"/>
                  </a:cubicBezTo>
                  <a:cubicBezTo>
                    <a:pt x="885" y="94"/>
                    <a:pt x="680" y="1"/>
                    <a:pt x="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1" name="Google Shape;4601;p59"/>
          <p:cNvGrpSpPr/>
          <p:nvPr/>
        </p:nvGrpSpPr>
        <p:grpSpPr>
          <a:xfrm flipH="1">
            <a:off x="713251" y="2084037"/>
            <a:ext cx="318150" cy="336300"/>
            <a:chOff x="8565500" y="4211037"/>
            <a:chExt cx="318150" cy="336300"/>
          </a:xfrm>
        </p:grpSpPr>
        <p:sp>
          <p:nvSpPr>
            <p:cNvPr id="4602" name="Google Shape;4602;p59"/>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59"/>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59"/>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59"/>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59"/>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59"/>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59"/>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59"/>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59"/>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1" name="Google Shape;4611;p59"/>
          <p:cNvGrpSpPr/>
          <p:nvPr/>
        </p:nvGrpSpPr>
        <p:grpSpPr>
          <a:xfrm flipH="1">
            <a:off x="4018776" y="3956412"/>
            <a:ext cx="241624" cy="336300"/>
            <a:chOff x="5936926" y="1793687"/>
            <a:chExt cx="241624" cy="336300"/>
          </a:xfrm>
        </p:grpSpPr>
        <p:sp>
          <p:nvSpPr>
            <p:cNvPr id="4612" name="Google Shape;4612;p59"/>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59"/>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59"/>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59"/>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59"/>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59"/>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59"/>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59"/>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7" name="Google Shape;4727;p62"/>
          <p:cNvSpPr txBox="1">
            <a:spLocks noGrp="1"/>
          </p:cNvSpPr>
          <p:nvPr>
            <p:ph type="subTitle" idx="1"/>
          </p:nvPr>
        </p:nvSpPr>
        <p:spPr>
          <a:xfrm>
            <a:off x="894983" y="1059023"/>
            <a:ext cx="5667000" cy="24309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dirty="0"/>
              <a:t>The concept of regime is often preceded by a spatial adjective - international, national, or urban, for example - that refers to the area over which it has jurisdiction and can be used to refer to all manner of substantive remits over which it has control - development, environment, </a:t>
            </a:r>
            <a:r>
              <a:rPr lang="en-US" dirty="0" err="1"/>
              <a:t>labour</a:t>
            </a:r>
            <a:r>
              <a:rPr lang="en-US" dirty="0"/>
              <a:t>, trade, and so on.</a:t>
            </a:r>
          </a:p>
          <a:p>
            <a:pPr marL="127000" lvl="0" indent="0" algn="l" rtl="0">
              <a:spcBef>
                <a:spcPts val="0"/>
              </a:spcBef>
              <a:spcAft>
                <a:spcPts val="0"/>
              </a:spcAft>
              <a:buSzPts val="1600"/>
              <a:buNone/>
            </a:pPr>
            <a:endParaRPr lang="en-US" dirty="0"/>
          </a:p>
          <a:p>
            <a:pPr marL="127000" lvl="0" indent="0" algn="l" rtl="0">
              <a:spcBef>
                <a:spcPts val="0"/>
              </a:spcBef>
              <a:spcAft>
                <a:spcPts val="0"/>
              </a:spcAft>
              <a:buSzPts val="1600"/>
              <a:buNone/>
            </a:pPr>
            <a:r>
              <a:rPr lang="en-US" dirty="0"/>
              <a:t>A more-detailed definition documents the means through which an institution forms. </a:t>
            </a:r>
          </a:p>
          <a:p>
            <a:pPr marL="127000" lvl="0" indent="0" algn="l" rtl="0">
              <a:spcBef>
                <a:spcPts val="0"/>
              </a:spcBef>
              <a:spcAft>
                <a:spcPts val="0"/>
              </a:spcAft>
              <a:buSzPts val="1600"/>
              <a:buNone/>
            </a:pPr>
            <a:endParaRPr lang="en-US" dirty="0"/>
          </a:p>
          <a:p>
            <a:pPr marL="127000" lvl="0" indent="0" algn="l" rtl="0">
              <a:spcBef>
                <a:spcPts val="0"/>
              </a:spcBef>
              <a:spcAft>
                <a:spcPts val="0"/>
              </a:spcAft>
              <a:buSzPts val="1600"/>
              <a:buNone/>
            </a:pPr>
            <a:r>
              <a:rPr lang="en-US" dirty="0"/>
              <a:t>The emphasis is on the principles, norms, rules, and decision-making procedures around which the expectations of individual actors (normally governments) converge and are institutionalized.</a:t>
            </a:r>
            <a:endParaRPr dirty="0"/>
          </a:p>
        </p:txBody>
      </p:sp>
    </p:spTree>
    <p:extLst>
      <p:ext uri="{BB962C8B-B14F-4D97-AF65-F5344CB8AC3E}">
        <p14:creationId xmlns:p14="http://schemas.microsoft.com/office/powerpoint/2010/main" val="50849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7" name="Google Shape;4727;p62"/>
          <p:cNvSpPr txBox="1">
            <a:spLocks noGrp="1"/>
          </p:cNvSpPr>
          <p:nvPr>
            <p:ph type="subTitle" idx="1"/>
          </p:nvPr>
        </p:nvSpPr>
        <p:spPr>
          <a:xfrm>
            <a:off x="894982" y="1099958"/>
            <a:ext cx="5881131" cy="24309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dirty="0"/>
              <a:t>Uses of the regime concept often involve an association with a specific individual (e.g., Nicolae </a:t>
            </a:r>
            <a:r>
              <a:rPr lang="en-US" dirty="0" err="1"/>
              <a:t>Ceaușescu’s</a:t>
            </a:r>
            <a:r>
              <a:rPr lang="en-US" dirty="0"/>
              <a:t> regime in Romania), ideology (e.g., a fascist regime), approach (e.g., a military regime), or political project (e.g., a neoliberal regime).</a:t>
            </a:r>
          </a:p>
          <a:p>
            <a:pPr marL="127000" lvl="0" indent="0" algn="l" rtl="0">
              <a:spcBef>
                <a:spcPts val="0"/>
              </a:spcBef>
              <a:spcAft>
                <a:spcPts val="0"/>
              </a:spcAft>
              <a:buSzPts val="1600"/>
              <a:buNone/>
            </a:pPr>
            <a:endParaRPr lang="en-US" dirty="0"/>
          </a:p>
          <a:p>
            <a:pPr marL="127000" lvl="0" indent="0" algn="l" rtl="0">
              <a:spcBef>
                <a:spcPts val="0"/>
              </a:spcBef>
              <a:spcAft>
                <a:spcPts val="0"/>
              </a:spcAft>
              <a:buSzPts val="1600"/>
              <a:buNone/>
            </a:pPr>
            <a:r>
              <a:rPr lang="en-US" dirty="0"/>
              <a:t>In theory, the term need not imply anything about the particular government to which it relates, and most social scientists use it in a normative and neutral manner. The term, though, can be used in a political context. It is used colloquially by some, such as government officials, media journalists, and policy makers, when referring to governments that they believe are repressive, undemocratic, or illegitimate or simply do not square with the person’s own view of the world.</a:t>
            </a:r>
          </a:p>
        </p:txBody>
      </p:sp>
    </p:spTree>
    <p:extLst>
      <p:ext uri="{BB962C8B-B14F-4D97-AF65-F5344CB8AC3E}">
        <p14:creationId xmlns:p14="http://schemas.microsoft.com/office/powerpoint/2010/main" val="3469652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7" name="Google Shape;4727;p62"/>
          <p:cNvSpPr txBox="1">
            <a:spLocks noGrp="1"/>
          </p:cNvSpPr>
          <p:nvPr>
            <p:ph type="subTitle" idx="1"/>
          </p:nvPr>
        </p:nvSpPr>
        <p:spPr>
          <a:xfrm>
            <a:off x="894982" y="1099958"/>
            <a:ext cx="5881131" cy="24309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dirty="0"/>
              <a:t>Used in this context, the concept of regime communicates a sense of ideological or moral disapproval or political opposition. </a:t>
            </a:r>
          </a:p>
          <a:p>
            <a:pPr marL="127000" lvl="0" indent="0" algn="l" rtl="0">
              <a:spcBef>
                <a:spcPts val="0"/>
              </a:spcBef>
              <a:spcAft>
                <a:spcPts val="0"/>
              </a:spcAft>
              <a:buSzPts val="1600"/>
              <a:buNone/>
            </a:pPr>
            <a:endParaRPr lang="en-US" dirty="0"/>
          </a:p>
          <a:p>
            <a:pPr marL="127000" lvl="0" indent="0" algn="l" rtl="0">
              <a:spcBef>
                <a:spcPts val="0"/>
              </a:spcBef>
              <a:spcAft>
                <a:spcPts val="0"/>
              </a:spcAft>
              <a:buSzPts val="1600"/>
              <a:buNone/>
            </a:pPr>
            <a:r>
              <a:rPr lang="en-US" dirty="0"/>
              <a:t>Regime change thus refers to the overthrow of a government considered illegitimate by an external force and its replacement with a new government according to the ideas or interests promoted by that force. </a:t>
            </a:r>
          </a:p>
          <a:p>
            <a:pPr marL="127000" lvl="0" indent="0" algn="l" rtl="0">
              <a:spcBef>
                <a:spcPts val="0"/>
              </a:spcBef>
              <a:spcAft>
                <a:spcPts val="0"/>
              </a:spcAft>
              <a:buSzPts val="1600"/>
              <a:buNone/>
            </a:pPr>
            <a:endParaRPr lang="en-US" dirty="0"/>
          </a:p>
          <a:p>
            <a:pPr marL="127000" lvl="0" indent="0" algn="l" rtl="0">
              <a:spcBef>
                <a:spcPts val="0"/>
              </a:spcBef>
              <a:spcAft>
                <a:spcPts val="0"/>
              </a:spcAft>
              <a:buSzPts val="1600"/>
              <a:buNone/>
            </a:pPr>
            <a:r>
              <a:rPr lang="en-US" dirty="0"/>
              <a:t>In the case of the Iraq War (2003–11), a U.S.-led coalition of national armies spearheaded the overthrow of the </a:t>
            </a:r>
            <a:r>
              <a:rPr lang="en-US" dirty="0" err="1"/>
              <a:t>Ṣaddām</a:t>
            </a:r>
            <a:r>
              <a:rPr lang="en-US" dirty="0"/>
              <a:t> </a:t>
            </a:r>
            <a:r>
              <a:rPr lang="en-US" dirty="0" err="1"/>
              <a:t>Ḥussein</a:t>
            </a:r>
            <a:r>
              <a:rPr lang="en-US" dirty="0"/>
              <a:t> regime and oversaw its replacement by, first, a U.S.-led interim government and then, subsequently, an elected regime.</a:t>
            </a:r>
          </a:p>
        </p:txBody>
      </p:sp>
    </p:spTree>
    <p:extLst>
      <p:ext uri="{BB962C8B-B14F-4D97-AF65-F5344CB8AC3E}">
        <p14:creationId xmlns:p14="http://schemas.microsoft.com/office/powerpoint/2010/main" val="331714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42"/>
        <p:cNvGrpSpPr/>
        <p:nvPr/>
      </p:nvGrpSpPr>
      <p:grpSpPr>
        <a:xfrm>
          <a:off x="0" y="0"/>
          <a:ext cx="0" cy="0"/>
          <a:chOff x="0" y="0"/>
          <a:chExt cx="0" cy="0"/>
        </a:xfrm>
      </p:grpSpPr>
      <p:sp>
        <p:nvSpPr>
          <p:cNvPr id="5044" name="Google Shape;5044;p69"/>
          <p:cNvSpPr txBox="1">
            <a:spLocks noGrp="1"/>
          </p:cNvSpPr>
          <p:nvPr>
            <p:ph type="title"/>
          </p:nvPr>
        </p:nvSpPr>
        <p:spPr>
          <a:xfrm>
            <a:off x="4572000" y="1252899"/>
            <a:ext cx="3571800" cy="99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5046" name="Google Shape;5046;p69"/>
          <p:cNvSpPr txBox="1"/>
          <p:nvPr/>
        </p:nvSpPr>
        <p:spPr>
          <a:xfrm>
            <a:off x="4586900" y="3642050"/>
            <a:ext cx="3053400" cy="246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Mukta"/>
                <a:ea typeface="Mukta"/>
                <a:cs typeface="Mukta"/>
                <a:sym typeface="Mukta"/>
              </a:rPr>
              <a:t>Please keep this slide for attribution</a:t>
            </a:r>
            <a:endParaRPr sz="1200">
              <a:solidFill>
                <a:schemeClr val="dk1"/>
              </a:solidFill>
              <a:latin typeface="Mukta"/>
              <a:ea typeface="Mukta"/>
              <a:cs typeface="Mukta"/>
              <a:sym typeface="Mukta"/>
            </a:endParaRPr>
          </a:p>
        </p:txBody>
      </p:sp>
      <p:grpSp>
        <p:nvGrpSpPr>
          <p:cNvPr id="5047" name="Google Shape;5047;p69"/>
          <p:cNvGrpSpPr/>
          <p:nvPr/>
        </p:nvGrpSpPr>
        <p:grpSpPr>
          <a:xfrm>
            <a:off x="1309813" y="1638088"/>
            <a:ext cx="2376886" cy="2961338"/>
            <a:chOff x="1309813" y="1638088"/>
            <a:chExt cx="2376886" cy="2961338"/>
          </a:xfrm>
        </p:grpSpPr>
        <p:sp>
          <p:nvSpPr>
            <p:cNvPr id="5048" name="Google Shape;5048;p69"/>
            <p:cNvSpPr/>
            <p:nvPr/>
          </p:nvSpPr>
          <p:spPr>
            <a:xfrm>
              <a:off x="2752738" y="2409825"/>
              <a:ext cx="47700" cy="50100"/>
            </a:xfrm>
            <a:prstGeom prst="ellipse">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9" name="Google Shape;5049;p69"/>
            <p:cNvGrpSpPr/>
            <p:nvPr/>
          </p:nvGrpSpPr>
          <p:grpSpPr>
            <a:xfrm>
              <a:off x="1467759" y="1638088"/>
              <a:ext cx="1923075" cy="2961325"/>
              <a:chOff x="6258834" y="1733638"/>
              <a:chExt cx="1923075" cy="2961325"/>
            </a:xfrm>
          </p:grpSpPr>
          <p:sp>
            <p:nvSpPr>
              <p:cNvPr id="5050" name="Google Shape;5050;p69"/>
              <p:cNvSpPr/>
              <p:nvPr/>
            </p:nvSpPr>
            <p:spPr>
              <a:xfrm flipH="1">
                <a:off x="6258834" y="1733638"/>
                <a:ext cx="1781300" cy="2961325"/>
              </a:xfrm>
              <a:custGeom>
                <a:avLst/>
                <a:gdLst/>
                <a:ahLst/>
                <a:cxnLst/>
                <a:rect l="l" t="t" r="r" b="b"/>
                <a:pathLst>
                  <a:path w="71252" h="118453" extrusionOk="0">
                    <a:moveTo>
                      <a:pt x="35626" y="1"/>
                    </a:moveTo>
                    <a:cubicBezTo>
                      <a:pt x="15945" y="1"/>
                      <a:pt x="1" y="15979"/>
                      <a:pt x="1" y="35593"/>
                    </a:cubicBezTo>
                    <a:lnTo>
                      <a:pt x="1" y="118452"/>
                    </a:lnTo>
                    <a:lnTo>
                      <a:pt x="71252" y="118452"/>
                    </a:lnTo>
                    <a:lnTo>
                      <a:pt x="71252" y="35660"/>
                    </a:lnTo>
                    <a:cubicBezTo>
                      <a:pt x="71252" y="15979"/>
                      <a:pt x="55273" y="1"/>
                      <a:pt x="356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69"/>
              <p:cNvSpPr/>
              <p:nvPr/>
            </p:nvSpPr>
            <p:spPr>
              <a:xfrm flipH="1">
                <a:off x="6401434" y="1733638"/>
                <a:ext cx="1780475" cy="2961325"/>
              </a:xfrm>
              <a:custGeom>
                <a:avLst/>
                <a:gdLst/>
                <a:ahLst/>
                <a:cxnLst/>
                <a:rect l="l" t="t" r="r" b="b"/>
                <a:pathLst>
                  <a:path w="71219" h="118453" extrusionOk="0">
                    <a:moveTo>
                      <a:pt x="35626" y="1"/>
                    </a:moveTo>
                    <a:cubicBezTo>
                      <a:pt x="15912" y="1"/>
                      <a:pt x="1" y="15979"/>
                      <a:pt x="1" y="35593"/>
                    </a:cubicBezTo>
                    <a:lnTo>
                      <a:pt x="1" y="118452"/>
                    </a:lnTo>
                    <a:lnTo>
                      <a:pt x="71218" y="118452"/>
                    </a:lnTo>
                    <a:lnTo>
                      <a:pt x="71218" y="35660"/>
                    </a:lnTo>
                    <a:cubicBezTo>
                      <a:pt x="71218" y="15979"/>
                      <a:pt x="55240" y="1"/>
                      <a:pt x="356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2" name="Google Shape;5052;p69"/>
            <p:cNvSpPr/>
            <p:nvPr/>
          </p:nvSpPr>
          <p:spPr>
            <a:xfrm>
              <a:off x="1531782" y="3269994"/>
              <a:ext cx="1924141" cy="76714"/>
            </a:xfrm>
            <a:custGeom>
              <a:avLst/>
              <a:gdLst/>
              <a:ahLst/>
              <a:cxnLst/>
              <a:rect l="l" t="t" r="r" b="b"/>
              <a:pathLst>
                <a:path w="54854" h="2187" extrusionOk="0">
                  <a:moveTo>
                    <a:pt x="0" y="0"/>
                  </a:moveTo>
                  <a:lnTo>
                    <a:pt x="0" y="2187"/>
                  </a:lnTo>
                  <a:lnTo>
                    <a:pt x="54854" y="2187"/>
                  </a:lnTo>
                  <a:lnTo>
                    <a:pt x="54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69"/>
            <p:cNvSpPr/>
            <p:nvPr/>
          </p:nvSpPr>
          <p:spPr>
            <a:xfrm>
              <a:off x="1591483" y="2671680"/>
              <a:ext cx="1805369" cy="598352"/>
            </a:xfrm>
            <a:custGeom>
              <a:avLst/>
              <a:gdLst/>
              <a:ahLst/>
              <a:cxnLst/>
              <a:rect l="l" t="t" r="r" b="b"/>
              <a:pathLst>
                <a:path w="51468" h="17058" extrusionOk="0">
                  <a:moveTo>
                    <a:pt x="25729" y="1"/>
                  </a:moveTo>
                  <a:lnTo>
                    <a:pt x="1" y="17057"/>
                  </a:lnTo>
                  <a:lnTo>
                    <a:pt x="51467" y="17057"/>
                  </a:lnTo>
                  <a:lnTo>
                    <a:pt x="25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69"/>
            <p:cNvSpPr/>
            <p:nvPr/>
          </p:nvSpPr>
          <p:spPr>
            <a:xfrm>
              <a:off x="1802684" y="2746781"/>
              <a:ext cx="1382650" cy="459901"/>
            </a:xfrm>
            <a:custGeom>
              <a:avLst/>
              <a:gdLst/>
              <a:ahLst/>
              <a:cxnLst/>
              <a:rect l="l" t="t" r="r" b="b"/>
              <a:pathLst>
                <a:path w="39417" h="13111" extrusionOk="0">
                  <a:moveTo>
                    <a:pt x="19708" y="0"/>
                  </a:moveTo>
                  <a:lnTo>
                    <a:pt x="0" y="13111"/>
                  </a:lnTo>
                  <a:lnTo>
                    <a:pt x="39417" y="13111"/>
                  </a:lnTo>
                  <a:lnTo>
                    <a:pt x="197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69"/>
            <p:cNvSpPr/>
            <p:nvPr/>
          </p:nvSpPr>
          <p:spPr>
            <a:xfrm>
              <a:off x="2368657" y="2899192"/>
              <a:ext cx="242210" cy="242210"/>
            </a:xfrm>
            <a:custGeom>
              <a:avLst/>
              <a:gdLst/>
              <a:ahLst/>
              <a:cxnLst/>
              <a:rect l="l" t="t" r="r" b="b"/>
              <a:pathLst>
                <a:path w="6905" h="6905" extrusionOk="0">
                  <a:moveTo>
                    <a:pt x="3453" y="1"/>
                  </a:moveTo>
                  <a:cubicBezTo>
                    <a:pt x="1545" y="1"/>
                    <a:pt x="0" y="1545"/>
                    <a:pt x="0" y="3453"/>
                  </a:cubicBezTo>
                  <a:cubicBezTo>
                    <a:pt x="0" y="5360"/>
                    <a:pt x="1545" y="6905"/>
                    <a:pt x="3453" y="6905"/>
                  </a:cubicBezTo>
                  <a:cubicBezTo>
                    <a:pt x="5360" y="6905"/>
                    <a:pt x="6905" y="5360"/>
                    <a:pt x="6905" y="3453"/>
                  </a:cubicBezTo>
                  <a:cubicBezTo>
                    <a:pt x="6905" y="1545"/>
                    <a:pt x="5360" y="1"/>
                    <a:pt x="34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9"/>
            <p:cNvSpPr/>
            <p:nvPr/>
          </p:nvSpPr>
          <p:spPr>
            <a:xfrm>
              <a:off x="1802684" y="2746781"/>
              <a:ext cx="1382650" cy="459901"/>
            </a:xfrm>
            <a:custGeom>
              <a:avLst/>
              <a:gdLst/>
              <a:ahLst/>
              <a:cxnLst/>
              <a:rect l="l" t="t" r="r" b="b"/>
              <a:pathLst>
                <a:path w="39417" h="13111" extrusionOk="0">
                  <a:moveTo>
                    <a:pt x="19708" y="0"/>
                  </a:moveTo>
                  <a:lnTo>
                    <a:pt x="0" y="13111"/>
                  </a:lnTo>
                  <a:lnTo>
                    <a:pt x="1629" y="13111"/>
                  </a:lnTo>
                  <a:lnTo>
                    <a:pt x="19708" y="1089"/>
                  </a:lnTo>
                  <a:lnTo>
                    <a:pt x="37788" y="13111"/>
                  </a:lnTo>
                  <a:lnTo>
                    <a:pt x="39417" y="13111"/>
                  </a:lnTo>
                  <a:lnTo>
                    <a:pt x="19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69"/>
            <p:cNvSpPr/>
            <p:nvPr/>
          </p:nvSpPr>
          <p:spPr>
            <a:xfrm>
              <a:off x="1591483" y="3250070"/>
              <a:ext cx="1805369" cy="19959"/>
            </a:xfrm>
            <a:custGeom>
              <a:avLst/>
              <a:gdLst/>
              <a:ahLst/>
              <a:cxnLst/>
              <a:rect l="l" t="t" r="r" b="b"/>
              <a:pathLst>
                <a:path w="51468" h="569" extrusionOk="0">
                  <a:moveTo>
                    <a:pt x="857" y="0"/>
                  </a:moveTo>
                  <a:lnTo>
                    <a:pt x="1" y="568"/>
                  </a:lnTo>
                  <a:lnTo>
                    <a:pt x="51467" y="568"/>
                  </a:lnTo>
                  <a:lnTo>
                    <a:pt x="50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69"/>
            <p:cNvSpPr/>
            <p:nvPr/>
          </p:nvSpPr>
          <p:spPr>
            <a:xfrm>
              <a:off x="1538306" y="4225010"/>
              <a:ext cx="1911759" cy="72189"/>
            </a:xfrm>
            <a:custGeom>
              <a:avLst/>
              <a:gdLst/>
              <a:ahLst/>
              <a:cxnLst/>
              <a:rect l="l" t="t" r="r" b="b"/>
              <a:pathLst>
                <a:path w="54501" h="2058" extrusionOk="0">
                  <a:moveTo>
                    <a:pt x="0" y="1"/>
                  </a:moveTo>
                  <a:lnTo>
                    <a:pt x="0" y="2057"/>
                  </a:lnTo>
                  <a:lnTo>
                    <a:pt x="54500" y="2057"/>
                  </a:lnTo>
                  <a:lnTo>
                    <a:pt x="545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69"/>
            <p:cNvSpPr/>
            <p:nvPr/>
          </p:nvSpPr>
          <p:spPr>
            <a:xfrm>
              <a:off x="1538306" y="4276924"/>
              <a:ext cx="1911759" cy="20275"/>
            </a:xfrm>
            <a:custGeom>
              <a:avLst/>
              <a:gdLst/>
              <a:ahLst/>
              <a:cxnLst/>
              <a:rect l="l" t="t" r="r" b="b"/>
              <a:pathLst>
                <a:path w="54501" h="578" extrusionOk="0">
                  <a:moveTo>
                    <a:pt x="0" y="0"/>
                  </a:moveTo>
                  <a:lnTo>
                    <a:pt x="0" y="577"/>
                  </a:lnTo>
                  <a:lnTo>
                    <a:pt x="54500" y="577"/>
                  </a:lnTo>
                  <a:lnTo>
                    <a:pt x="54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69"/>
            <p:cNvSpPr/>
            <p:nvPr/>
          </p:nvSpPr>
          <p:spPr>
            <a:xfrm>
              <a:off x="1475623" y="4297164"/>
              <a:ext cx="2037406" cy="72470"/>
            </a:xfrm>
            <a:custGeom>
              <a:avLst/>
              <a:gdLst/>
              <a:ahLst/>
              <a:cxnLst/>
              <a:rect l="l" t="t" r="r" b="b"/>
              <a:pathLst>
                <a:path w="58083" h="2066" extrusionOk="0">
                  <a:moveTo>
                    <a:pt x="1" y="0"/>
                  </a:moveTo>
                  <a:lnTo>
                    <a:pt x="1" y="2066"/>
                  </a:lnTo>
                  <a:lnTo>
                    <a:pt x="58083" y="2066"/>
                  </a:lnTo>
                  <a:lnTo>
                    <a:pt x="58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69"/>
            <p:cNvSpPr/>
            <p:nvPr/>
          </p:nvSpPr>
          <p:spPr>
            <a:xfrm>
              <a:off x="1475623" y="4349359"/>
              <a:ext cx="2037406" cy="19959"/>
            </a:xfrm>
            <a:custGeom>
              <a:avLst/>
              <a:gdLst/>
              <a:ahLst/>
              <a:cxnLst/>
              <a:rect l="l" t="t" r="r" b="b"/>
              <a:pathLst>
                <a:path w="58083" h="569" extrusionOk="0">
                  <a:moveTo>
                    <a:pt x="1" y="1"/>
                  </a:moveTo>
                  <a:lnTo>
                    <a:pt x="1" y="568"/>
                  </a:lnTo>
                  <a:lnTo>
                    <a:pt x="58083" y="568"/>
                  </a:lnTo>
                  <a:lnTo>
                    <a:pt x="5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9"/>
            <p:cNvSpPr/>
            <p:nvPr/>
          </p:nvSpPr>
          <p:spPr>
            <a:xfrm>
              <a:off x="1411642" y="4369283"/>
              <a:ext cx="2165053" cy="72505"/>
            </a:xfrm>
            <a:custGeom>
              <a:avLst/>
              <a:gdLst/>
              <a:ahLst/>
              <a:cxnLst/>
              <a:rect l="l" t="t" r="r" b="b"/>
              <a:pathLst>
                <a:path w="61722" h="2067" extrusionOk="0">
                  <a:moveTo>
                    <a:pt x="1" y="0"/>
                  </a:moveTo>
                  <a:lnTo>
                    <a:pt x="1" y="2066"/>
                  </a:lnTo>
                  <a:lnTo>
                    <a:pt x="61721" y="2066"/>
                  </a:lnTo>
                  <a:lnTo>
                    <a:pt x="61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9"/>
            <p:cNvSpPr/>
            <p:nvPr/>
          </p:nvSpPr>
          <p:spPr>
            <a:xfrm>
              <a:off x="1644696" y="3364949"/>
              <a:ext cx="213832" cy="796785"/>
            </a:xfrm>
            <a:custGeom>
              <a:avLst/>
              <a:gdLst/>
              <a:ahLst/>
              <a:cxnLst/>
              <a:rect l="l" t="t" r="r" b="b"/>
              <a:pathLst>
                <a:path w="6096" h="22715" extrusionOk="0">
                  <a:moveTo>
                    <a:pt x="866" y="1"/>
                  </a:moveTo>
                  <a:lnTo>
                    <a:pt x="1" y="22714"/>
                  </a:lnTo>
                  <a:lnTo>
                    <a:pt x="6095" y="22714"/>
                  </a:lnTo>
                  <a:lnTo>
                    <a:pt x="50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9"/>
            <p:cNvSpPr/>
            <p:nvPr/>
          </p:nvSpPr>
          <p:spPr>
            <a:xfrm>
              <a:off x="1673108" y="3364949"/>
              <a:ext cx="151815" cy="49003"/>
            </a:xfrm>
            <a:custGeom>
              <a:avLst/>
              <a:gdLst/>
              <a:ahLst/>
              <a:cxnLst/>
              <a:rect l="l" t="t" r="r" b="b"/>
              <a:pathLst>
                <a:path w="4328" h="1397" extrusionOk="0">
                  <a:moveTo>
                    <a:pt x="56" y="1"/>
                  </a:moveTo>
                  <a:lnTo>
                    <a:pt x="0" y="1397"/>
                  </a:lnTo>
                  <a:lnTo>
                    <a:pt x="4327" y="1397"/>
                  </a:ln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9"/>
            <p:cNvSpPr/>
            <p:nvPr/>
          </p:nvSpPr>
          <p:spPr>
            <a:xfrm>
              <a:off x="1645362" y="4129038"/>
              <a:ext cx="212850" cy="30096"/>
            </a:xfrm>
            <a:custGeom>
              <a:avLst/>
              <a:gdLst/>
              <a:ahLst/>
              <a:cxnLst/>
              <a:rect l="l" t="t" r="r" b="b"/>
              <a:pathLst>
                <a:path w="6068" h="858" extrusionOk="0">
                  <a:moveTo>
                    <a:pt x="19" y="1"/>
                  </a:moveTo>
                  <a:lnTo>
                    <a:pt x="0" y="857"/>
                  </a:lnTo>
                  <a:lnTo>
                    <a:pt x="6067" y="857"/>
                  </a:lnTo>
                  <a:lnTo>
                    <a:pt x="6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9"/>
            <p:cNvSpPr/>
            <p:nvPr/>
          </p:nvSpPr>
          <p:spPr>
            <a:xfrm>
              <a:off x="1746876" y="3429912"/>
              <a:ext cx="9822" cy="679276"/>
            </a:xfrm>
            <a:custGeom>
              <a:avLst/>
              <a:gdLst/>
              <a:ahLst/>
              <a:cxnLst/>
              <a:rect l="l" t="t" r="r" b="b"/>
              <a:pathLst>
                <a:path w="280" h="19365" extrusionOk="0">
                  <a:moveTo>
                    <a:pt x="140" y="1"/>
                  </a:moveTo>
                  <a:cubicBezTo>
                    <a:pt x="65" y="1"/>
                    <a:pt x="0" y="56"/>
                    <a:pt x="0" y="140"/>
                  </a:cubicBezTo>
                  <a:lnTo>
                    <a:pt x="0" y="19225"/>
                  </a:lnTo>
                  <a:cubicBezTo>
                    <a:pt x="0" y="19299"/>
                    <a:pt x="56" y="19364"/>
                    <a:pt x="140" y="19364"/>
                  </a:cubicBezTo>
                  <a:cubicBezTo>
                    <a:pt x="223" y="19364"/>
                    <a:pt x="279" y="19309"/>
                    <a:pt x="279" y="19225"/>
                  </a:cubicBezTo>
                  <a:lnTo>
                    <a:pt x="279" y="140"/>
                  </a:lnTo>
                  <a:cubicBezTo>
                    <a:pt x="279" y="66"/>
                    <a:pt x="22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9"/>
            <p:cNvSpPr/>
            <p:nvPr/>
          </p:nvSpPr>
          <p:spPr>
            <a:xfrm>
              <a:off x="1784724" y="3429912"/>
              <a:ext cx="36270" cy="679276"/>
            </a:xfrm>
            <a:custGeom>
              <a:avLst/>
              <a:gdLst/>
              <a:ahLst/>
              <a:cxnLst/>
              <a:rect l="l" t="t" r="r" b="b"/>
              <a:pathLst>
                <a:path w="1034" h="19365" extrusionOk="0">
                  <a:moveTo>
                    <a:pt x="140" y="1"/>
                  </a:moveTo>
                  <a:cubicBezTo>
                    <a:pt x="56" y="1"/>
                    <a:pt x="1" y="66"/>
                    <a:pt x="1" y="149"/>
                  </a:cubicBezTo>
                  <a:lnTo>
                    <a:pt x="745" y="19225"/>
                  </a:lnTo>
                  <a:cubicBezTo>
                    <a:pt x="745" y="19309"/>
                    <a:pt x="810" y="19364"/>
                    <a:pt x="894" y="19364"/>
                  </a:cubicBezTo>
                  <a:cubicBezTo>
                    <a:pt x="968"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9"/>
            <p:cNvSpPr/>
            <p:nvPr/>
          </p:nvSpPr>
          <p:spPr>
            <a:xfrm>
              <a:off x="1677668" y="3429912"/>
              <a:ext cx="36586" cy="679276"/>
            </a:xfrm>
            <a:custGeom>
              <a:avLst/>
              <a:gdLst/>
              <a:ahLst/>
              <a:cxnLst/>
              <a:rect l="l" t="t" r="r" b="b"/>
              <a:pathLst>
                <a:path w="1043" h="19365" extrusionOk="0">
                  <a:moveTo>
                    <a:pt x="903" y="1"/>
                  </a:moveTo>
                  <a:cubicBezTo>
                    <a:pt x="819" y="1"/>
                    <a:pt x="754" y="56"/>
                    <a:pt x="754" y="140"/>
                  </a:cubicBezTo>
                  <a:lnTo>
                    <a:pt x="0" y="19206"/>
                  </a:lnTo>
                  <a:cubicBezTo>
                    <a:pt x="10" y="19281"/>
                    <a:pt x="66" y="19355"/>
                    <a:pt x="140" y="19364"/>
                  </a:cubicBezTo>
                  <a:cubicBezTo>
                    <a:pt x="224" y="19364"/>
                    <a:pt x="298" y="19309"/>
                    <a:pt x="298" y="19225"/>
                  </a:cubicBezTo>
                  <a:lnTo>
                    <a:pt x="1043" y="149"/>
                  </a:lnTo>
                  <a:cubicBezTo>
                    <a:pt x="1043" y="66"/>
                    <a:pt x="987" y="1"/>
                    <a:pt x="9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9"/>
            <p:cNvSpPr/>
            <p:nvPr/>
          </p:nvSpPr>
          <p:spPr>
            <a:xfrm>
              <a:off x="1631963" y="4144402"/>
              <a:ext cx="239299" cy="30061"/>
            </a:xfrm>
            <a:custGeom>
              <a:avLst/>
              <a:gdLst/>
              <a:ahLst/>
              <a:cxnLst/>
              <a:rect l="l" t="t" r="r" b="b"/>
              <a:pathLst>
                <a:path w="6822" h="857" extrusionOk="0">
                  <a:moveTo>
                    <a:pt x="1" y="0"/>
                  </a:moveTo>
                  <a:lnTo>
                    <a:pt x="1"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9"/>
            <p:cNvSpPr/>
            <p:nvPr/>
          </p:nvSpPr>
          <p:spPr>
            <a:xfrm>
              <a:off x="1631963" y="4160046"/>
              <a:ext cx="239299" cy="14417"/>
            </a:xfrm>
            <a:custGeom>
              <a:avLst/>
              <a:gdLst/>
              <a:ahLst/>
              <a:cxnLst/>
              <a:rect l="l" t="t" r="r" b="b"/>
              <a:pathLst>
                <a:path w="6822" h="411" extrusionOk="0">
                  <a:moveTo>
                    <a:pt x="1" y="1"/>
                  </a:moveTo>
                  <a:lnTo>
                    <a:pt x="1"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1" name="Google Shape;5071;p69"/>
            <p:cNvSpPr/>
            <p:nvPr/>
          </p:nvSpPr>
          <p:spPr>
            <a:xfrm>
              <a:off x="1649922" y="3344077"/>
              <a:ext cx="198504" cy="57141"/>
            </a:xfrm>
            <a:custGeom>
              <a:avLst/>
              <a:gdLst/>
              <a:ahLst/>
              <a:cxnLst/>
              <a:rect l="l" t="t" r="r" b="b"/>
              <a:pathLst>
                <a:path w="5659" h="1629" extrusionOk="0">
                  <a:moveTo>
                    <a:pt x="1" y="0"/>
                  </a:moveTo>
                  <a:lnTo>
                    <a:pt x="1" y="1629"/>
                  </a:lnTo>
                  <a:lnTo>
                    <a:pt x="5658" y="1629"/>
                  </a:lnTo>
                  <a:lnTo>
                    <a:pt x="5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2" name="Google Shape;5072;p69"/>
            <p:cNvSpPr/>
            <p:nvPr/>
          </p:nvSpPr>
          <p:spPr>
            <a:xfrm>
              <a:off x="1649922" y="3344077"/>
              <a:ext cx="198504" cy="18626"/>
            </a:xfrm>
            <a:custGeom>
              <a:avLst/>
              <a:gdLst/>
              <a:ahLst/>
              <a:cxnLst/>
              <a:rect l="l" t="t" r="r" b="b"/>
              <a:pathLst>
                <a:path w="5659" h="531" extrusionOk="0">
                  <a:moveTo>
                    <a:pt x="1" y="0"/>
                  </a:moveTo>
                  <a:lnTo>
                    <a:pt x="1" y="531"/>
                  </a:lnTo>
                  <a:lnTo>
                    <a:pt x="5658" y="531"/>
                  </a:lnTo>
                  <a:lnTo>
                    <a:pt x="5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3" name="Google Shape;5073;p69"/>
            <p:cNvSpPr/>
            <p:nvPr/>
          </p:nvSpPr>
          <p:spPr>
            <a:xfrm>
              <a:off x="1604567" y="4174112"/>
              <a:ext cx="294441" cy="50933"/>
            </a:xfrm>
            <a:custGeom>
              <a:avLst/>
              <a:gdLst/>
              <a:ahLst/>
              <a:cxnLst/>
              <a:rect l="l" t="t" r="r" b="b"/>
              <a:pathLst>
                <a:path w="8394" h="1452" extrusionOk="0">
                  <a:moveTo>
                    <a:pt x="0" y="0"/>
                  </a:moveTo>
                  <a:lnTo>
                    <a:pt x="0" y="1452"/>
                  </a:lnTo>
                  <a:lnTo>
                    <a:pt x="8393" y="1452"/>
                  </a:lnTo>
                  <a:lnTo>
                    <a:pt x="83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4" name="Google Shape;5074;p69"/>
            <p:cNvSpPr/>
            <p:nvPr/>
          </p:nvSpPr>
          <p:spPr>
            <a:xfrm>
              <a:off x="1604567" y="4208383"/>
              <a:ext cx="294441" cy="16662"/>
            </a:xfrm>
            <a:custGeom>
              <a:avLst/>
              <a:gdLst/>
              <a:ahLst/>
              <a:cxnLst/>
              <a:rect l="l" t="t" r="r" b="b"/>
              <a:pathLst>
                <a:path w="8394" h="475" extrusionOk="0">
                  <a:moveTo>
                    <a:pt x="0" y="0"/>
                  </a:moveTo>
                  <a:lnTo>
                    <a:pt x="0" y="475"/>
                  </a:lnTo>
                  <a:lnTo>
                    <a:pt x="8393" y="475"/>
                  </a:lnTo>
                  <a:lnTo>
                    <a:pt x="83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5" name="Google Shape;5075;p69"/>
            <p:cNvSpPr/>
            <p:nvPr/>
          </p:nvSpPr>
          <p:spPr>
            <a:xfrm>
              <a:off x="2013534" y="3364949"/>
              <a:ext cx="213482" cy="796785"/>
            </a:xfrm>
            <a:custGeom>
              <a:avLst/>
              <a:gdLst/>
              <a:ahLst/>
              <a:cxnLst/>
              <a:rect l="l" t="t" r="r" b="b"/>
              <a:pathLst>
                <a:path w="6086" h="22715" extrusionOk="0">
                  <a:moveTo>
                    <a:pt x="866" y="1"/>
                  </a:moveTo>
                  <a:lnTo>
                    <a:pt x="0" y="22714"/>
                  </a:lnTo>
                  <a:lnTo>
                    <a:pt x="6086" y="22714"/>
                  </a:lnTo>
                  <a:lnTo>
                    <a:pt x="50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6" name="Google Shape;5076;p69"/>
            <p:cNvSpPr/>
            <p:nvPr/>
          </p:nvSpPr>
          <p:spPr>
            <a:xfrm>
              <a:off x="2041596" y="3364949"/>
              <a:ext cx="151500" cy="49003"/>
            </a:xfrm>
            <a:custGeom>
              <a:avLst/>
              <a:gdLst/>
              <a:ahLst/>
              <a:cxnLst/>
              <a:rect l="l" t="t" r="r" b="b"/>
              <a:pathLst>
                <a:path w="4319" h="1397" extrusionOk="0">
                  <a:moveTo>
                    <a:pt x="66" y="1"/>
                  </a:moveTo>
                  <a:lnTo>
                    <a:pt x="1" y="1397"/>
                  </a:lnTo>
                  <a:lnTo>
                    <a:pt x="4318" y="1397"/>
                  </a:lnTo>
                  <a:lnTo>
                    <a:pt x="42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7" name="Google Shape;5077;p69"/>
            <p:cNvSpPr/>
            <p:nvPr/>
          </p:nvSpPr>
          <p:spPr>
            <a:xfrm>
              <a:off x="2014200" y="4129038"/>
              <a:ext cx="212815" cy="30096"/>
            </a:xfrm>
            <a:custGeom>
              <a:avLst/>
              <a:gdLst/>
              <a:ahLst/>
              <a:cxnLst/>
              <a:rect l="l" t="t" r="r" b="b"/>
              <a:pathLst>
                <a:path w="6067" h="858" extrusionOk="0">
                  <a:moveTo>
                    <a:pt x="19" y="1"/>
                  </a:moveTo>
                  <a:lnTo>
                    <a:pt x="0" y="857"/>
                  </a:lnTo>
                  <a:lnTo>
                    <a:pt x="6067" y="857"/>
                  </a:lnTo>
                  <a:lnTo>
                    <a:pt x="6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69"/>
            <p:cNvSpPr/>
            <p:nvPr/>
          </p:nvSpPr>
          <p:spPr>
            <a:xfrm>
              <a:off x="2115679" y="3429912"/>
              <a:ext cx="9857" cy="679276"/>
            </a:xfrm>
            <a:custGeom>
              <a:avLst/>
              <a:gdLst/>
              <a:ahLst/>
              <a:cxnLst/>
              <a:rect l="l" t="t" r="r" b="b"/>
              <a:pathLst>
                <a:path w="281" h="19365" extrusionOk="0">
                  <a:moveTo>
                    <a:pt x="140" y="1"/>
                  </a:moveTo>
                  <a:cubicBezTo>
                    <a:pt x="66" y="1"/>
                    <a:pt x="1" y="56"/>
                    <a:pt x="1" y="140"/>
                  </a:cubicBezTo>
                  <a:lnTo>
                    <a:pt x="1" y="19225"/>
                  </a:lnTo>
                  <a:cubicBezTo>
                    <a:pt x="1" y="19299"/>
                    <a:pt x="57" y="19364"/>
                    <a:pt x="140" y="19364"/>
                  </a:cubicBezTo>
                  <a:cubicBezTo>
                    <a:pt x="215"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9" name="Google Shape;5079;p69"/>
            <p:cNvSpPr/>
            <p:nvPr/>
          </p:nvSpPr>
          <p:spPr>
            <a:xfrm>
              <a:off x="2153212" y="3429912"/>
              <a:ext cx="36621" cy="679276"/>
            </a:xfrm>
            <a:custGeom>
              <a:avLst/>
              <a:gdLst/>
              <a:ahLst/>
              <a:cxnLst/>
              <a:rect l="l" t="t" r="r" b="b"/>
              <a:pathLst>
                <a:path w="1044" h="19365" extrusionOk="0">
                  <a:moveTo>
                    <a:pt x="141" y="1"/>
                  </a:moveTo>
                  <a:cubicBezTo>
                    <a:pt x="57" y="1"/>
                    <a:pt x="1" y="66"/>
                    <a:pt x="1" y="149"/>
                  </a:cubicBezTo>
                  <a:lnTo>
                    <a:pt x="745" y="19225"/>
                  </a:lnTo>
                  <a:cubicBezTo>
                    <a:pt x="745" y="19309"/>
                    <a:pt x="811" y="19364"/>
                    <a:pt x="894" y="19364"/>
                  </a:cubicBezTo>
                  <a:cubicBezTo>
                    <a:pt x="978" y="19355"/>
                    <a:pt x="1043" y="19281"/>
                    <a:pt x="1034" y="19206"/>
                  </a:cubicBezTo>
                  <a:lnTo>
                    <a:pt x="289" y="140"/>
                  </a:lnTo>
                  <a:cubicBezTo>
                    <a:pt x="289" y="56"/>
                    <a:pt x="224"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0" name="Google Shape;5080;p69"/>
            <p:cNvSpPr/>
            <p:nvPr/>
          </p:nvSpPr>
          <p:spPr>
            <a:xfrm>
              <a:off x="2046822" y="3429912"/>
              <a:ext cx="36270" cy="679276"/>
            </a:xfrm>
            <a:custGeom>
              <a:avLst/>
              <a:gdLst/>
              <a:ahLst/>
              <a:cxnLst/>
              <a:rect l="l" t="t" r="r" b="b"/>
              <a:pathLst>
                <a:path w="1034" h="19365" extrusionOk="0">
                  <a:moveTo>
                    <a:pt x="894" y="1"/>
                  </a:moveTo>
                  <a:cubicBezTo>
                    <a:pt x="810" y="1"/>
                    <a:pt x="754" y="56"/>
                    <a:pt x="745" y="140"/>
                  </a:cubicBezTo>
                  <a:lnTo>
                    <a:pt x="1" y="19206"/>
                  </a:lnTo>
                  <a:cubicBezTo>
                    <a:pt x="1" y="19281"/>
                    <a:pt x="56" y="19355"/>
                    <a:pt x="140" y="19364"/>
                  </a:cubicBezTo>
                  <a:cubicBezTo>
                    <a:pt x="215" y="19364"/>
                    <a:pt x="289" y="19309"/>
                    <a:pt x="289" y="19225"/>
                  </a:cubicBezTo>
                  <a:lnTo>
                    <a:pt x="1033" y="149"/>
                  </a:lnTo>
                  <a:cubicBezTo>
                    <a:pt x="1033" y="66"/>
                    <a:pt x="978"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1" name="Google Shape;5081;p69"/>
            <p:cNvSpPr/>
            <p:nvPr/>
          </p:nvSpPr>
          <p:spPr>
            <a:xfrm>
              <a:off x="2000801" y="4144402"/>
              <a:ext cx="239299" cy="30061"/>
            </a:xfrm>
            <a:custGeom>
              <a:avLst/>
              <a:gdLst/>
              <a:ahLst/>
              <a:cxnLst/>
              <a:rect l="l" t="t" r="r" b="b"/>
              <a:pathLst>
                <a:path w="6822" h="857" extrusionOk="0">
                  <a:moveTo>
                    <a:pt x="1" y="0"/>
                  </a:moveTo>
                  <a:lnTo>
                    <a:pt x="1"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2" name="Google Shape;5082;p69"/>
            <p:cNvSpPr/>
            <p:nvPr/>
          </p:nvSpPr>
          <p:spPr>
            <a:xfrm>
              <a:off x="2000801" y="4160046"/>
              <a:ext cx="239299" cy="14417"/>
            </a:xfrm>
            <a:custGeom>
              <a:avLst/>
              <a:gdLst/>
              <a:ahLst/>
              <a:cxnLst/>
              <a:rect l="l" t="t" r="r" b="b"/>
              <a:pathLst>
                <a:path w="6822" h="411" extrusionOk="0">
                  <a:moveTo>
                    <a:pt x="1" y="1"/>
                  </a:moveTo>
                  <a:lnTo>
                    <a:pt x="1"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3" name="Google Shape;5083;p69"/>
            <p:cNvSpPr/>
            <p:nvPr/>
          </p:nvSpPr>
          <p:spPr>
            <a:xfrm>
              <a:off x="2019076" y="3344077"/>
              <a:ext cx="198153" cy="57141"/>
            </a:xfrm>
            <a:custGeom>
              <a:avLst/>
              <a:gdLst/>
              <a:ahLst/>
              <a:cxnLst/>
              <a:rect l="l" t="t" r="r" b="b"/>
              <a:pathLst>
                <a:path w="5649" h="1629" extrusionOk="0">
                  <a:moveTo>
                    <a:pt x="1" y="0"/>
                  </a:moveTo>
                  <a:lnTo>
                    <a:pt x="1" y="1629"/>
                  </a:lnTo>
                  <a:lnTo>
                    <a:pt x="5649" y="1629"/>
                  </a:lnTo>
                  <a:lnTo>
                    <a:pt x="56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4" name="Google Shape;5084;p69"/>
            <p:cNvSpPr/>
            <p:nvPr/>
          </p:nvSpPr>
          <p:spPr>
            <a:xfrm>
              <a:off x="2019076" y="3344077"/>
              <a:ext cx="198153" cy="18626"/>
            </a:xfrm>
            <a:custGeom>
              <a:avLst/>
              <a:gdLst/>
              <a:ahLst/>
              <a:cxnLst/>
              <a:rect l="l" t="t" r="r" b="b"/>
              <a:pathLst>
                <a:path w="5649" h="531" extrusionOk="0">
                  <a:moveTo>
                    <a:pt x="1" y="0"/>
                  </a:moveTo>
                  <a:lnTo>
                    <a:pt x="1" y="531"/>
                  </a:lnTo>
                  <a:lnTo>
                    <a:pt x="5649" y="531"/>
                  </a:lnTo>
                  <a:lnTo>
                    <a:pt x="5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5" name="Google Shape;5085;p69"/>
            <p:cNvSpPr/>
            <p:nvPr/>
          </p:nvSpPr>
          <p:spPr>
            <a:xfrm>
              <a:off x="1973370" y="4174112"/>
              <a:ext cx="294476" cy="50933"/>
            </a:xfrm>
            <a:custGeom>
              <a:avLst/>
              <a:gdLst/>
              <a:ahLst/>
              <a:cxnLst/>
              <a:rect l="l" t="t" r="r" b="b"/>
              <a:pathLst>
                <a:path w="8395" h="1452" extrusionOk="0">
                  <a:moveTo>
                    <a:pt x="1" y="0"/>
                  </a:moveTo>
                  <a:lnTo>
                    <a:pt x="1" y="1452"/>
                  </a:lnTo>
                  <a:lnTo>
                    <a:pt x="8394" y="1452"/>
                  </a:lnTo>
                  <a:lnTo>
                    <a:pt x="83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6" name="Google Shape;5086;p69"/>
            <p:cNvSpPr/>
            <p:nvPr/>
          </p:nvSpPr>
          <p:spPr>
            <a:xfrm>
              <a:off x="1973370" y="4208383"/>
              <a:ext cx="294476" cy="16662"/>
            </a:xfrm>
            <a:custGeom>
              <a:avLst/>
              <a:gdLst/>
              <a:ahLst/>
              <a:cxnLst/>
              <a:rect l="l" t="t" r="r" b="b"/>
              <a:pathLst>
                <a:path w="8395" h="475" extrusionOk="0">
                  <a:moveTo>
                    <a:pt x="1" y="0"/>
                  </a:moveTo>
                  <a:lnTo>
                    <a:pt x="1" y="475"/>
                  </a:lnTo>
                  <a:lnTo>
                    <a:pt x="8394" y="475"/>
                  </a:lnTo>
                  <a:lnTo>
                    <a:pt x="83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7" name="Google Shape;5087;p69"/>
            <p:cNvSpPr/>
            <p:nvPr/>
          </p:nvSpPr>
          <p:spPr>
            <a:xfrm>
              <a:off x="2382372" y="3364949"/>
              <a:ext cx="213482" cy="796785"/>
            </a:xfrm>
            <a:custGeom>
              <a:avLst/>
              <a:gdLst/>
              <a:ahLst/>
              <a:cxnLst/>
              <a:rect l="l" t="t" r="r" b="b"/>
              <a:pathLst>
                <a:path w="6086" h="22715" extrusionOk="0">
                  <a:moveTo>
                    <a:pt x="866" y="1"/>
                  </a:moveTo>
                  <a:lnTo>
                    <a:pt x="0" y="22714"/>
                  </a:lnTo>
                  <a:lnTo>
                    <a:pt x="6086" y="22714"/>
                  </a:lnTo>
                  <a:lnTo>
                    <a:pt x="50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8" name="Google Shape;5088;p69"/>
            <p:cNvSpPr/>
            <p:nvPr/>
          </p:nvSpPr>
          <p:spPr>
            <a:xfrm>
              <a:off x="2410750" y="3364949"/>
              <a:ext cx="151149" cy="49003"/>
            </a:xfrm>
            <a:custGeom>
              <a:avLst/>
              <a:gdLst/>
              <a:ahLst/>
              <a:cxnLst/>
              <a:rect l="l" t="t" r="r" b="b"/>
              <a:pathLst>
                <a:path w="4309" h="1397" extrusionOk="0">
                  <a:moveTo>
                    <a:pt x="57" y="1"/>
                  </a:moveTo>
                  <a:lnTo>
                    <a:pt x="1" y="1397"/>
                  </a:lnTo>
                  <a:lnTo>
                    <a:pt x="4309" y="1397"/>
                  </a:ln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9" name="Google Shape;5089;p69"/>
            <p:cNvSpPr/>
            <p:nvPr/>
          </p:nvSpPr>
          <p:spPr>
            <a:xfrm>
              <a:off x="2382372" y="4129038"/>
              <a:ext cx="213482" cy="30096"/>
            </a:xfrm>
            <a:custGeom>
              <a:avLst/>
              <a:gdLst/>
              <a:ahLst/>
              <a:cxnLst/>
              <a:rect l="l" t="t" r="r" b="b"/>
              <a:pathLst>
                <a:path w="6086" h="858" extrusionOk="0">
                  <a:moveTo>
                    <a:pt x="37" y="1"/>
                  </a:moveTo>
                  <a:lnTo>
                    <a:pt x="0" y="857"/>
                  </a:lnTo>
                  <a:lnTo>
                    <a:pt x="6086" y="857"/>
                  </a:lnTo>
                  <a:lnTo>
                    <a:pt x="6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69"/>
            <p:cNvSpPr/>
            <p:nvPr/>
          </p:nvSpPr>
          <p:spPr>
            <a:xfrm>
              <a:off x="2484517" y="3429912"/>
              <a:ext cx="9822" cy="679276"/>
            </a:xfrm>
            <a:custGeom>
              <a:avLst/>
              <a:gdLst/>
              <a:ahLst/>
              <a:cxnLst/>
              <a:rect l="l" t="t" r="r" b="b"/>
              <a:pathLst>
                <a:path w="280" h="19365" extrusionOk="0">
                  <a:moveTo>
                    <a:pt x="140" y="1"/>
                  </a:moveTo>
                  <a:cubicBezTo>
                    <a:pt x="66" y="1"/>
                    <a:pt x="1" y="56"/>
                    <a:pt x="1" y="140"/>
                  </a:cubicBezTo>
                  <a:lnTo>
                    <a:pt x="1" y="19225"/>
                  </a:lnTo>
                  <a:cubicBezTo>
                    <a:pt x="1" y="19299"/>
                    <a:pt x="56" y="19364"/>
                    <a:pt x="140" y="19364"/>
                  </a:cubicBezTo>
                  <a:cubicBezTo>
                    <a:pt x="224"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1" name="Google Shape;5091;p69"/>
            <p:cNvSpPr/>
            <p:nvPr/>
          </p:nvSpPr>
          <p:spPr>
            <a:xfrm>
              <a:off x="2522050" y="3429912"/>
              <a:ext cx="36586" cy="679276"/>
            </a:xfrm>
            <a:custGeom>
              <a:avLst/>
              <a:gdLst/>
              <a:ahLst/>
              <a:cxnLst/>
              <a:rect l="l" t="t" r="r" b="b"/>
              <a:pathLst>
                <a:path w="1043" h="19365" extrusionOk="0">
                  <a:moveTo>
                    <a:pt x="140" y="1"/>
                  </a:moveTo>
                  <a:cubicBezTo>
                    <a:pt x="57" y="1"/>
                    <a:pt x="1" y="66"/>
                    <a:pt x="1" y="149"/>
                  </a:cubicBezTo>
                  <a:lnTo>
                    <a:pt x="745" y="19225"/>
                  </a:lnTo>
                  <a:cubicBezTo>
                    <a:pt x="745" y="19309"/>
                    <a:pt x="810" y="19364"/>
                    <a:pt x="894" y="19364"/>
                  </a:cubicBezTo>
                  <a:cubicBezTo>
                    <a:pt x="978" y="19355"/>
                    <a:pt x="1043" y="19281"/>
                    <a:pt x="1034"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2" name="Google Shape;5092;p69"/>
            <p:cNvSpPr/>
            <p:nvPr/>
          </p:nvSpPr>
          <p:spPr>
            <a:xfrm>
              <a:off x="2415660" y="3429912"/>
              <a:ext cx="36270" cy="679276"/>
            </a:xfrm>
            <a:custGeom>
              <a:avLst/>
              <a:gdLst/>
              <a:ahLst/>
              <a:cxnLst/>
              <a:rect l="l" t="t" r="r" b="b"/>
              <a:pathLst>
                <a:path w="1034" h="19365" extrusionOk="0">
                  <a:moveTo>
                    <a:pt x="894" y="1"/>
                  </a:moveTo>
                  <a:cubicBezTo>
                    <a:pt x="810" y="1"/>
                    <a:pt x="745" y="56"/>
                    <a:pt x="745" y="140"/>
                  </a:cubicBezTo>
                  <a:lnTo>
                    <a:pt x="0" y="19206"/>
                  </a:lnTo>
                  <a:cubicBezTo>
                    <a:pt x="0" y="19281"/>
                    <a:pt x="56" y="19355"/>
                    <a:pt x="140" y="19364"/>
                  </a:cubicBezTo>
                  <a:cubicBezTo>
                    <a:pt x="214" y="19364"/>
                    <a:pt x="289" y="19309"/>
                    <a:pt x="289" y="19225"/>
                  </a:cubicBezTo>
                  <a:lnTo>
                    <a:pt x="1033" y="149"/>
                  </a:lnTo>
                  <a:cubicBezTo>
                    <a:pt x="1033" y="66"/>
                    <a:pt x="977"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3" name="Google Shape;5093;p69"/>
            <p:cNvSpPr/>
            <p:nvPr/>
          </p:nvSpPr>
          <p:spPr>
            <a:xfrm>
              <a:off x="2369955" y="4144402"/>
              <a:ext cx="238948" cy="30061"/>
            </a:xfrm>
            <a:custGeom>
              <a:avLst/>
              <a:gdLst/>
              <a:ahLst/>
              <a:cxnLst/>
              <a:rect l="l" t="t" r="r" b="b"/>
              <a:pathLst>
                <a:path w="6812" h="857" extrusionOk="0">
                  <a:moveTo>
                    <a:pt x="1" y="0"/>
                  </a:moveTo>
                  <a:lnTo>
                    <a:pt x="1" y="856"/>
                  </a:lnTo>
                  <a:lnTo>
                    <a:pt x="6812" y="856"/>
                  </a:lnTo>
                  <a:lnTo>
                    <a:pt x="6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4" name="Google Shape;5094;p69"/>
            <p:cNvSpPr/>
            <p:nvPr/>
          </p:nvSpPr>
          <p:spPr>
            <a:xfrm>
              <a:off x="2369955" y="4160046"/>
              <a:ext cx="238948" cy="14417"/>
            </a:xfrm>
            <a:custGeom>
              <a:avLst/>
              <a:gdLst/>
              <a:ahLst/>
              <a:cxnLst/>
              <a:rect l="l" t="t" r="r" b="b"/>
              <a:pathLst>
                <a:path w="6812" h="411" extrusionOk="0">
                  <a:moveTo>
                    <a:pt x="1" y="1"/>
                  </a:moveTo>
                  <a:lnTo>
                    <a:pt x="1" y="410"/>
                  </a:lnTo>
                  <a:lnTo>
                    <a:pt x="6812" y="410"/>
                  </a:lnTo>
                  <a:lnTo>
                    <a:pt x="6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5" name="Google Shape;5095;p69"/>
            <p:cNvSpPr/>
            <p:nvPr/>
          </p:nvSpPr>
          <p:spPr>
            <a:xfrm>
              <a:off x="2387914" y="3344077"/>
              <a:ext cx="198153" cy="57141"/>
            </a:xfrm>
            <a:custGeom>
              <a:avLst/>
              <a:gdLst/>
              <a:ahLst/>
              <a:cxnLst/>
              <a:rect l="l" t="t" r="r" b="b"/>
              <a:pathLst>
                <a:path w="5649" h="1629" extrusionOk="0">
                  <a:moveTo>
                    <a:pt x="0" y="0"/>
                  </a:moveTo>
                  <a:lnTo>
                    <a:pt x="0" y="1629"/>
                  </a:lnTo>
                  <a:lnTo>
                    <a:pt x="5649" y="1629"/>
                  </a:lnTo>
                  <a:lnTo>
                    <a:pt x="56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6" name="Google Shape;5096;p69"/>
            <p:cNvSpPr/>
            <p:nvPr/>
          </p:nvSpPr>
          <p:spPr>
            <a:xfrm>
              <a:off x="2387914" y="3344077"/>
              <a:ext cx="198153" cy="18626"/>
            </a:xfrm>
            <a:custGeom>
              <a:avLst/>
              <a:gdLst/>
              <a:ahLst/>
              <a:cxnLst/>
              <a:rect l="l" t="t" r="r" b="b"/>
              <a:pathLst>
                <a:path w="5649" h="531" extrusionOk="0">
                  <a:moveTo>
                    <a:pt x="0" y="0"/>
                  </a:moveTo>
                  <a:lnTo>
                    <a:pt x="0" y="531"/>
                  </a:lnTo>
                  <a:lnTo>
                    <a:pt x="5649" y="531"/>
                  </a:lnTo>
                  <a:lnTo>
                    <a:pt x="56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7" name="Google Shape;5097;p69"/>
            <p:cNvSpPr/>
            <p:nvPr/>
          </p:nvSpPr>
          <p:spPr>
            <a:xfrm>
              <a:off x="2341893" y="4174112"/>
              <a:ext cx="294756" cy="50933"/>
            </a:xfrm>
            <a:custGeom>
              <a:avLst/>
              <a:gdLst/>
              <a:ahLst/>
              <a:cxnLst/>
              <a:rect l="l" t="t" r="r" b="b"/>
              <a:pathLst>
                <a:path w="8403" h="1452" extrusionOk="0">
                  <a:moveTo>
                    <a:pt x="0" y="0"/>
                  </a:moveTo>
                  <a:lnTo>
                    <a:pt x="0"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8" name="Google Shape;5098;p69"/>
            <p:cNvSpPr/>
            <p:nvPr/>
          </p:nvSpPr>
          <p:spPr>
            <a:xfrm>
              <a:off x="2341893" y="4208383"/>
              <a:ext cx="294756" cy="16662"/>
            </a:xfrm>
            <a:custGeom>
              <a:avLst/>
              <a:gdLst/>
              <a:ahLst/>
              <a:cxnLst/>
              <a:rect l="l" t="t" r="r" b="b"/>
              <a:pathLst>
                <a:path w="8403" h="475" extrusionOk="0">
                  <a:moveTo>
                    <a:pt x="0" y="0"/>
                  </a:moveTo>
                  <a:lnTo>
                    <a:pt x="0"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9" name="Google Shape;5099;p69"/>
            <p:cNvSpPr/>
            <p:nvPr/>
          </p:nvSpPr>
          <p:spPr>
            <a:xfrm>
              <a:off x="2751175" y="3364949"/>
              <a:ext cx="213517" cy="796785"/>
            </a:xfrm>
            <a:custGeom>
              <a:avLst/>
              <a:gdLst/>
              <a:ahLst/>
              <a:cxnLst/>
              <a:rect l="l" t="t" r="r" b="b"/>
              <a:pathLst>
                <a:path w="6087" h="22715" extrusionOk="0">
                  <a:moveTo>
                    <a:pt x="866" y="1"/>
                  </a:moveTo>
                  <a:lnTo>
                    <a:pt x="1" y="22714"/>
                  </a:lnTo>
                  <a:lnTo>
                    <a:pt x="6086" y="22714"/>
                  </a:lnTo>
                  <a:lnTo>
                    <a:pt x="50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0" name="Google Shape;5100;p69"/>
            <p:cNvSpPr/>
            <p:nvPr/>
          </p:nvSpPr>
          <p:spPr>
            <a:xfrm>
              <a:off x="2779588" y="3364949"/>
              <a:ext cx="151149" cy="49003"/>
            </a:xfrm>
            <a:custGeom>
              <a:avLst/>
              <a:gdLst/>
              <a:ahLst/>
              <a:cxnLst/>
              <a:rect l="l" t="t" r="r" b="b"/>
              <a:pathLst>
                <a:path w="4309" h="1397" extrusionOk="0">
                  <a:moveTo>
                    <a:pt x="56" y="1"/>
                  </a:moveTo>
                  <a:lnTo>
                    <a:pt x="0" y="1397"/>
                  </a:lnTo>
                  <a:lnTo>
                    <a:pt x="4309" y="1397"/>
                  </a:ln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1" name="Google Shape;5101;p69"/>
            <p:cNvSpPr/>
            <p:nvPr/>
          </p:nvSpPr>
          <p:spPr>
            <a:xfrm>
              <a:off x="2751175" y="4129038"/>
              <a:ext cx="213517" cy="30096"/>
            </a:xfrm>
            <a:custGeom>
              <a:avLst/>
              <a:gdLst/>
              <a:ahLst/>
              <a:cxnLst/>
              <a:rect l="l" t="t" r="r" b="b"/>
              <a:pathLst>
                <a:path w="6087" h="858" extrusionOk="0">
                  <a:moveTo>
                    <a:pt x="38" y="1"/>
                  </a:moveTo>
                  <a:lnTo>
                    <a:pt x="1" y="857"/>
                  </a:lnTo>
                  <a:lnTo>
                    <a:pt x="6086" y="857"/>
                  </a:lnTo>
                  <a:lnTo>
                    <a:pt x="6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2" name="Google Shape;5102;p69"/>
            <p:cNvSpPr/>
            <p:nvPr/>
          </p:nvSpPr>
          <p:spPr>
            <a:xfrm>
              <a:off x="2853355" y="3429912"/>
              <a:ext cx="9822" cy="679276"/>
            </a:xfrm>
            <a:custGeom>
              <a:avLst/>
              <a:gdLst/>
              <a:ahLst/>
              <a:cxnLst/>
              <a:rect l="l" t="t" r="r" b="b"/>
              <a:pathLst>
                <a:path w="280" h="19365" extrusionOk="0">
                  <a:moveTo>
                    <a:pt x="140" y="1"/>
                  </a:moveTo>
                  <a:cubicBezTo>
                    <a:pt x="66" y="1"/>
                    <a:pt x="0" y="56"/>
                    <a:pt x="0" y="140"/>
                  </a:cubicBezTo>
                  <a:lnTo>
                    <a:pt x="0" y="19225"/>
                  </a:lnTo>
                  <a:cubicBezTo>
                    <a:pt x="0" y="19299"/>
                    <a:pt x="56" y="19364"/>
                    <a:pt x="140" y="19364"/>
                  </a:cubicBezTo>
                  <a:cubicBezTo>
                    <a:pt x="224" y="19364"/>
                    <a:pt x="280" y="19309"/>
                    <a:pt x="280" y="19225"/>
                  </a:cubicBezTo>
                  <a:lnTo>
                    <a:pt x="280" y="140"/>
                  </a:lnTo>
                  <a:cubicBezTo>
                    <a:pt x="280" y="66"/>
                    <a:pt x="224"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3" name="Google Shape;5103;p69"/>
            <p:cNvSpPr/>
            <p:nvPr/>
          </p:nvSpPr>
          <p:spPr>
            <a:xfrm>
              <a:off x="2890888" y="3429912"/>
              <a:ext cx="36270" cy="679276"/>
            </a:xfrm>
            <a:custGeom>
              <a:avLst/>
              <a:gdLst/>
              <a:ahLst/>
              <a:cxnLst/>
              <a:rect l="l" t="t" r="r" b="b"/>
              <a:pathLst>
                <a:path w="1034" h="19365" extrusionOk="0">
                  <a:moveTo>
                    <a:pt x="140" y="1"/>
                  </a:moveTo>
                  <a:cubicBezTo>
                    <a:pt x="56" y="1"/>
                    <a:pt x="0" y="66"/>
                    <a:pt x="0" y="149"/>
                  </a:cubicBezTo>
                  <a:lnTo>
                    <a:pt x="745" y="19225"/>
                  </a:lnTo>
                  <a:cubicBezTo>
                    <a:pt x="745" y="19309"/>
                    <a:pt x="810" y="19364"/>
                    <a:pt x="894" y="19364"/>
                  </a:cubicBezTo>
                  <a:cubicBezTo>
                    <a:pt x="978"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4" name="Google Shape;5104;p69"/>
            <p:cNvSpPr/>
            <p:nvPr/>
          </p:nvSpPr>
          <p:spPr>
            <a:xfrm>
              <a:off x="2784499" y="3429912"/>
              <a:ext cx="36235" cy="679276"/>
            </a:xfrm>
            <a:custGeom>
              <a:avLst/>
              <a:gdLst/>
              <a:ahLst/>
              <a:cxnLst/>
              <a:rect l="l" t="t" r="r" b="b"/>
              <a:pathLst>
                <a:path w="1033" h="19365" extrusionOk="0">
                  <a:moveTo>
                    <a:pt x="893" y="1"/>
                  </a:moveTo>
                  <a:cubicBezTo>
                    <a:pt x="810" y="1"/>
                    <a:pt x="744" y="56"/>
                    <a:pt x="744" y="140"/>
                  </a:cubicBezTo>
                  <a:lnTo>
                    <a:pt x="0" y="19206"/>
                  </a:lnTo>
                  <a:cubicBezTo>
                    <a:pt x="0" y="19281"/>
                    <a:pt x="56" y="19355"/>
                    <a:pt x="140" y="19364"/>
                  </a:cubicBezTo>
                  <a:cubicBezTo>
                    <a:pt x="214" y="19364"/>
                    <a:pt x="288" y="19309"/>
                    <a:pt x="288" y="19225"/>
                  </a:cubicBezTo>
                  <a:lnTo>
                    <a:pt x="1033" y="149"/>
                  </a:lnTo>
                  <a:cubicBezTo>
                    <a:pt x="1033" y="66"/>
                    <a:pt x="977" y="1"/>
                    <a:pt x="8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5" name="Google Shape;5105;p69"/>
            <p:cNvSpPr/>
            <p:nvPr/>
          </p:nvSpPr>
          <p:spPr>
            <a:xfrm>
              <a:off x="2738793" y="4144402"/>
              <a:ext cx="238948" cy="30061"/>
            </a:xfrm>
            <a:custGeom>
              <a:avLst/>
              <a:gdLst/>
              <a:ahLst/>
              <a:cxnLst/>
              <a:rect l="l" t="t" r="r" b="b"/>
              <a:pathLst>
                <a:path w="6812" h="857" extrusionOk="0">
                  <a:moveTo>
                    <a:pt x="0" y="0"/>
                  </a:moveTo>
                  <a:lnTo>
                    <a:pt x="0" y="856"/>
                  </a:lnTo>
                  <a:lnTo>
                    <a:pt x="6812" y="856"/>
                  </a:lnTo>
                  <a:lnTo>
                    <a:pt x="681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6" name="Google Shape;5106;p69"/>
            <p:cNvSpPr/>
            <p:nvPr/>
          </p:nvSpPr>
          <p:spPr>
            <a:xfrm>
              <a:off x="2738793" y="4160046"/>
              <a:ext cx="238948" cy="14417"/>
            </a:xfrm>
            <a:custGeom>
              <a:avLst/>
              <a:gdLst/>
              <a:ahLst/>
              <a:cxnLst/>
              <a:rect l="l" t="t" r="r" b="b"/>
              <a:pathLst>
                <a:path w="6812" h="411" extrusionOk="0">
                  <a:moveTo>
                    <a:pt x="0" y="1"/>
                  </a:moveTo>
                  <a:lnTo>
                    <a:pt x="0" y="410"/>
                  </a:lnTo>
                  <a:lnTo>
                    <a:pt x="6812" y="410"/>
                  </a:lnTo>
                  <a:lnTo>
                    <a:pt x="68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7" name="Google Shape;5107;p69"/>
            <p:cNvSpPr/>
            <p:nvPr/>
          </p:nvSpPr>
          <p:spPr>
            <a:xfrm>
              <a:off x="2756752" y="3344077"/>
              <a:ext cx="198153" cy="57141"/>
            </a:xfrm>
            <a:custGeom>
              <a:avLst/>
              <a:gdLst/>
              <a:ahLst/>
              <a:cxnLst/>
              <a:rect l="l" t="t" r="r" b="b"/>
              <a:pathLst>
                <a:path w="5649" h="1629" extrusionOk="0">
                  <a:moveTo>
                    <a:pt x="0" y="0"/>
                  </a:moveTo>
                  <a:lnTo>
                    <a:pt x="0" y="1629"/>
                  </a:lnTo>
                  <a:lnTo>
                    <a:pt x="5648" y="1629"/>
                  </a:lnTo>
                  <a:lnTo>
                    <a:pt x="56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69"/>
            <p:cNvSpPr/>
            <p:nvPr/>
          </p:nvSpPr>
          <p:spPr>
            <a:xfrm>
              <a:off x="2756752" y="3344077"/>
              <a:ext cx="198153" cy="18626"/>
            </a:xfrm>
            <a:custGeom>
              <a:avLst/>
              <a:gdLst/>
              <a:ahLst/>
              <a:cxnLst/>
              <a:rect l="l" t="t" r="r" b="b"/>
              <a:pathLst>
                <a:path w="5649" h="531" extrusionOk="0">
                  <a:moveTo>
                    <a:pt x="0" y="0"/>
                  </a:moveTo>
                  <a:lnTo>
                    <a:pt x="0" y="531"/>
                  </a:lnTo>
                  <a:lnTo>
                    <a:pt x="5648" y="531"/>
                  </a:lnTo>
                  <a:lnTo>
                    <a:pt x="56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9" name="Google Shape;5109;p69"/>
            <p:cNvSpPr/>
            <p:nvPr/>
          </p:nvSpPr>
          <p:spPr>
            <a:xfrm>
              <a:off x="2710380" y="4174112"/>
              <a:ext cx="294791" cy="50933"/>
            </a:xfrm>
            <a:custGeom>
              <a:avLst/>
              <a:gdLst/>
              <a:ahLst/>
              <a:cxnLst/>
              <a:rect l="l" t="t" r="r" b="b"/>
              <a:pathLst>
                <a:path w="8404" h="1452" extrusionOk="0">
                  <a:moveTo>
                    <a:pt x="1" y="0"/>
                  </a:moveTo>
                  <a:lnTo>
                    <a:pt x="1"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0" name="Google Shape;5110;p69"/>
            <p:cNvSpPr/>
            <p:nvPr/>
          </p:nvSpPr>
          <p:spPr>
            <a:xfrm>
              <a:off x="2710380" y="4208383"/>
              <a:ext cx="294791" cy="16662"/>
            </a:xfrm>
            <a:custGeom>
              <a:avLst/>
              <a:gdLst/>
              <a:ahLst/>
              <a:cxnLst/>
              <a:rect l="l" t="t" r="r" b="b"/>
              <a:pathLst>
                <a:path w="8404" h="475" extrusionOk="0">
                  <a:moveTo>
                    <a:pt x="1" y="0"/>
                  </a:moveTo>
                  <a:lnTo>
                    <a:pt x="1"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69"/>
            <p:cNvSpPr/>
            <p:nvPr/>
          </p:nvSpPr>
          <p:spPr>
            <a:xfrm>
              <a:off x="3120013" y="3364949"/>
              <a:ext cx="213517" cy="796785"/>
            </a:xfrm>
            <a:custGeom>
              <a:avLst/>
              <a:gdLst/>
              <a:ahLst/>
              <a:cxnLst/>
              <a:rect l="l" t="t" r="r" b="b"/>
              <a:pathLst>
                <a:path w="6087" h="22715" extrusionOk="0">
                  <a:moveTo>
                    <a:pt x="866" y="1"/>
                  </a:moveTo>
                  <a:lnTo>
                    <a:pt x="1" y="22714"/>
                  </a:lnTo>
                  <a:lnTo>
                    <a:pt x="6086" y="22714"/>
                  </a:lnTo>
                  <a:lnTo>
                    <a:pt x="50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2" name="Google Shape;5112;p69"/>
            <p:cNvSpPr/>
            <p:nvPr/>
          </p:nvSpPr>
          <p:spPr>
            <a:xfrm>
              <a:off x="3148426" y="3364949"/>
              <a:ext cx="151149" cy="49003"/>
            </a:xfrm>
            <a:custGeom>
              <a:avLst/>
              <a:gdLst/>
              <a:ahLst/>
              <a:cxnLst/>
              <a:rect l="l" t="t" r="r" b="b"/>
              <a:pathLst>
                <a:path w="4309" h="1397" extrusionOk="0">
                  <a:moveTo>
                    <a:pt x="56" y="1"/>
                  </a:moveTo>
                  <a:lnTo>
                    <a:pt x="0" y="1397"/>
                  </a:lnTo>
                  <a:lnTo>
                    <a:pt x="4308" y="1397"/>
                  </a:lnTo>
                  <a:lnTo>
                    <a:pt x="42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3" name="Google Shape;5113;p69"/>
            <p:cNvSpPr/>
            <p:nvPr/>
          </p:nvSpPr>
          <p:spPr>
            <a:xfrm>
              <a:off x="3120013" y="4129038"/>
              <a:ext cx="213517" cy="30096"/>
            </a:xfrm>
            <a:custGeom>
              <a:avLst/>
              <a:gdLst/>
              <a:ahLst/>
              <a:cxnLst/>
              <a:rect l="l" t="t" r="r" b="b"/>
              <a:pathLst>
                <a:path w="6087" h="858" extrusionOk="0">
                  <a:moveTo>
                    <a:pt x="38" y="1"/>
                  </a:moveTo>
                  <a:lnTo>
                    <a:pt x="1" y="857"/>
                  </a:lnTo>
                  <a:lnTo>
                    <a:pt x="6086" y="857"/>
                  </a:lnTo>
                  <a:lnTo>
                    <a:pt x="60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69"/>
            <p:cNvSpPr/>
            <p:nvPr/>
          </p:nvSpPr>
          <p:spPr>
            <a:xfrm>
              <a:off x="3222193" y="3429912"/>
              <a:ext cx="9822" cy="679276"/>
            </a:xfrm>
            <a:custGeom>
              <a:avLst/>
              <a:gdLst/>
              <a:ahLst/>
              <a:cxnLst/>
              <a:rect l="l" t="t" r="r" b="b"/>
              <a:pathLst>
                <a:path w="280" h="19365" extrusionOk="0">
                  <a:moveTo>
                    <a:pt x="140" y="1"/>
                  </a:moveTo>
                  <a:cubicBezTo>
                    <a:pt x="65" y="1"/>
                    <a:pt x="0" y="56"/>
                    <a:pt x="0" y="140"/>
                  </a:cubicBezTo>
                  <a:lnTo>
                    <a:pt x="0" y="19225"/>
                  </a:lnTo>
                  <a:cubicBezTo>
                    <a:pt x="0" y="19299"/>
                    <a:pt x="56" y="19364"/>
                    <a:pt x="140" y="19364"/>
                  </a:cubicBezTo>
                  <a:cubicBezTo>
                    <a:pt x="205" y="19364"/>
                    <a:pt x="279" y="19309"/>
                    <a:pt x="279" y="19225"/>
                  </a:cubicBezTo>
                  <a:lnTo>
                    <a:pt x="279" y="140"/>
                  </a:lnTo>
                  <a:cubicBezTo>
                    <a:pt x="279" y="66"/>
                    <a:pt x="223"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5" name="Google Shape;5115;p69"/>
            <p:cNvSpPr/>
            <p:nvPr/>
          </p:nvSpPr>
          <p:spPr>
            <a:xfrm>
              <a:off x="3259726" y="3429912"/>
              <a:ext cx="36270" cy="679276"/>
            </a:xfrm>
            <a:custGeom>
              <a:avLst/>
              <a:gdLst/>
              <a:ahLst/>
              <a:cxnLst/>
              <a:rect l="l" t="t" r="r" b="b"/>
              <a:pathLst>
                <a:path w="1034" h="19365" extrusionOk="0">
                  <a:moveTo>
                    <a:pt x="140" y="1"/>
                  </a:moveTo>
                  <a:cubicBezTo>
                    <a:pt x="56" y="1"/>
                    <a:pt x="0" y="66"/>
                    <a:pt x="0" y="149"/>
                  </a:cubicBezTo>
                  <a:lnTo>
                    <a:pt x="745" y="19225"/>
                  </a:lnTo>
                  <a:cubicBezTo>
                    <a:pt x="745" y="19309"/>
                    <a:pt x="810" y="19364"/>
                    <a:pt x="894" y="19364"/>
                  </a:cubicBezTo>
                  <a:cubicBezTo>
                    <a:pt x="977" y="19355"/>
                    <a:pt x="1033" y="19281"/>
                    <a:pt x="1033" y="19206"/>
                  </a:cubicBezTo>
                  <a:lnTo>
                    <a:pt x="289" y="140"/>
                  </a:lnTo>
                  <a:cubicBezTo>
                    <a:pt x="289" y="56"/>
                    <a:pt x="224" y="1"/>
                    <a:pt x="1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6" name="Google Shape;5116;p69"/>
            <p:cNvSpPr/>
            <p:nvPr/>
          </p:nvSpPr>
          <p:spPr>
            <a:xfrm>
              <a:off x="3153302" y="3429912"/>
              <a:ext cx="36270" cy="679276"/>
            </a:xfrm>
            <a:custGeom>
              <a:avLst/>
              <a:gdLst/>
              <a:ahLst/>
              <a:cxnLst/>
              <a:rect l="l" t="t" r="r" b="b"/>
              <a:pathLst>
                <a:path w="1034" h="19365" extrusionOk="0">
                  <a:moveTo>
                    <a:pt x="894" y="1"/>
                  </a:moveTo>
                  <a:cubicBezTo>
                    <a:pt x="810" y="1"/>
                    <a:pt x="745" y="56"/>
                    <a:pt x="745" y="140"/>
                  </a:cubicBezTo>
                  <a:lnTo>
                    <a:pt x="1" y="19206"/>
                  </a:lnTo>
                  <a:cubicBezTo>
                    <a:pt x="1" y="19281"/>
                    <a:pt x="57" y="19355"/>
                    <a:pt x="140" y="19364"/>
                  </a:cubicBezTo>
                  <a:cubicBezTo>
                    <a:pt x="215" y="19364"/>
                    <a:pt x="289" y="19309"/>
                    <a:pt x="289" y="19225"/>
                  </a:cubicBezTo>
                  <a:lnTo>
                    <a:pt x="1034" y="149"/>
                  </a:lnTo>
                  <a:cubicBezTo>
                    <a:pt x="1034" y="66"/>
                    <a:pt x="978" y="1"/>
                    <a:pt x="8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7" name="Google Shape;5117;p69"/>
            <p:cNvSpPr/>
            <p:nvPr/>
          </p:nvSpPr>
          <p:spPr>
            <a:xfrm>
              <a:off x="3106964" y="4144402"/>
              <a:ext cx="239299" cy="30061"/>
            </a:xfrm>
            <a:custGeom>
              <a:avLst/>
              <a:gdLst/>
              <a:ahLst/>
              <a:cxnLst/>
              <a:rect l="l" t="t" r="r" b="b"/>
              <a:pathLst>
                <a:path w="6822" h="857" extrusionOk="0">
                  <a:moveTo>
                    <a:pt x="0" y="0"/>
                  </a:moveTo>
                  <a:lnTo>
                    <a:pt x="0" y="856"/>
                  </a:lnTo>
                  <a:lnTo>
                    <a:pt x="6821" y="856"/>
                  </a:lnTo>
                  <a:lnTo>
                    <a:pt x="68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69"/>
            <p:cNvSpPr/>
            <p:nvPr/>
          </p:nvSpPr>
          <p:spPr>
            <a:xfrm>
              <a:off x="3106964" y="4160046"/>
              <a:ext cx="239299" cy="14417"/>
            </a:xfrm>
            <a:custGeom>
              <a:avLst/>
              <a:gdLst/>
              <a:ahLst/>
              <a:cxnLst/>
              <a:rect l="l" t="t" r="r" b="b"/>
              <a:pathLst>
                <a:path w="6822" h="411" extrusionOk="0">
                  <a:moveTo>
                    <a:pt x="0" y="1"/>
                  </a:moveTo>
                  <a:lnTo>
                    <a:pt x="0" y="410"/>
                  </a:lnTo>
                  <a:lnTo>
                    <a:pt x="6821" y="410"/>
                  </a:lnTo>
                  <a:lnTo>
                    <a:pt x="68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9" name="Google Shape;5119;p69"/>
            <p:cNvSpPr/>
            <p:nvPr/>
          </p:nvSpPr>
          <p:spPr>
            <a:xfrm>
              <a:off x="3125240" y="3344077"/>
              <a:ext cx="198504" cy="57141"/>
            </a:xfrm>
            <a:custGeom>
              <a:avLst/>
              <a:gdLst/>
              <a:ahLst/>
              <a:cxnLst/>
              <a:rect l="l" t="t" r="r" b="b"/>
              <a:pathLst>
                <a:path w="5659" h="1629" extrusionOk="0">
                  <a:moveTo>
                    <a:pt x="1" y="0"/>
                  </a:moveTo>
                  <a:lnTo>
                    <a:pt x="1" y="1629"/>
                  </a:lnTo>
                  <a:lnTo>
                    <a:pt x="5658" y="1629"/>
                  </a:lnTo>
                  <a:lnTo>
                    <a:pt x="56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0" name="Google Shape;5120;p69"/>
            <p:cNvSpPr/>
            <p:nvPr/>
          </p:nvSpPr>
          <p:spPr>
            <a:xfrm>
              <a:off x="3125240" y="3344077"/>
              <a:ext cx="198504" cy="18626"/>
            </a:xfrm>
            <a:custGeom>
              <a:avLst/>
              <a:gdLst/>
              <a:ahLst/>
              <a:cxnLst/>
              <a:rect l="l" t="t" r="r" b="b"/>
              <a:pathLst>
                <a:path w="5659" h="531" extrusionOk="0">
                  <a:moveTo>
                    <a:pt x="1" y="0"/>
                  </a:moveTo>
                  <a:lnTo>
                    <a:pt x="1" y="531"/>
                  </a:lnTo>
                  <a:lnTo>
                    <a:pt x="5658" y="531"/>
                  </a:lnTo>
                  <a:lnTo>
                    <a:pt x="56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69"/>
            <p:cNvSpPr/>
            <p:nvPr/>
          </p:nvSpPr>
          <p:spPr>
            <a:xfrm>
              <a:off x="3079218" y="4174112"/>
              <a:ext cx="294791" cy="50933"/>
            </a:xfrm>
            <a:custGeom>
              <a:avLst/>
              <a:gdLst/>
              <a:ahLst/>
              <a:cxnLst/>
              <a:rect l="l" t="t" r="r" b="b"/>
              <a:pathLst>
                <a:path w="8404" h="1452" extrusionOk="0">
                  <a:moveTo>
                    <a:pt x="1" y="0"/>
                  </a:moveTo>
                  <a:lnTo>
                    <a:pt x="1" y="1452"/>
                  </a:lnTo>
                  <a:lnTo>
                    <a:pt x="8403" y="1452"/>
                  </a:lnTo>
                  <a:lnTo>
                    <a:pt x="8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69"/>
            <p:cNvSpPr/>
            <p:nvPr/>
          </p:nvSpPr>
          <p:spPr>
            <a:xfrm>
              <a:off x="3079218" y="4208383"/>
              <a:ext cx="294791" cy="16662"/>
            </a:xfrm>
            <a:custGeom>
              <a:avLst/>
              <a:gdLst/>
              <a:ahLst/>
              <a:cxnLst/>
              <a:rect l="l" t="t" r="r" b="b"/>
              <a:pathLst>
                <a:path w="8404" h="475" extrusionOk="0">
                  <a:moveTo>
                    <a:pt x="1" y="0"/>
                  </a:moveTo>
                  <a:lnTo>
                    <a:pt x="1" y="475"/>
                  </a:lnTo>
                  <a:lnTo>
                    <a:pt x="8403" y="475"/>
                  </a:lnTo>
                  <a:lnTo>
                    <a:pt x="8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69"/>
            <p:cNvSpPr/>
            <p:nvPr/>
          </p:nvSpPr>
          <p:spPr>
            <a:xfrm>
              <a:off x="1309813" y="4441086"/>
              <a:ext cx="2376886" cy="158340"/>
            </a:xfrm>
            <a:custGeom>
              <a:avLst/>
              <a:gdLst/>
              <a:ahLst/>
              <a:cxnLst/>
              <a:rect l="l" t="t" r="r" b="b"/>
              <a:pathLst>
                <a:path w="67761" h="4514" extrusionOk="0">
                  <a:moveTo>
                    <a:pt x="1" y="1"/>
                  </a:moveTo>
                  <a:lnTo>
                    <a:pt x="1" y="4514"/>
                  </a:lnTo>
                  <a:lnTo>
                    <a:pt x="67760" y="4514"/>
                  </a:lnTo>
                  <a:lnTo>
                    <a:pt x="67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69"/>
            <p:cNvSpPr/>
            <p:nvPr/>
          </p:nvSpPr>
          <p:spPr>
            <a:xfrm>
              <a:off x="1309813" y="4520396"/>
              <a:ext cx="2376886" cy="79030"/>
            </a:xfrm>
            <a:custGeom>
              <a:avLst/>
              <a:gdLst/>
              <a:ahLst/>
              <a:cxnLst/>
              <a:rect l="l" t="t" r="r" b="b"/>
              <a:pathLst>
                <a:path w="67761" h="2253" extrusionOk="0">
                  <a:moveTo>
                    <a:pt x="1" y="1"/>
                  </a:moveTo>
                  <a:lnTo>
                    <a:pt x="1" y="2253"/>
                  </a:lnTo>
                  <a:lnTo>
                    <a:pt x="67760" y="2253"/>
                  </a:lnTo>
                  <a:lnTo>
                    <a:pt x="67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5" name="Google Shape;5125;p69"/>
          <p:cNvGrpSpPr/>
          <p:nvPr/>
        </p:nvGrpSpPr>
        <p:grpSpPr>
          <a:xfrm>
            <a:off x="3686700" y="1638112"/>
            <a:ext cx="318150" cy="336300"/>
            <a:chOff x="8565500" y="4211037"/>
            <a:chExt cx="318150" cy="336300"/>
          </a:xfrm>
        </p:grpSpPr>
        <p:sp>
          <p:nvSpPr>
            <p:cNvPr id="5126" name="Google Shape;5126;p69"/>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7" name="Google Shape;5127;p69"/>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8" name="Google Shape;5128;p69"/>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9" name="Google Shape;5129;p69"/>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0" name="Google Shape;5130;p69"/>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1" name="Google Shape;5131;p69"/>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2" name="Google Shape;5132;p69"/>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3" name="Google Shape;5133;p69"/>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4" name="Google Shape;5134;p69"/>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F1E616A6-64BE-4253-81AB-02A5309EF5F4}"/>
              </a:ext>
            </a:extLst>
          </p:cNvPr>
          <p:cNvSpPr/>
          <p:nvPr/>
        </p:nvSpPr>
        <p:spPr>
          <a:xfrm>
            <a:off x="4586900" y="3642050"/>
            <a:ext cx="3145458" cy="1034497"/>
          </a:xfrm>
          <a:prstGeom prst="rect">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3" name="Google Shape;5043;p69"/>
          <p:cNvSpPr txBox="1">
            <a:spLocks noGrp="1"/>
          </p:cNvSpPr>
          <p:nvPr>
            <p:ph type="subTitle" idx="1"/>
          </p:nvPr>
        </p:nvSpPr>
        <p:spPr>
          <a:xfrm>
            <a:off x="5752907" y="4485150"/>
            <a:ext cx="2826300" cy="3827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dirty="0"/>
              <a:t>Contact: nuran.terlan@mail.ru</a:t>
            </a:r>
            <a:endParaRPr dirty="0"/>
          </a:p>
        </p:txBody>
      </p:sp>
      <p:sp>
        <p:nvSpPr>
          <p:cNvPr id="5045" name="Google Shape;5045;p69"/>
          <p:cNvSpPr txBox="1">
            <a:spLocks noGrp="1"/>
          </p:cNvSpPr>
          <p:nvPr>
            <p:ph type="subTitle" idx="2"/>
          </p:nvPr>
        </p:nvSpPr>
        <p:spPr>
          <a:xfrm>
            <a:off x="4572000" y="2522297"/>
            <a:ext cx="4007207" cy="996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for your attention and time took for the speech</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55"/>
        <p:cNvGrpSpPr/>
        <p:nvPr/>
      </p:nvGrpSpPr>
      <p:grpSpPr>
        <a:xfrm>
          <a:off x="0" y="0"/>
          <a:ext cx="0" cy="0"/>
          <a:chOff x="0" y="0"/>
          <a:chExt cx="0" cy="0"/>
        </a:xfrm>
      </p:grpSpPr>
      <p:sp>
        <p:nvSpPr>
          <p:cNvPr id="3961" name="Google Shape;3961;p40"/>
          <p:cNvSpPr txBox="1">
            <a:spLocks noGrp="1"/>
          </p:cNvSpPr>
          <p:nvPr>
            <p:ph type="title" idx="2"/>
          </p:nvPr>
        </p:nvSpPr>
        <p:spPr>
          <a:xfrm>
            <a:off x="1050367" y="2682361"/>
            <a:ext cx="7526562" cy="98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Social Structure</a:t>
            </a:r>
            <a:endParaRPr dirty="0"/>
          </a:p>
        </p:txBody>
      </p:sp>
      <p:sp>
        <p:nvSpPr>
          <p:cNvPr id="3962" name="Google Shape;3962;p40"/>
          <p:cNvSpPr txBox="1">
            <a:spLocks noGrp="1"/>
          </p:cNvSpPr>
          <p:nvPr>
            <p:ph type="title"/>
          </p:nvPr>
        </p:nvSpPr>
        <p:spPr>
          <a:xfrm>
            <a:off x="6335275" y="539500"/>
            <a:ext cx="2095500" cy="107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85"/>
        <p:cNvGrpSpPr/>
        <p:nvPr/>
      </p:nvGrpSpPr>
      <p:grpSpPr>
        <a:xfrm>
          <a:off x="0" y="0"/>
          <a:ext cx="0" cy="0"/>
          <a:chOff x="0" y="0"/>
          <a:chExt cx="0" cy="0"/>
        </a:xfrm>
      </p:grpSpPr>
      <p:sp>
        <p:nvSpPr>
          <p:cNvPr id="3886" name="Google Shape;3886;p39"/>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a:t>
            </a:r>
            <a:r>
              <a:rPr lang="en" dirty="0">
                <a:solidFill>
                  <a:srgbClr val="E70606"/>
                </a:solidFill>
              </a:rPr>
              <a:t>Social Structure</a:t>
            </a:r>
            <a:r>
              <a:rPr lang="en" dirty="0"/>
              <a:t>?</a:t>
            </a:r>
            <a:endParaRPr dirty="0"/>
          </a:p>
        </p:txBody>
      </p:sp>
      <p:sp>
        <p:nvSpPr>
          <p:cNvPr id="3887" name="Google Shape;3887;p39"/>
          <p:cNvSpPr txBox="1">
            <a:spLocks noGrp="1"/>
          </p:cNvSpPr>
          <p:nvPr>
            <p:ph type="subTitle" idx="1"/>
          </p:nvPr>
        </p:nvSpPr>
        <p:spPr>
          <a:xfrm>
            <a:off x="3955481" y="2084568"/>
            <a:ext cx="4506300" cy="26612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b="1" dirty="0"/>
              <a:t>Social</a:t>
            </a:r>
            <a:r>
              <a:rPr lang="en-US" dirty="0"/>
              <a:t> </a:t>
            </a:r>
            <a:r>
              <a:rPr lang="en-US" b="1" dirty="0"/>
              <a:t>Structure</a:t>
            </a:r>
            <a:r>
              <a:rPr lang="en-US" dirty="0"/>
              <a:t> is the framework of societal institutions (</a:t>
            </a:r>
            <a:r>
              <a:rPr lang="en-US" b="1" dirty="0"/>
              <a:t>politics</a:t>
            </a:r>
            <a:r>
              <a:rPr lang="en-US" dirty="0"/>
              <a:t> and </a:t>
            </a:r>
            <a:r>
              <a:rPr lang="en-US" b="1" dirty="0"/>
              <a:t>religion</a:t>
            </a:r>
            <a:r>
              <a:rPr lang="en-US" dirty="0"/>
              <a:t>) and social practices (</a:t>
            </a:r>
            <a:r>
              <a:rPr lang="en-US" b="1" dirty="0"/>
              <a:t>social</a:t>
            </a:r>
            <a:r>
              <a:rPr lang="en-US" dirty="0"/>
              <a:t> </a:t>
            </a:r>
            <a:r>
              <a:rPr lang="en-US" b="1" dirty="0"/>
              <a:t>roles</a:t>
            </a:r>
            <a:r>
              <a:rPr lang="en-US" dirty="0"/>
              <a:t>) that make up a society and establish limits on </a:t>
            </a:r>
            <a:r>
              <a:rPr lang="en-US" b="1" dirty="0"/>
              <a:t>behavior</a:t>
            </a:r>
            <a:r>
              <a:rPr lang="en-US" dirty="0"/>
              <a:t>.</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r>
              <a:rPr lang="en-US" b="1" dirty="0"/>
              <a:t>Social</a:t>
            </a:r>
            <a:r>
              <a:rPr lang="en-US" dirty="0"/>
              <a:t> </a:t>
            </a:r>
            <a:r>
              <a:rPr lang="en-US" b="1" dirty="0"/>
              <a:t>interaction</a:t>
            </a:r>
            <a:r>
              <a:rPr lang="en-US" dirty="0"/>
              <a:t> is the process by which people act toward or respond to other people and is the foundation for all relationships and groups in society.</a:t>
            </a:r>
            <a:endParaRPr dirty="0"/>
          </a:p>
        </p:txBody>
      </p:sp>
      <p:sp>
        <p:nvSpPr>
          <p:cNvPr id="3888" name="Google Shape;3888;p39"/>
          <p:cNvSpPr txBox="1">
            <a:spLocks noGrp="1"/>
          </p:cNvSpPr>
          <p:nvPr>
            <p:ph type="subTitle" idx="2"/>
          </p:nvPr>
        </p:nvSpPr>
        <p:spPr>
          <a:xfrm>
            <a:off x="4038618" y="1614983"/>
            <a:ext cx="45063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Definition</a:t>
            </a:r>
            <a:endParaRPr dirty="0"/>
          </a:p>
        </p:txBody>
      </p:sp>
      <p:grpSp>
        <p:nvGrpSpPr>
          <p:cNvPr id="3889" name="Google Shape;3889;p39"/>
          <p:cNvGrpSpPr/>
          <p:nvPr/>
        </p:nvGrpSpPr>
        <p:grpSpPr>
          <a:xfrm>
            <a:off x="322700" y="1613250"/>
            <a:ext cx="3190650" cy="2986420"/>
            <a:chOff x="713225" y="1613250"/>
            <a:chExt cx="3190650" cy="2986420"/>
          </a:xfrm>
        </p:grpSpPr>
        <p:sp>
          <p:nvSpPr>
            <p:cNvPr id="3890" name="Google Shape;3890;p39"/>
            <p:cNvSpPr/>
            <p:nvPr/>
          </p:nvSpPr>
          <p:spPr>
            <a:xfrm flipH="1">
              <a:off x="713225" y="1613250"/>
              <a:ext cx="3083900" cy="2983000"/>
            </a:xfrm>
            <a:custGeom>
              <a:avLst/>
              <a:gdLst/>
              <a:ahLst/>
              <a:cxnLst/>
              <a:rect l="l" t="t" r="r" b="b"/>
              <a:pathLst>
                <a:path w="123356" h="119320" extrusionOk="0">
                  <a:moveTo>
                    <a:pt x="61878" y="1"/>
                  </a:moveTo>
                  <a:cubicBezTo>
                    <a:pt x="0" y="1369"/>
                    <a:pt x="19514" y="80025"/>
                    <a:pt x="16612" y="119320"/>
                  </a:cubicBezTo>
                  <a:lnTo>
                    <a:pt x="107110" y="119320"/>
                  </a:lnTo>
                  <a:cubicBezTo>
                    <a:pt x="104341" y="80258"/>
                    <a:pt x="123355" y="968"/>
                    <a:pt x="618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39"/>
            <p:cNvSpPr/>
            <p:nvPr/>
          </p:nvSpPr>
          <p:spPr>
            <a:xfrm flipH="1">
              <a:off x="819150" y="1613250"/>
              <a:ext cx="3084725" cy="2983000"/>
            </a:xfrm>
            <a:custGeom>
              <a:avLst/>
              <a:gdLst/>
              <a:ahLst/>
              <a:cxnLst/>
              <a:rect l="l" t="t" r="r" b="b"/>
              <a:pathLst>
                <a:path w="123389" h="119320" extrusionOk="0">
                  <a:moveTo>
                    <a:pt x="61878" y="1"/>
                  </a:moveTo>
                  <a:cubicBezTo>
                    <a:pt x="1" y="1369"/>
                    <a:pt x="19515" y="80025"/>
                    <a:pt x="16646" y="119320"/>
                  </a:cubicBezTo>
                  <a:lnTo>
                    <a:pt x="107110" y="119320"/>
                  </a:lnTo>
                  <a:cubicBezTo>
                    <a:pt x="104408" y="80258"/>
                    <a:pt x="123389" y="968"/>
                    <a:pt x="618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39"/>
            <p:cNvSpPr/>
            <p:nvPr/>
          </p:nvSpPr>
          <p:spPr>
            <a:xfrm flipH="1">
              <a:off x="1198678" y="2091711"/>
              <a:ext cx="2257542" cy="2507959"/>
            </a:xfrm>
            <a:custGeom>
              <a:avLst/>
              <a:gdLst/>
              <a:ahLst/>
              <a:cxnLst/>
              <a:rect l="l" t="t" r="r" b="b"/>
              <a:pathLst>
                <a:path w="164454" h="182696" extrusionOk="0">
                  <a:moveTo>
                    <a:pt x="78776" y="1"/>
                  </a:moveTo>
                  <a:lnTo>
                    <a:pt x="78756" y="21"/>
                  </a:lnTo>
                  <a:cubicBezTo>
                    <a:pt x="78716" y="81"/>
                    <a:pt x="78617" y="140"/>
                    <a:pt x="78497" y="240"/>
                  </a:cubicBezTo>
                  <a:cubicBezTo>
                    <a:pt x="75275" y="2965"/>
                    <a:pt x="45038" y="28686"/>
                    <a:pt x="33222" y="45456"/>
                  </a:cubicBezTo>
                  <a:cubicBezTo>
                    <a:pt x="20709" y="63160"/>
                    <a:pt x="22321" y="78498"/>
                    <a:pt x="22321" y="78498"/>
                  </a:cubicBezTo>
                  <a:cubicBezTo>
                    <a:pt x="20888" y="83471"/>
                    <a:pt x="20371" y="88603"/>
                    <a:pt x="20192" y="93775"/>
                  </a:cubicBezTo>
                  <a:lnTo>
                    <a:pt x="20192" y="94133"/>
                  </a:lnTo>
                  <a:cubicBezTo>
                    <a:pt x="15418" y="100240"/>
                    <a:pt x="12613" y="107839"/>
                    <a:pt x="12275" y="115578"/>
                  </a:cubicBezTo>
                  <a:cubicBezTo>
                    <a:pt x="12175" y="118502"/>
                    <a:pt x="12653" y="121247"/>
                    <a:pt x="14224" y="123754"/>
                  </a:cubicBezTo>
                  <a:cubicBezTo>
                    <a:pt x="13429" y="126539"/>
                    <a:pt x="12911" y="129304"/>
                    <a:pt x="12673" y="132188"/>
                  </a:cubicBezTo>
                  <a:cubicBezTo>
                    <a:pt x="12653" y="132268"/>
                    <a:pt x="12653" y="132367"/>
                    <a:pt x="12653" y="132427"/>
                  </a:cubicBezTo>
                  <a:cubicBezTo>
                    <a:pt x="12533" y="132526"/>
                    <a:pt x="12414" y="132626"/>
                    <a:pt x="12275" y="132765"/>
                  </a:cubicBezTo>
                  <a:cubicBezTo>
                    <a:pt x="11917" y="133083"/>
                    <a:pt x="11559" y="133402"/>
                    <a:pt x="11240" y="133720"/>
                  </a:cubicBezTo>
                  <a:cubicBezTo>
                    <a:pt x="1831" y="143030"/>
                    <a:pt x="2826" y="156537"/>
                    <a:pt x="5014" y="161172"/>
                  </a:cubicBezTo>
                  <a:cubicBezTo>
                    <a:pt x="3502" y="168075"/>
                    <a:pt x="1533" y="175793"/>
                    <a:pt x="1" y="182696"/>
                  </a:cubicBezTo>
                  <a:lnTo>
                    <a:pt x="159341" y="182696"/>
                  </a:lnTo>
                  <a:cubicBezTo>
                    <a:pt x="161331" y="182696"/>
                    <a:pt x="162465" y="182596"/>
                    <a:pt x="164454" y="182517"/>
                  </a:cubicBezTo>
                  <a:lnTo>
                    <a:pt x="164155" y="133461"/>
                  </a:lnTo>
                  <a:lnTo>
                    <a:pt x="164016" y="101036"/>
                  </a:lnTo>
                  <a:lnTo>
                    <a:pt x="163996" y="92582"/>
                  </a:lnTo>
                  <a:cubicBezTo>
                    <a:pt x="162703" y="92224"/>
                    <a:pt x="161231" y="91945"/>
                    <a:pt x="159878" y="91905"/>
                  </a:cubicBezTo>
                  <a:cubicBezTo>
                    <a:pt x="158884" y="91885"/>
                    <a:pt x="157929" y="91408"/>
                    <a:pt x="157292" y="90632"/>
                  </a:cubicBezTo>
                  <a:cubicBezTo>
                    <a:pt x="156895" y="90155"/>
                    <a:pt x="156636" y="89558"/>
                    <a:pt x="156139" y="89160"/>
                  </a:cubicBezTo>
                  <a:cubicBezTo>
                    <a:pt x="155558" y="88732"/>
                    <a:pt x="154796" y="88601"/>
                    <a:pt x="154044" y="88601"/>
                  </a:cubicBezTo>
                  <a:cubicBezTo>
                    <a:pt x="153714" y="88601"/>
                    <a:pt x="153385" y="88626"/>
                    <a:pt x="153075" y="88663"/>
                  </a:cubicBezTo>
                  <a:cubicBezTo>
                    <a:pt x="147943" y="82337"/>
                    <a:pt x="142970" y="76628"/>
                    <a:pt x="136564" y="71595"/>
                  </a:cubicBezTo>
                  <a:cubicBezTo>
                    <a:pt x="130935" y="74121"/>
                    <a:pt x="125066" y="76807"/>
                    <a:pt x="118999" y="77901"/>
                  </a:cubicBezTo>
                  <a:cubicBezTo>
                    <a:pt x="118959" y="77901"/>
                    <a:pt x="118939" y="77921"/>
                    <a:pt x="118900" y="77921"/>
                  </a:cubicBezTo>
                  <a:cubicBezTo>
                    <a:pt x="118740" y="77404"/>
                    <a:pt x="118561" y="76866"/>
                    <a:pt x="118382" y="76329"/>
                  </a:cubicBezTo>
                  <a:cubicBezTo>
                    <a:pt x="116413" y="70362"/>
                    <a:pt x="114623" y="64374"/>
                    <a:pt x="112991" y="58307"/>
                  </a:cubicBezTo>
                  <a:cubicBezTo>
                    <a:pt x="112932" y="58088"/>
                    <a:pt x="112872" y="57869"/>
                    <a:pt x="112812" y="57630"/>
                  </a:cubicBezTo>
                  <a:cubicBezTo>
                    <a:pt x="112792" y="57571"/>
                    <a:pt x="112792" y="57511"/>
                    <a:pt x="112773" y="57431"/>
                  </a:cubicBezTo>
                  <a:cubicBezTo>
                    <a:pt x="111997" y="56874"/>
                    <a:pt x="111838" y="55780"/>
                    <a:pt x="111778" y="54825"/>
                  </a:cubicBezTo>
                  <a:cubicBezTo>
                    <a:pt x="111499" y="51105"/>
                    <a:pt x="111221" y="47346"/>
                    <a:pt x="111480" y="43606"/>
                  </a:cubicBezTo>
                  <a:cubicBezTo>
                    <a:pt x="111718" y="39965"/>
                    <a:pt x="112335" y="36206"/>
                    <a:pt x="111022" y="32764"/>
                  </a:cubicBezTo>
                  <a:cubicBezTo>
                    <a:pt x="108317" y="30835"/>
                    <a:pt x="105552" y="28985"/>
                    <a:pt x="102747" y="27234"/>
                  </a:cubicBezTo>
                  <a:cubicBezTo>
                    <a:pt x="102687" y="27254"/>
                    <a:pt x="102667" y="27254"/>
                    <a:pt x="102627" y="27274"/>
                  </a:cubicBezTo>
                  <a:cubicBezTo>
                    <a:pt x="101553" y="27592"/>
                    <a:pt x="100558" y="28169"/>
                    <a:pt x="99663" y="28845"/>
                  </a:cubicBezTo>
                  <a:lnTo>
                    <a:pt x="99663" y="28826"/>
                  </a:lnTo>
                  <a:cubicBezTo>
                    <a:pt x="99544" y="28885"/>
                    <a:pt x="99365" y="28925"/>
                    <a:pt x="99246" y="29024"/>
                  </a:cubicBezTo>
                  <a:cubicBezTo>
                    <a:pt x="98410" y="27871"/>
                    <a:pt x="98251" y="26538"/>
                    <a:pt x="97953" y="25165"/>
                  </a:cubicBezTo>
                  <a:cubicBezTo>
                    <a:pt x="96719" y="19416"/>
                    <a:pt x="94412" y="13906"/>
                    <a:pt x="90950" y="9172"/>
                  </a:cubicBezTo>
                  <a:cubicBezTo>
                    <a:pt x="90930" y="9172"/>
                    <a:pt x="90930" y="9152"/>
                    <a:pt x="90911" y="9132"/>
                  </a:cubicBezTo>
                  <a:cubicBezTo>
                    <a:pt x="90632" y="8754"/>
                    <a:pt x="90393" y="8396"/>
                    <a:pt x="90135" y="8038"/>
                  </a:cubicBezTo>
                  <a:cubicBezTo>
                    <a:pt x="89657" y="7302"/>
                    <a:pt x="89299" y="6566"/>
                    <a:pt x="89240" y="5710"/>
                  </a:cubicBezTo>
                  <a:cubicBezTo>
                    <a:pt x="88245" y="5253"/>
                    <a:pt x="87250" y="4755"/>
                    <a:pt x="86256" y="4258"/>
                  </a:cubicBezTo>
                  <a:cubicBezTo>
                    <a:pt x="85221" y="3761"/>
                    <a:pt x="84167" y="3224"/>
                    <a:pt x="83132" y="2706"/>
                  </a:cubicBezTo>
                  <a:cubicBezTo>
                    <a:pt x="82138" y="1016"/>
                    <a:pt x="80745" y="1"/>
                    <a:pt x="78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39"/>
            <p:cNvSpPr/>
            <p:nvPr/>
          </p:nvSpPr>
          <p:spPr>
            <a:xfrm flipH="1">
              <a:off x="1354460" y="2465254"/>
              <a:ext cx="723384" cy="874950"/>
            </a:xfrm>
            <a:custGeom>
              <a:avLst/>
              <a:gdLst/>
              <a:ahLst/>
              <a:cxnLst/>
              <a:rect l="l" t="t" r="r" b="b"/>
              <a:pathLst>
                <a:path w="52696" h="63737" extrusionOk="0">
                  <a:moveTo>
                    <a:pt x="2328" y="0"/>
                  </a:moveTo>
                  <a:cubicBezTo>
                    <a:pt x="2268" y="0"/>
                    <a:pt x="2248" y="40"/>
                    <a:pt x="2188" y="60"/>
                  </a:cubicBezTo>
                  <a:cubicBezTo>
                    <a:pt x="1572" y="3243"/>
                    <a:pt x="995" y="6366"/>
                    <a:pt x="0" y="9469"/>
                  </a:cubicBezTo>
                  <a:cubicBezTo>
                    <a:pt x="1492" y="11817"/>
                    <a:pt x="1134" y="14900"/>
                    <a:pt x="1970" y="17585"/>
                  </a:cubicBezTo>
                  <a:cubicBezTo>
                    <a:pt x="2527" y="19296"/>
                    <a:pt x="3541" y="20828"/>
                    <a:pt x="4078" y="22519"/>
                  </a:cubicBezTo>
                  <a:cubicBezTo>
                    <a:pt x="4715" y="24468"/>
                    <a:pt x="4655" y="26637"/>
                    <a:pt x="3959" y="28586"/>
                  </a:cubicBezTo>
                  <a:cubicBezTo>
                    <a:pt x="4118" y="28686"/>
                    <a:pt x="4237" y="28745"/>
                    <a:pt x="4377" y="28825"/>
                  </a:cubicBezTo>
                  <a:cubicBezTo>
                    <a:pt x="4277" y="28805"/>
                    <a:pt x="4217" y="28785"/>
                    <a:pt x="4118" y="28745"/>
                  </a:cubicBezTo>
                  <a:lnTo>
                    <a:pt x="4118" y="28745"/>
                  </a:lnTo>
                  <a:cubicBezTo>
                    <a:pt x="4774" y="29422"/>
                    <a:pt x="5053" y="30217"/>
                    <a:pt x="5570" y="31013"/>
                  </a:cubicBezTo>
                  <a:cubicBezTo>
                    <a:pt x="6107" y="31809"/>
                    <a:pt x="6445" y="32724"/>
                    <a:pt x="6366" y="33679"/>
                  </a:cubicBezTo>
                  <a:cubicBezTo>
                    <a:pt x="6326" y="34176"/>
                    <a:pt x="6167" y="34653"/>
                    <a:pt x="6147" y="35151"/>
                  </a:cubicBezTo>
                  <a:cubicBezTo>
                    <a:pt x="6127" y="35747"/>
                    <a:pt x="6266" y="36304"/>
                    <a:pt x="6406" y="36881"/>
                  </a:cubicBezTo>
                  <a:cubicBezTo>
                    <a:pt x="7758" y="42232"/>
                    <a:pt x="9131" y="47584"/>
                    <a:pt x="10484" y="52915"/>
                  </a:cubicBezTo>
                  <a:lnTo>
                    <a:pt x="11379" y="55481"/>
                  </a:lnTo>
                  <a:lnTo>
                    <a:pt x="36464" y="48956"/>
                  </a:lnTo>
                  <a:lnTo>
                    <a:pt x="51701" y="63737"/>
                  </a:lnTo>
                  <a:lnTo>
                    <a:pt x="52696" y="61449"/>
                  </a:lnTo>
                  <a:cubicBezTo>
                    <a:pt x="47544" y="55123"/>
                    <a:pt x="42571" y="49414"/>
                    <a:pt x="36185" y="44381"/>
                  </a:cubicBezTo>
                  <a:cubicBezTo>
                    <a:pt x="30575" y="46907"/>
                    <a:pt x="24707" y="49593"/>
                    <a:pt x="18600" y="50687"/>
                  </a:cubicBezTo>
                  <a:cubicBezTo>
                    <a:pt x="18580" y="50687"/>
                    <a:pt x="18540" y="50687"/>
                    <a:pt x="18500" y="50707"/>
                  </a:cubicBezTo>
                  <a:cubicBezTo>
                    <a:pt x="16253" y="44003"/>
                    <a:pt x="14204" y="37239"/>
                    <a:pt x="12393" y="30416"/>
                  </a:cubicBezTo>
                  <a:cubicBezTo>
                    <a:pt x="12373" y="30357"/>
                    <a:pt x="12373" y="30297"/>
                    <a:pt x="12334" y="30217"/>
                  </a:cubicBezTo>
                  <a:cubicBezTo>
                    <a:pt x="11538" y="29680"/>
                    <a:pt x="11419" y="28586"/>
                    <a:pt x="11339" y="27611"/>
                  </a:cubicBezTo>
                  <a:cubicBezTo>
                    <a:pt x="11080" y="23891"/>
                    <a:pt x="10802" y="20132"/>
                    <a:pt x="11041" y="16392"/>
                  </a:cubicBezTo>
                  <a:cubicBezTo>
                    <a:pt x="11299" y="12751"/>
                    <a:pt x="11916" y="8992"/>
                    <a:pt x="10603" y="5550"/>
                  </a:cubicBezTo>
                  <a:cubicBezTo>
                    <a:pt x="7898" y="3621"/>
                    <a:pt x="5133" y="1771"/>
                    <a:pt x="23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39"/>
            <p:cNvSpPr/>
            <p:nvPr/>
          </p:nvSpPr>
          <p:spPr>
            <a:xfrm flipH="1">
              <a:off x="1946097" y="2597135"/>
              <a:ext cx="1383416" cy="1193084"/>
            </a:xfrm>
            <a:custGeom>
              <a:avLst/>
              <a:gdLst/>
              <a:ahLst/>
              <a:cxnLst/>
              <a:rect l="l" t="t" r="r" b="b"/>
              <a:pathLst>
                <a:path w="100777" h="86912" extrusionOk="0">
                  <a:moveTo>
                    <a:pt x="91109" y="0"/>
                  </a:moveTo>
                  <a:cubicBezTo>
                    <a:pt x="45216" y="21087"/>
                    <a:pt x="22280" y="40999"/>
                    <a:pt x="10961" y="56914"/>
                  </a:cubicBezTo>
                  <a:lnTo>
                    <a:pt x="10961" y="57291"/>
                  </a:lnTo>
                  <a:cubicBezTo>
                    <a:pt x="6187" y="63379"/>
                    <a:pt x="3382" y="70998"/>
                    <a:pt x="3044" y="78736"/>
                  </a:cubicBezTo>
                  <a:cubicBezTo>
                    <a:pt x="2924" y="81660"/>
                    <a:pt x="3422" y="84405"/>
                    <a:pt x="4993" y="86912"/>
                  </a:cubicBezTo>
                  <a:lnTo>
                    <a:pt x="4993" y="86912"/>
                  </a:lnTo>
                  <a:cubicBezTo>
                    <a:pt x="0" y="70043"/>
                    <a:pt x="22121" y="46251"/>
                    <a:pt x="38413" y="33599"/>
                  </a:cubicBezTo>
                  <a:cubicBezTo>
                    <a:pt x="54725" y="20947"/>
                    <a:pt x="73762" y="12314"/>
                    <a:pt x="92720" y="4158"/>
                  </a:cubicBezTo>
                  <a:cubicBezTo>
                    <a:pt x="95127" y="6764"/>
                    <a:pt x="97892" y="8873"/>
                    <a:pt x="100776" y="10941"/>
                  </a:cubicBezTo>
                  <a:cubicBezTo>
                    <a:pt x="100776" y="10225"/>
                    <a:pt x="100757" y="9430"/>
                    <a:pt x="100757" y="8713"/>
                  </a:cubicBezTo>
                  <a:cubicBezTo>
                    <a:pt x="97793" y="5491"/>
                    <a:pt x="94530" y="2706"/>
                    <a:pt x="91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39"/>
            <p:cNvSpPr/>
            <p:nvPr/>
          </p:nvSpPr>
          <p:spPr>
            <a:xfrm flipH="1">
              <a:off x="2175870" y="2911848"/>
              <a:ext cx="230183" cy="450976"/>
            </a:xfrm>
            <a:custGeom>
              <a:avLst/>
              <a:gdLst/>
              <a:ahLst/>
              <a:cxnLst/>
              <a:rect l="l" t="t" r="r" b="b"/>
              <a:pathLst>
                <a:path w="16768" h="32852" extrusionOk="0">
                  <a:moveTo>
                    <a:pt x="11882" y="1"/>
                  </a:moveTo>
                  <a:cubicBezTo>
                    <a:pt x="10945" y="1"/>
                    <a:pt x="9816" y="274"/>
                    <a:pt x="8455" y="924"/>
                  </a:cubicBezTo>
                  <a:cubicBezTo>
                    <a:pt x="0" y="4942"/>
                    <a:pt x="756" y="14769"/>
                    <a:pt x="756" y="14769"/>
                  </a:cubicBezTo>
                  <a:lnTo>
                    <a:pt x="756" y="32852"/>
                  </a:lnTo>
                  <a:lnTo>
                    <a:pt x="16432" y="25969"/>
                  </a:lnTo>
                  <a:lnTo>
                    <a:pt x="16432" y="7409"/>
                  </a:lnTo>
                  <a:cubicBezTo>
                    <a:pt x="16432" y="7409"/>
                    <a:pt x="16768" y="1"/>
                    <a:pt x="11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39"/>
            <p:cNvSpPr/>
            <p:nvPr/>
          </p:nvSpPr>
          <p:spPr>
            <a:xfrm flipH="1">
              <a:off x="2199591" y="2911834"/>
              <a:ext cx="206462" cy="450990"/>
            </a:xfrm>
            <a:custGeom>
              <a:avLst/>
              <a:gdLst/>
              <a:ahLst/>
              <a:cxnLst/>
              <a:rect l="l" t="t" r="r" b="b"/>
              <a:pathLst>
                <a:path w="15040" h="32853" extrusionOk="0">
                  <a:moveTo>
                    <a:pt x="11888" y="1"/>
                  </a:moveTo>
                  <a:cubicBezTo>
                    <a:pt x="10949" y="1"/>
                    <a:pt x="9818" y="274"/>
                    <a:pt x="8455" y="925"/>
                  </a:cubicBezTo>
                  <a:cubicBezTo>
                    <a:pt x="0" y="4943"/>
                    <a:pt x="756" y="14770"/>
                    <a:pt x="756" y="14770"/>
                  </a:cubicBezTo>
                  <a:lnTo>
                    <a:pt x="756" y="32853"/>
                  </a:lnTo>
                  <a:lnTo>
                    <a:pt x="8614" y="29391"/>
                  </a:lnTo>
                  <a:lnTo>
                    <a:pt x="8614" y="14770"/>
                  </a:lnTo>
                  <a:cubicBezTo>
                    <a:pt x="8614" y="14770"/>
                    <a:pt x="7937" y="5978"/>
                    <a:pt x="15039" y="1621"/>
                  </a:cubicBezTo>
                  <a:cubicBezTo>
                    <a:pt x="14359" y="674"/>
                    <a:pt x="13360" y="1"/>
                    <a:pt x="118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39"/>
            <p:cNvSpPr/>
            <p:nvPr/>
          </p:nvSpPr>
          <p:spPr>
            <a:xfrm flipH="1">
              <a:off x="2541189" y="3081352"/>
              <a:ext cx="138469" cy="410082"/>
            </a:xfrm>
            <a:custGeom>
              <a:avLst/>
              <a:gdLst/>
              <a:ahLst/>
              <a:cxnLst/>
              <a:rect l="l" t="t" r="r" b="b"/>
              <a:pathLst>
                <a:path w="10087" h="29873" extrusionOk="0">
                  <a:moveTo>
                    <a:pt x="7273" y="1"/>
                  </a:moveTo>
                  <a:cubicBezTo>
                    <a:pt x="6768" y="1"/>
                    <a:pt x="6173" y="176"/>
                    <a:pt x="5471" y="590"/>
                  </a:cubicBezTo>
                  <a:cubicBezTo>
                    <a:pt x="120" y="3713"/>
                    <a:pt x="1" y="13341"/>
                    <a:pt x="1" y="13341"/>
                  </a:cubicBezTo>
                  <a:lnTo>
                    <a:pt x="1" y="29872"/>
                  </a:lnTo>
                  <a:lnTo>
                    <a:pt x="10086" y="24481"/>
                  </a:lnTo>
                  <a:lnTo>
                    <a:pt x="10086" y="5165"/>
                  </a:lnTo>
                  <a:cubicBezTo>
                    <a:pt x="10086" y="5165"/>
                    <a:pt x="10015" y="1"/>
                    <a:pt x="7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39"/>
            <p:cNvSpPr/>
            <p:nvPr/>
          </p:nvSpPr>
          <p:spPr>
            <a:xfrm flipH="1">
              <a:off x="2546378" y="3081269"/>
              <a:ext cx="133555" cy="410164"/>
            </a:xfrm>
            <a:custGeom>
              <a:avLst/>
              <a:gdLst/>
              <a:ahLst/>
              <a:cxnLst/>
              <a:rect l="l" t="t" r="r" b="b"/>
              <a:pathLst>
                <a:path w="9729" h="29879" extrusionOk="0">
                  <a:moveTo>
                    <a:pt x="7297" y="0"/>
                  </a:moveTo>
                  <a:cubicBezTo>
                    <a:pt x="6788" y="0"/>
                    <a:pt x="6186" y="177"/>
                    <a:pt x="5471" y="596"/>
                  </a:cubicBezTo>
                  <a:cubicBezTo>
                    <a:pt x="140" y="3719"/>
                    <a:pt x="1" y="13347"/>
                    <a:pt x="1" y="13347"/>
                  </a:cubicBezTo>
                  <a:lnTo>
                    <a:pt x="1" y="29878"/>
                  </a:lnTo>
                  <a:lnTo>
                    <a:pt x="5531" y="26914"/>
                  </a:lnTo>
                  <a:lnTo>
                    <a:pt x="5531" y="14362"/>
                  </a:lnTo>
                  <a:cubicBezTo>
                    <a:pt x="5531" y="14362"/>
                    <a:pt x="5650" y="6365"/>
                    <a:pt x="9728" y="2585"/>
                  </a:cubicBezTo>
                  <a:cubicBezTo>
                    <a:pt x="9365" y="1293"/>
                    <a:pt x="8674" y="0"/>
                    <a:pt x="7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39"/>
            <p:cNvSpPr/>
            <p:nvPr/>
          </p:nvSpPr>
          <p:spPr>
            <a:xfrm flipH="1">
              <a:off x="2782030" y="3249771"/>
              <a:ext cx="135724" cy="375447"/>
            </a:xfrm>
            <a:custGeom>
              <a:avLst/>
              <a:gdLst/>
              <a:ahLst/>
              <a:cxnLst/>
              <a:rect l="l" t="t" r="r" b="b"/>
              <a:pathLst>
                <a:path w="9887" h="27350" extrusionOk="0">
                  <a:moveTo>
                    <a:pt x="6945" y="0"/>
                  </a:moveTo>
                  <a:cubicBezTo>
                    <a:pt x="6345" y="0"/>
                    <a:pt x="5623" y="201"/>
                    <a:pt x="4755" y="693"/>
                  </a:cubicBezTo>
                  <a:cubicBezTo>
                    <a:pt x="0" y="3399"/>
                    <a:pt x="398" y="10242"/>
                    <a:pt x="398" y="10242"/>
                  </a:cubicBezTo>
                  <a:lnTo>
                    <a:pt x="398" y="27350"/>
                  </a:lnTo>
                  <a:lnTo>
                    <a:pt x="9887" y="20506"/>
                  </a:lnTo>
                  <a:lnTo>
                    <a:pt x="9887" y="4075"/>
                  </a:lnTo>
                  <a:cubicBezTo>
                    <a:pt x="9887" y="4075"/>
                    <a:pt x="9647" y="0"/>
                    <a:pt x="69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39"/>
            <p:cNvSpPr/>
            <p:nvPr/>
          </p:nvSpPr>
          <p:spPr>
            <a:xfrm flipH="1">
              <a:off x="2782030" y="3249771"/>
              <a:ext cx="135724" cy="375447"/>
            </a:xfrm>
            <a:custGeom>
              <a:avLst/>
              <a:gdLst/>
              <a:ahLst/>
              <a:cxnLst/>
              <a:rect l="l" t="t" r="r" b="b"/>
              <a:pathLst>
                <a:path w="9887" h="27350" extrusionOk="0">
                  <a:moveTo>
                    <a:pt x="6945" y="0"/>
                  </a:moveTo>
                  <a:cubicBezTo>
                    <a:pt x="6345" y="0"/>
                    <a:pt x="5623" y="201"/>
                    <a:pt x="4755" y="693"/>
                  </a:cubicBezTo>
                  <a:cubicBezTo>
                    <a:pt x="0" y="3399"/>
                    <a:pt x="398" y="10242"/>
                    <a:pt x="398" y="10242"/>
                  </a:cubicBezTo>
                  <a:lnTo>
                    <a:pt x="398" y="27350"/>
                  </a:lnTo>
                  <a:lnTo>
                    <a:pt x="8315" y="21640"/>
                  </a:lnTo>
                  <a:lnTo>
                    <a:pt x="8315" y="12151"/>
                  </a:lnTo>
                  <a:cubicBezTo>
                    <a:pt x="8315" y="12151"/>
                    <a:pt x="8097" y="8451"/>
                    <a:pt x="9887" y="5428"/>
                  </a:cubicBezTo>
                  <a:lnTo>
                    <a:pt x="9887" y="4075"/>
                  </a:lnTo>
                  <a:cubicBezTo>
                    <a:pt x="9887" y="4075"/>
                    <a:pt x="9647" y="0"/>
                    <a:pt x="69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39"/>
            <p:cNvSpPr/>
            <p:nvPr/>
          </p:nvSpPr>
          <p:spPr>
            <a:xfrm flipH="1">
              <a:off x="2981325" y="3415199"/>
              <a:ext cx="91247" cy="316776"/>
            </a:xfrm>
            <a:custGeom>
              <a:avLst/>
              <a:gdLst/>
              <a:ahLst/>
              <a:cxnLst/>
              <a:rect l="l" t="t" r="r" b="b"/>
              <a:pathLst>
                <a:path w="6647" h="23076" extrusionOk="0">
                  <a:moveTo>
                    <a:pt x="4194" y="1"/>
                  </a:moveTo>
                  <a:cubicBezTo>
                    <a:pt x="3933" y="1"/>
                    <a:pt x="3643" y="50"/>
                    <a:pt x="3322" y="159"/>
                  </a:cubicBezTo>
                  <a:cubicBezTo>
                    <a:pt x="0" y="1273"/>
                    <a:pt x="40" y="9151"/>
                    <a:pt x="40" y="9151"/>
                  </a:cubicBezTo>
                  <a:lnTo>
                    <a:pt x="40" y="23076"/>
                  </a:lnTo>
                  <a:lnTo>
                    <a:pt x="6565" y="18341"/>
                  </a:lnTo>
                  <a:lnTo>
                    <a:pt x="6565" y="4357"/>
                  </a:lnTo>
                  <a:cubicBezTo>
                    <a:pt x="6565" y="4357"/>
                    <a:pt x="6646" y="1"/>
                    <a:pt x="4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39"/>
            <p:cNvSpPr/>
            <p:nvPr/>
          </p:nvSpPr>
          <p:spPr>
            <a:xfrm flipH="1">
              <a:off x="3120609" y="3583975"/>
              <a:ext cx="55459" cy="222811"/>
            </a:xfrm>
            <a:custGeom>
              <a:avLst/>
              <a:gdLst/>
              <a:ahLst/>
              <a:cxnLst/>
              <a:rect l="l" t="t" r="r" b="b"/>
              <a:pathLst>
                <a:path w="4040" h="16231" extrusionOk="0">
                  <a:moveTo>
                    <a:pt x="2263" y="1"/>
                  </a:moveTo>
                  <a:cubicBezTo>
                    <a:pt x="2165" y="1"/>
                    <a:pt x="2060" y="13"/>
                    <a:pt x="1950" y="38"/>
                  </a:cubicBezTo>
                  <a:cubicBezTo>
                    <a:pt x="1" y="515"/>
                    <a:pt x="200" y="5985"/>
                    <a:pt x="200" y="5985"/>
                  </a:cubicBezTo>
                  <a:lnTo>
                    <a:pt x="200" y="16230"/>
                  </a:lnTo>
                  <a:lnTo>
                    <a:pt x="4039" y="12610"/>
                  </a:lnTo>
                  <a:lnTo>
                    <a:pt x="4039" y="3220"/>
                  </a:lnTo>
                  <a:cubicBezTo>
                    <a:pt x="4039" y="3220"/>
                    <a:pt x="3898" y="1"/>
                    <a:pt x="22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39"/>
            <p:cNvSpPr/>
            <p:nvPr/>
          </p:nvSpPr>
          <p:spPr>
            <a:xfrm flipH="1">
              <a:off x="1739488" y="3583193"/>
              <a:ext cx="342995" cy="619824"/>
            </a:xfrm>
            <a:custGeom>
              <a:avLst/>
              <a:gdLst/>
              <a:ahLst/>
              <a:cxnLst/>
              <a:rect l="l" t="t" r="r" b="b"/>
              <a:pathLst>
                <a:path w="24986" h="45152" extrusionOk="0">
                  <a:moveTo>
                    <a:pt x="14183" y="0"/>
                  </a:moveTo>
                  <a:cubicBezTo>
                    <a:pt x="13676" y="0"/>
                    <a:pt x="13145" y="24"/>
                    <a:pt x="12592" y="75"/>
                  </a:cubicBezTo>
                  <a:cubicBezTo>
                    <a:pt x="0" y="1149"/>
                    <a:pt x="199" y="16287"/>
                    <a:pt x="199" y="16287"/>
                  </a:cubicBezTo>
                  <a:lnTo>
                    <a:pt x="199" y="45152"/>
                  </a:lnTo>
                  <a:cubicBezTo>
                    <a:pt x="199" y="45152"/>
                    <a:pt x="4555" y="44614"/>
                    <a:pt x="9688" y="43998"/>
                  </a:cubicBezTo>
                  <a:cubicBezTo>
                    <a:pt x="15198" y="43341"/>
                    <a:pt x="21564" y="42625"/>
                    <a:pt x="24568" y="42406"/>
                  </a:cubicBezTo>
                  <a:lnTo>
                    <a:pt x="24568" y="10240"/>
                  </a:lnTo>
                  <a:cubicBezTo>
                    <a:pt x="24568" y="10240"/>
                    <a:pt x="24985" y="2263"/>
                    <a:pt x="17585" y="393"/>
                  </a:cubicBezTo>
                  <a:cubicBezTo>
                    <a:pt x="16602" y="151"/>
                    <a:pt x="15465" y="0"/>
                    <a:pt x="14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39"/>
            <p:cNvSpPr/>
            <p:nvPr/>
          </p:nvSpPr>
          <p:spPr>
            <a:xfrm flipH="1">
              <a:off x="2252296" y="3716886"/>
              <a:ext cx="250417" cy="559574"/>
            </a:xfrm>
            <a:custGeom>
              <a:avLst/>
              <a:gdLst/>
              <a:ahLst/>
              <a:cxnLst/>
              <a:rect l="l" t="t" r="r" b="b"/>
              <a:pathLst>
                <a:path w="18242" h="40763" extrusionOk="0">
                  <a:moveTo>
                    <a:pt x="10775" y="0"/>
                  </a:moveTo>
                  <a:cubicBezTo>
                    <a:pt x="10323" y="0"/>
                    <a:pt x="9841" y="33"/>
                    <a:pt x="9330" y="102"/>
                  </a:cubicBezTo>
                  <a:cubicBezTo>
                    <a:pt x="299" y="1335"/>
                    <a:pt x="0" y="12833"/>
                    <a:pt x="0" y="12833"/>
                  </a:cubicBezTo>
                  <a:lnTo>
                    <a:pt x="0" y="40763"/>
                  </a:lnTo>
                  <a:lnTo>
                    <a:pt x="8216" y="38952"/>
                  </a:lnTo>
                  <a:lnTo>
                    <a:pt x="18142" y="36764"/>
                  </a:lnTo>
                  <a:lnTo>
                    <a:pt x="18142" y="8914"/>
                  </a:lnTo>
                  <a:cubicBezTo>
                    <a:pt x="18142" y="8914"/>
                    <a:pt x="18242" y="3384"/>
                    <a:pt x="14621" y="1057"/>
                  </a:cubicBezTo>
                  <a:cubicBezTo>
                    <a:pt x="13657" y="419"/>
                    <a:pt x="12400" y="0"/>
                    <a:pt x="10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39"/>
            <p:cNvSpPr/>
            <p:nvPr/>
          </p:nvSpPr>
          <p:spPr>
            <a:xfrm flipH="1">
              <a:off x="2644405" y="3830565"/>
              <a:ext cx="195809" cy="511418"/>
            </a:xfrm>
            <a:custGeom>
              <a:avLst/>
              <a:gdLst/>
              <a:ahLst/>
              <a:cxnLst/>
              <a:rect l="l" t="t" r="r" b="b"/>
              <a:pathLst>
                <a:path w="14264" h="37255" extrusionOk="0">
                  <a:moveTo>
                    <a:pt x="8484" y="0"/>
                  </a:moveTo>
                  <a:cubicBezTo>
                    <a:pt x="8168" y="0"/>
                    <a:pt x="7834" y="25"/>
                    <a:pt x="7480" y="75"/>
                  </a:cubicBezTo>
                  <a:cubicBezTo>
                    <a:pt x="1" y="1229"/>
                    <a:pt x="816" y="15651"/>
                    <a:pt x="816" y="15651"/>
                  </a:cubicBezTo>
                  <a:lnTo>
                    <a:pt x="816" y="37255"/>
                  </a:lnTo>
                  <a:lnTo>
                    <a:pt x="10842" y="34231"/>
                  </a:lnTo>
                  <a:lnTo>
                    <a:pt x="13627" y="33376"/>
                  </a:lnTo>
                  <a:lnTo>
                    <a:pt x="13627" y="10022"/>
                  </a:lnTo>
                  <a:cubicBezTo>
                    <a:pt x="13627" y="10022"/>
                    <a:pt x="14264" y="4830"/>
                    <a:pt x="12235" y="1906"/>
                  </a:cubicBezTo>
                  <a:cubicBezTo>
                    <a:pt x="11458" y="773"/>
                    <a:pt x="10264" y="0"/>
                    <a:pt x="84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39"/>
            <p:cNvSpPr/>
            <p:nvPr/>
          </p:nvSpPr>
          <p:spPr>
            <a:xfrm flipH="1">
              <a:off x="2899993" y="3963256"/>
              <a:ext cx="135998" cy="451086"/>
            </a:xfrm>
            <a:custGeom>
              <a:avLst/>
              <a:gdLst/>
              <a:ahLst/>
              <a:cxnLst/>
              <a:rect l="l" t="t" r="r" b="b"/>
              <a:pathLst>
                <a:path w="9907" h="32860" extrusionOk="0">
                  <a:moveTo>
                    <a:pt x="5668" y="1"/>
                  </a:moveTo>
                  <a:cubicBezTo>
                    <a:pt x="5462" y="1"/>
                    <a:pt x="5245" y="19"/>
                    <a:pt x="5014" y="56"/>
                  </a:cubicBezTo>
                  <a:cubicBezTo>
                    <a:pt x="1" y="892"/>
                    <a:pt x="220" y="10600"/>
                    <a:pt x="220" y="10600"/>
                  </a:cubicBezTo>
                  <a:lnTo>
                    <a:pt x="220" y="32860"/>
                  </a:lnTo>
                  <a:lnTo>
                    <a:pt x="8893" y="29438"/>
                  </a:lnTo>
                  <a:lnTo>
                    <a:pt x="8893" y="7655"/>
                  </a:lnTo>
                  <a:cubicBezTo>
                    <a:pt x="8893" y="7655"/>
                    <a:pt x="9906" y="1"/>
                    <a:pt x="56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39"/>
            <p:cNvSpPr/>
            <p:nvPr/>
          </p:nvSpPr>
          <p:spPr>
            <a:xfrm flipH="1">
              <a:off x="2915821" y="3962968"/>
              <a:ext cx="120171" cy="451099"/>
            </a:xfrm>
            <a:custGeom>
              <a:avLst/>
              <a:gdLst/>
              <a:ahLst/>
              <a:cxnLst/>
              <a:rect l="l" t="t" r="r" b="b"/>
              <a:pathLst>
                <a:path w="8754" h="32861" extrusionOk="0">
                  <a:moveTo>
                    <a:pt x="5677" y="1"/>
                  </a:moveTo>
                  <a:cubicBezTo>
                    <a:pt x="5469" y="1"/>
                    <a:pt x="5248" y="19"/>
                    <a:pt x="5014" y="58"/>
                  </a:cubicBezTo>
                  <a:cubicBezTo>
                    <a:pt x="1" y="873"/>
                    <a:pt x="220" y="10601"/>
                    <a:pt x="220" y="10601"/>
                  </a:cubicBezTo>
                  <a:lnTo>
                    <a:pt x="220" y="32861"/>
                  </a:lnTo>
                  <a:lnTo>
                    <a:pt x="7520" y="29996"/>
                  </a:lnTo>
                  <a:lnTo>
                    <a:pt x="7520" y="10203"/>
                  </a:lnTo>
                  <a:cubicBezTo>
                    <a:pt x="7520" y="10203"/>
                    <a:pt x="7461" y="6125"/>
                    <a:pt x="8754" y="3041"/>
                  </a:cubicBezTo>
                  <a:cubicBezTo>
                    <a:pt x="8360" y="1433"/>
                    <a:pt x="7517" y="1"/>
                    <a:pt x="56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39"/>
            <p:cNvSpPr/>
            <p:nvPr/>
          </p:nvSpPr>
          <p:spPr>
            <a:xfrm flipH="1">
              <a:off x="3139275" y="4067355"/>
              <a:ext cx="68734" cy="396944"/>
            </a:xfrm>
            <a:custGeom>
              <a:avLst/>
              <a:gdLst/>
              <a:ahLst/>
              <a:cxnLst/>
              <a:rect l="l" t="t" r="r" b="b"/>
              <a:pathLst>
                <a:path w="5007" h="28916" extrusionOk="0">
                  <a:moveTo>
                    <a:pt x="2758" y="0"/>
                  </a:moveTo>
                  <a:cubicBezTo>
                    <a:pt x="2677" y="0"/>
                    <a:pt x="2593" y="10"/>
                    <a:pt x="2507" y="32"/>
                  </a:cubicBezTo>
                  <a:cubicBezTo>
                    <a:pt x="0" y="668"/>
                    <a:pt x="120" y="8844"/>
                    <a:pt x="120" y="8844"/>
                  </a:cubicBezTo>
                  <a:lnTo>
                    <a:pt x="120" y="28916"/>
                  </a:lnTo>
                  <a:lnTo>
                    <a:pt x="4914" y="27066"/>
                  </a:lnTo>
                  <a:lnTo>
                    <a:pt x="4914" y="8029"/>
                  </a:lnTo>
                  <a:cubicBezTo>
                    <a:pt x="4914" y="8029"/>
                    <a:pt x="5007" y="0"/>
                    <a:pt x="2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39"/>
            <p:cNvSpPr/>
            <p:nvPr/>
          </p:nvSpPr>
          <p:spPr>
            <a:xfrm flipH="1">
              <a:off x="3143544" y="4067877"/>
              <a:ext cx="65013" cy="396423"/>
            </a:xfrm>
            <a:custGeom>
              <a:avLst/>
              <a:gdLst/>
              <a:ahLst/>
              <a:cxnLst/>
              <a:rect l="l" t="t" r="r" b="b"/>
              <a:pathLst>
                <a:path w="4736" h="28878" extrusionOk="0">
                  <a:moveTo>
                    <a:pt x="2765" y="1"/>
                  </a:moveTo>
                  <a:cubicBezTo>
                    <a:pt x="2683" y="1"/>
                    <a:pt x="2597" y="11"/>
                    <a:pt x="2507" y="33"/>
                  </a:cubicBezTo>
                  <a:cubicBezTo>
                    <a:pt x="1" y="650"/>
                    <a:pt x="140" y="8826"/>
                    <a:pt x="140" y="8826"/>
                  </a:cubicBezTo>
                  <a:lnTo>
                    <a:pt x="140" y="28878"/>
                  </a:lnTo>
                  <a:lnTo>
                    <a:pt x="4377" y="27247"/>
                  </a:lnTo>
                  <a:lnTo>
                    <a:pt x="4377" y="9085"/>
                  </a:lnTo>
                  <a:cubicBezTo>
                    <a:pt x="4377" y="9085"/>
                    <a:pt x="4357" y="6618"/>
                    <a:pt x="4735" y="4271"/>
                  </a:cubicBezTo>
                  <a:cubicBezTo>
                    <a:pt x="4475" y="2188"/>
                    <a:pt x="3954" y="1"/>
                    <a:pt x="27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39"/>
            <p:cNvSpPr/>
            <p:nvPr/>
          </p:nvSpPr>
          <p:spPr>
            <a:xfrm flipH="1">
              <a:off x="1491142" y="3226519"/>
              <a:ext cx="1975442" cy="1077568"/>
            </a:xfrm>
            <a:custGeom>
              <a:avLst/>
              <a:gdLst/>
              <a:ahLst/>
              <a:cxnLst/>
              <a:rect l="l" t="t" r="r" b="b"/>
              <a:pathLst>
                <a:path w="143904" h="78497" extrusionOk="0">
                  <a:moveTo>
                    <a:pt x="136762" y="0"/>
                  </a:moveTo>
                  <a:cubicBezTo>
                    <a:pt x="136762" y="0"/>
                    <a:pt x="77920" y="12155"/>
                    <a:pt x="49871" y="27134"/>
                  </a:cubicBezTo>
                  <a:cubicBezTo>
                    <a:pt x="35190" y="34932"/>
                    <a:pt x="22021" y="42073"/>
                    <a:pt x="13428" y="49732"/>
                  </a:cubicBezTo>
                  <a:cubicBezTo>
                    <a:pt x="13308" y="49851"/>
                    <a:pt x="13189" y="49951"/>
                    <a:pt x="13070" y="50090"/>
                  </a:cubicBezTo>
                  <a:lnTo>
                    <a:pt x="12015" y="51045"/>
                  </a:lnTo>
                  <a:cubicBezTo>
                    <a:pt x="2626" y="60335"/>
                    <a:pt x="3620" y="73862"/>
                    <a:pt x="5809" y="78497"/>
                  </a:cubicBezTo>
                  <a:cubicBezTo>
                    <a:pt x="5809" y="78497"/>
                    <a:pt x="0" y="56873"/>
                    <a:pt x="34196" y="39905"/>
                  </a:cubicBezTo>
                  <a:cubicBezTo>
                    <a:pt x="64214" y="25025"/>
                    <a:pt x="111976" y="10842"/>
                    <a:pt x="135429" y="6346"/>
                  </a:cubicBezTo>
                  <a:lnTo>
                    <a:pt x="143784" y="14084"/>
                  </a:lnTo>
                  <a:lnTo>
                    <a:pt x="143904" y="9230"/>
                  </a:lnTo>
                  <a:cubicBezTo>
                    <a:pt x="143327" y="8653"/>
                    <a:pt x="136762" y="0"/>
                    <a:pt x="1367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39"/>
            <p:cNvSpPr/>
            <p:nvPr/>
          </p:nvSpPr>
          <p:spPr>
            <a:xfrm flipH="1">
              <a:off x="1727197" y="3420648"/>
              <a:ext cx="408544" cy="382050"/>
            </a:xfrm>
            <a:custGeom>
              <a:avLst/>
              <a:gdLst/>
              <a:ahLst/>
              <a:cxnLst/>
              <a:rect l="l" t="t" r="r" b="b"/>
              <a:pathLst>
                <a:path w="29761" h="27831" extrusionOk="0">
                  <a:moveTo>
                    <a:pt x="29741" y="1"/>
                  </a:moveTo>
                  <a:lnTo>
                    <a:pt x="29741" y="7"/>
                  </a:lnTo>
                  <a:lnTo>
                    <a:pt x="29741" y="7"/>
                  </a:lnTo>
                  <a:cubicBezTo>
                    <a:pt x="29751" y="4"/>
                    <a:pt x="29758" y="2"/>
                    <a:pt x="29760" y="1"/>
                  </a:cubicBezTo>
                  <a:close/>
                  <a:moveTo>
                    <a:pt x="29741" y="7"/>
                  </a:moveTo>
                  <a:lnTo>
                    <a:pt x="29741" y="7"/>
                  </a:lnTo>
                  <a:cubicBezTo>
                    <a:pt x="28839" y="257"/>
                    <a:pt x="1" y="7918"/>
                    <a:pt x="1" y="7918"/>
                  </a:cubicBezTo>
                  <a:lnTo>
                    <a:pt x="1" y="27831"/>
                  </a:lnTo>
                  <a:lnTo>
                    <a:pt x="757" y="27831"/>
                  </a:lnTo>
                  <a:lnTo>
                    <a:pt x="757" y="12135"/>
                  </a:lnTo>
                  <a:lnTo>
                    <a:pt x="29741" y="4974"/>
                  </a:lnTo>
                  <a:lnTo>
                    <a:pt x="29741" y="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39"/>
            <p:cNvSpPr/>
            <p:nvPr/>
          </p:nvSpPr>
          <p:spPr>
            <a:xfrm flipH="1">
              <a:off x="2213239" y="3558541"/>
              <a:ext cx="312685" cy="265723"/>
            </a:xfrm>
            <a:custGeom>
              <a:avLst/>
              <a:gdLst/>
              <a:ahLst/>
              <a:cxnLst/>
              <a:rect l="l" t="t" r="r" b="b"/>
              <a:pathLst>
                <a:path w="22778" h="19357" extrusionOk="0">
                  <a:moveTo>
                    <a:pt x="22777" y="1"/>
                  </a:moveTo>
                  <a:lnTo>
                    <a:pt x="0" y="7122"/>
                  </a:lnTo>
                  <a:lnTo>
                    <a:pt x="0" y="19356"/>
                  </a:lnTo>
                  <a:lnTo>
                    <a:pt x="796" y="19356"/>
                  </a:lnTo>
                  <a:lnTo>
                    <a:pt x="796" y="11200"/>
                  </a:lnTo>
                  <a:lnTo>
                    <a:pt x="22777" y="4317"/>
                  </a:lnTo>
                  <a:lnTo>
                    <a:pt x="22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39"/>
            <p:cNvSpPr/>
            <p:nvPr/>
          </p:nvSpPr>
          <p:spPr>
            <a:xfrm flipH="1">
              <a:off x="2621739" y="3691520"/>
              <a:ext cx="234040" cy="253423"/>
            </a:xfrm>
            <a:custGeom>
              <a:avLst/>
              <a:gdLst/>
              <a:ahLst/>
              <a:cxnLst/>
              <a:rect l="l" t="t" r="r" b="b"/>
              <a:pathLst>
                <a:path w="17049" h="18461" extrusionOk="0">
                  <a:moveTo>
                    <a:pt x="17049" y="0"/>
                  </a:moveTo>
                  <a:lnTo>
                    <a:pt x="1" y="7102"/>
                  </a:lnTo>
                  <a:lnTo>
                    <a:pt x="1" y="18461"/>
                  </a:lnTo>
                  <a:lnTo>
                    <a:pt x="956" y="18461"/>
                  </a:lnTo>
                  <a:lnTo>
                    <a:pt x="956" y="9251"/>
                  </a:lnTo>
                  <a:lnTo>
                    <a:pt x="17049" y="3641"/>
                  </a:lnTo>
                  <a:lnTo>
                    <a:pt x="170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39"/>
            <p:cNvSpPr/>
            <p:nvPr/>
          </p:nvSpPr>
          <p:spPr>
            <a:xfrm flipH="1">
              <a:off x="3102595" y="3929613"/>
              <a:ext cx="107596" cy="114432"/>
            </a:xfrm>
            <a:custGeom>
              <a:avLst/>
              <a:gdLst/>
              <a:ahLst/>
              <a:cxnLst/>
              <a:rect l="l" t="t" r="r" b="b"/>
              <a:pathLst>
                <a:path w="7838" h="8336" extrusionOk="0">
                  <a:moveTo>
                    <a:pt x="7838" y="1"/>
                  </a:moveTo>
                  <a:lnTo>
                    <a:pt x="0" y="5730"/>
                  </a:lnTo>
                  <a:lnTo>
                    <a:pt x="0" y="8336"/>
                  </a:lnTo>
                  <a:lnTo>
                    <a:pt x="7838" y="2846"/>
                  </a:lnTo>
                  <a:lnTo>
                    <a:pt x="78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39"/>
            <p:cNvSpPr/>
            <p:nvPr/>
          </p:nvSpPr>
          <p:spPr>
            <a:xfrm flipH="1">
              <a:off x="1263274" y="4142053"/>
              <a:ext cx="451964" cy="36872"/>
            </a:xfrm>
            <a:custGeom>
              <a:avLst/>
              <a:gdLst/>
              <a:ahLst/>
              <a:cxnLst/>
              <a:rect l="l" t="t" r="r" b="b"/>
              <a:pathLst>
                <a:path w="32924" h="2686" extrusionOk="0">
                  <a:moveTo>
                    <a:pt x="9112" y="0"/>
                  </a:moveTo>
                  <a:lnTo>
                    <a:pt x="1" y="1134"/>
                  </a:lnTo>
                  <a:lnTo>
                    <a:pt x="40" y="1532"/>
                  </a:lnTo>
                  <a:lnTo>
                    <a:pt x="8952" y="418"/>
                  </a:lnTo>
                  <a:lnTo>
                    <a:pt x="10922" y="2686"/>
                  </a:lnTo>
                  <a:lnTo>
                    <a:pt x="32923" y="418"/>
                  </a:lnTo>
                  <a:lnTo>
                    <a:pt x="32903" y="20"/>
                  </a:lnTo>
                  <a:lnTo>
                    <a:pt x="11101" y="2248"/>
                  </a:lnTo>
                  <a:lnTo>
                    <a:pt x="9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39"/>
            <p:cNvSpPr/>
            <p:nvPr/>
          </p:nvSpPr>
          <p:spPr>
            <a:xfrm flipH="1">
              <a:off x="1714626" y="4180554"/>
              <a:ext cx="539889" cy="63915"/>
            </a:xfrm>
            <a:custGeom>
              <a:avLst/>
              <a:gdLst/>
              <a:ahLst/>
              <a:cxnLst/>
              <a:rect l="l" t="t" r="r" b="b"/>
              <a:pathLst>
                <a:path w="39329" h="4656" extrusionOk="0">
                  <a:moveTo>
                    <a:pt x="39289" y="0"/>
                  </a:moveTo>
                  <a:lnTo>
                    <a:pt x="7719" y="4218"/>
                  </a:lnTo>
                  <a:lnTo>
                    <a:pt x="6824" y="2089"/>
                  </a:lnTo>
                  <a:lnTo>
                    <a:pt x="1" y="3422"/>
                  </a:lnTo>
                  <a:lnTo>
                    <a:pt x="80" y="3820"/>
                  </a:lnTo>
                  <a:lnTo>
                    <a:pt x="6565" y="2527"/>
                  </a:lnTo>
                  <a:lnTo>
                    <a:pt x="7460" y="4655"/>
                  </a:lnTo>
                  <a:lnTo>
                    <a:pt x="39328" y="398"/>
                  </a:lnTo>
                  <a:lnTo>
                    <a:pt x="392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39"/>
            <p:cNvSpPr/>
            <p:nvPr/>
          </p:nvSpPr>
          <p:spPr>
            <a:xfrm flipH="1">
              <a:off x="2269482" y="4253454"/>
              <a:ext cx="393238" cy="70202"/>
            </a:xfrm>
            <a:custGeom>
              <a:avLst/>
              <a:gdLst/>
              <a:ahLst/>
              <a:cxnLst/>
              <a:rect l="l" t="t" r="r" b="b"/>
              <a:pathLst>
                <a:path w="28646" h="5114" extrusionOk="0">
                  <a:moveTo>
                    <a:pt x="28546" y="1"/>
                  </a:moveTo>
                  <a:cubicBezTo>
                    <a:pt x="23056" y="1274"/>
                    <a:pt x="8912" y="4477"/>
                    <a:pt x="7619" y="4656"/>
                  </a:cubicBezTo>
                  <a:cubicBezTo>
                    <a:pt x="7579" y="4636"/>
                    <a:pt x="7559" y="4616"/>
                    <a:pt x="7539" y="4616"/>
                  </a:cubicBezTo>
                  <a:cubicBezTo>
                    <a:pt x="7509" y="4603"/>
                    <a:pt x="7476" y="4599"/>
                    <a:pt x="7443" y="4599"/>
                  </a:cubicBezTo>
                  <a:cubicBezTo>
                    <a:pt x="7370" y="4599"/>
                    <a:pt x="7296" y="4622"/>
                    <a:pt x="7241" y="4636"/>
                  </a:cubicBezTo>
                  <a:lnTo>
                    <a:pt x="4595" y="2786"/>
                  </a:lnTo>
                  <a:lnTo>
                    <a:pt x="0" y="3979"/>
                  </a:lnTo>
                  <a:lnTo>
                    <a:pt x="100" y="4377"/>
                  </a:lnTo>
                  <a:lnTo>
                    <a:pt x="4536" y="3243"/>
                  </a:lnTo>
                  <a:lnTo>
                    <a:pt x="7221" y="5113"/>
                  </a:lnTo>
                  <a:lnTo>
                    <a:pt x="7301" y="5034"/>
                  </a:lnTo>
                  <a:cubicBezTo>
                    <a:pt x="7340" y="5034"/>
                    <a:pt x="7360" y="5014"/>
                    <a:pt x="7380" y="5014"/>
                  </a:cubicBezTo>
                  <a:cubicBezTo>
                    <a:pt x="7407" y="5033"/>
                    <a:pt x="7453" y="5044"/>
                    <a:pt x="7535" y="5044"/>
                  </a:cubicBezTo>
                  <a:cubicBezTo>
                    <a:pt x="8059" y="5044"/>
                    <a:pt x="10060" y="4591"/>
                    <a:pt x="18122" y="2786"/>
                  </a:cubicBezTo>
                  <a:cubicBezTo>
                    <a:pt x="23394" y="1592"/>
                    <a:pt x="28646" y="399"/>
                    <a:pt x="28646" y="399"/>
                  </a:cubicBezTo>
                  <a:lnTo>
                    <a:pt x="285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39"/>
            <p:cNvSpPr/>
            <p:nvPr/>
          </p:nvSpPr>
          <p:spPr>
            <a:xfrm flipH="1">
              <a:off x="2694363" y="4333189"/>
              <a:ext cx="257528" cy="66098"/>
            </a:xfrm>
            <a:custGeom>
              <a:avLst/>
              <a:gdLst/>
              <a:ahLst/>
              <a:cxnLst/>
              <a:rect l="l" t="t" r="r" b="b"/>
              <a:pathLst>
                <a:path w="18760" h="4815" extrusionOk="0">
                  <a:moveTo>
                    <a:pt x="18660" y="0"/>
                  </a:moveTo>
                  <a:lnTo>
                    <a:pt x="4357" y="4337"/>
                  </a:lnTo>
                  <a:lnTo>
                    <a:pt x="3223" y="2706"/>
                  </a:lnTo>
                  <a:lnTo>
                    <a:pt x="1" y="3899"/>
                  </a:lnTo>
                  <a:lnTo>
                    <a:pt x="140" y="4277"/>
                  </a:lnTo>
                  <a:lnTo>
                    <a:pt x="3064" y="3203"/>
                  </a:lnTo>
                  <a:lnTo>
                    <a:pt x="4178" y="4814"/>
                  </a:lnTo>
                  <a:lnTo>
                    <a:pt x="18760" y="398"/>
                  </a:lnTo>
                  <a:lnTo>
                    <a:pt x="18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39"/>
            <p:cNvSpPr/>
            <p:nvPr/>
          </p:nvSpPr>
          <p:spPr>
            <a:xfrm flipH="1">
              <a:off x="1476015" y="3388433"/>
              <a:ext cx="168766" cy="124261"/>
            </a:xfrm>
            <a:custGeom>
              <a:avLst/>
              <a:gdLst/>
              <a:ahLst/>
              <a:cxnLst/>
              <a:rect l="l" t="t" r="r" b="b"/>
              <a:pathLst>
                <a:path w="12294" h="9052" extrusionOk="0">
                  <a:moveTo>
                    <a:pt x="4496" y="1"/>
                  </a:moveTo>
                  <a:cubicBezTo>
                    <a:pt x="3024" y="319"/>
                    <a:pt x="1591" y="717"/>
                    <a:pt x="159" y="1194"/>
                  </a:cubicBezTo>
                  <a:cubicBezTo>
                    <a:pt x="159" y="1493"/>
                    <a:pt x="0" y="1552"/>
                    <a:pt x="0" y="1851"/>
                  </a:cubicBezTo>
                  <a:lnTo>
                    <a:pt x="0" y="6565"/>
                  </a:lnTo>
                  <a:cubicBezTo>
                    <a:pt x="13" y="6565"/>
                    <a:pt x="26" y="6565"/>
                    <a:pt x="39" y="6565"/>
                  </a:cubicBezTo>
                  <a:cubicBezTo>
                    <a:pt x="1881" y="6565"/>
                    <a:pt x="4031" y="5190"/>
                    <a:pt x="5809" y="4795"/>
                  </a:cubicBezTo>
                  <a:cubicBezTo>
                    <a:pt x="7818" y="5968"/>
                    <a:pt x="9568" y="7421"/>
                    <a:pt x="11259" y="9052"/>
                  </a:cubicBezTo>
                  <a:cubicBezTo>
                    <a:pt x="11637" y="8853"/>
                    <a:pt x="11956" y="8515"/>
                    <a:pt x="12294" y="8316"/>
                  </a:cubicBezTo>
                  <a:cubicBezTo>
                    <a:pt x="9767" y="5471"/>
                    <a:pt x="7301" y="2587"/>
                    <a:pt x="4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39"/>
            <p:cNvSpPr/>
            <p:nvPr/>
          </p:nvSpPr>
          <p:spPr>
            <a:xfrm flipH="1">
              <a:off x="1242806" y="3497460"/>
              <a:ext cx="325534" cy="637025"/>
            </a:xfrm>
            <a:custGeom>
              <a:avLst/>
              <a:gdLst/>
              <a:ahLst/>
              <a:cxnLst/>
              <a:rect l="l" t="t" r="r" b="b"/>
              <a:pathLst>
                <a:path w="23714" h="46405" extrusionOk="0">
                  <a:moveTo>
                    <a:pt x="1489" y="1"/>
                  </a:moveTo>
                  <a:cubicBezTo>
                    <a:pt x="1" y="1"/>
                    <a:pt x="1671" y="3026"/>
                    <a:pt x="2030" y="3834"/>
                  </a:cubicBezTo>
                  <a:cubicBezTo>
                    <a:pt x="3025" y="6042"/>
                    <a:pt x="4119" y="8210"/>
                    <a:pt x="5213" y="10379"/>
                  </a:cubicBezTo>
                  <a:cubicBezTo>
                    <a:pt x="5869" y="11652"/>
                    <a:pt x="6486" y="12905"/>
                    <a:pt x="7063" y="14238"/>
                  </a:cubicBezTo>
                  <a:cubicBezTo>
                    <a:pt x="7600" y="15551"/>
                    <a:pt x="8077" y="16923"/>
                    <a:pt x="8575" y="18256"/>
                  </a:cubicBezTo>
                  <a:cubicBezTo>
                    <a:pt x="12235" y="28163"/>
                    <a:pt x="17566" y="37314"/>
                    <a:pt x="22897" y="46404"/>
                  </a:cubicBezTo>
                  <a:cubicBezTo>
                    <a:pt x="23713" y="42883"/>
                    <a:pt x="22480" y="39223"/>
                    <a:pt x="20809" y="36020"/>
                  </a:cubicBezTo>
                  <a:cubicBezTo>
                    <a:pt x="19138" y="32798"/>
                    <a:pt x="17009" y="29814"/>
                    <a:pt x="15816" y="26412"/>
                  </a:cubicBezTo>
                  <a:cubicBezTo>
                    <a:pt x="14881" y="23786"/>
                    <a:pt x="14582" y="21001"/>
                    <a:pt x="13886" y="18276"/>
                  </a:cubicBezTo>
                  <a:cubicBezTo>
                    <a:pt x="13210" y="15571"/>
                    <a:pt x="12076" y="12865"/>
                    <a:pt x="9967" y="11075"/>
                  </a:cubicBezTo>
                  <a:cubicBezTo>
                    <a:pt x="9768" y="10896"/>
                    <a:pt x="9768" y="9106"/>
                    <a:pt x="9669" y="8767"/>
                  </a:cubicBezTo>
                  <a:cubicBezTo>
                    <a:pt x="9490" y="8012"/>
                    <a:pt x="9231" y="7275"/>
                    <a:pt x="8913" y="6579"/>
                  </a:cubicBezTo>
                  <a:cubicBezTo>
                    <a:pt x="8237" y="5107"/>
                    <a:pt x="7282" y="3754"/>
                    <a:pt x="6108" y="2640"/>
                  </a:cubicBezTo>
                  <a:cubicBezTo>
                    <a:pt x="4974" y="1566"/>
                    <a:pt x="3582" y="611"/>
                    <a:pt x="2090" y="114"/>
                  </a:cubicBezTo>
                  <a:cubicBezTo>
                    <a:pt x="1848" y="36"/>
                    <a:pt x="1650"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39"/>
            <p:cNvSpPr/>
            <p:nvPr/>
          </p:nvSpPr>
          <p:spPr>
            <a:xfrm flipH="1">
              <a:off x="2359282" y="2091450"/>
              <a:ext cx="812407" cy="1077568"/>
            </a:xfrm>
            <a:custGeom>
              <a:avLst/>
              <a:gdLst/>
              <a:ahLst/>
              <a:cxnLst/>
              <a:rect l="l" t="t" r="r" b="b"/>
              <a:pathLst>
                <a:path w="59181" h="78497" extrusionOk="0">
                  <a:moveTo>
                    <a:pt x="58067" y="0"/>
                  </a:moveTo>
                  <a:cubicBezTo>
                    <a:pt x="54844" y="2725"/>
                    <a:pt x="24329" y="28685"/>
                    <a:pt x="12513" y="45455"/>
                  </a:cubicBezTo>
                  <a:cubicBezTo>
                    <a:pt x="0" y="63159"/>
                    <a:pt x="1631" y="78497"/>
                    <a:pt x="1631" y="78497"/>
                  </a:cubicBezTo>
                  <a:cubicBezTo>
                    <a:pt x="1631" y="78497"/>
                    <a:pt x="4456" y="43486"/>
                    <a:pt x="59181" y="6087"/>
                  </a:cubicBezTo>
                  <a:lnTo>
                    <a:pt x="58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39"/>
            <p:cNvSpPr/>
            <p:nvPr/>
          </p:nvSpPr>
          <p:spPr>
            <a:xfrm flipH="1">
              <a:off x="2043339" y="2464705"/>
              <a:ext cx="1031416" cy="788933"/>
            </a:xfrm>
            <a:custGeom>
              <a:avLst/>
              <a:gdLst/>
              <a:ahLst/>
              <a:cxnLst/>
              <a:rect l="l" t="t" r="r" b="b"/>
              <a:pathLst>
                <a:path w="75135" h="57471" extrusionOk="0">
                  <a:moveTo>
                    <a:pt x="74956" y="0"/>
                  </a:moveTo>
                  <a:cubicBezTo>
                    <a:pt x="44938" y="15616"/>
                    <a:pt x="26159" y="30337"/>
                    <a:pt x="15695" y="39925"/>
                  </a:cubicBezTo>
                  <a:cubicBezTo>
                    <a:pt x="4357" y="50349"/>
                    <a:pt x="60" y="57172"/>
                    <a:pt x="0" y="57252"/>
                  </a:cubicBezTo>
                  <a:lnTo>
                    <a:pt x="358" y="57471"/>
                  </a:lnTo>
                  <a:cubicBezTo>
                    <a:pt x="537" y="57192"/>
                    <a:pt x="17784" y="30198"/>
                    <a:pt x="75135" y="339"/>
                  </a:cubicBezTo>
                  <a:lnTo>
                    <a:pt x="749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39"/>
            <p:cNvSpPr/>
            <p:nvPr/>
          </p:nvSpPr>
          <p:spPr>
            <a:xfrm flipH="1">
              <a:off x="2706940" y="2560802"/>
              <a:ext cx="65000" cy="199927"/>
            </a:xfrm>
            <a:custGeom>
              <a:avLst/>
              <a:gdLst/>
              <a:ahLst/>
              <a:cxnLst/>
              <a:rect l="l" t="t" r="r" b="b"/>
              <a:pathLst>
                <a:path w="4735" h="14564" extrusionOk="0">
                  <a:moveTo>
                    <a:pt x="3261" y="1"/>
                  </a:moveTo>
                  <a:cubicBezTo>
                    <a:pt x="3009" y="1"/>
                    <a:pt x="2713" y="66"/>
                    <a:pt x="2367" y="221"/>
                  </a:cubicBezTo>
                  <a:cubicBezTo>
                    <a:pt x="0" y="1275"/>
                    <a:pt x="0" y="4318"/>
                    <a:pt x="0" y="4318"/>
                  </a:cubicBezTo>
                  <a:lnTo>
                    <a:pt x="0" y="14563"/>
                  </a:lnTo>
                  <a:lnTo>
                    <a:pt x="20" y="14563"/>
                  </a:lnTo>
                  <a:lnTo>
                    <a:pt x="4734" y="10605"/>
                  </a:lnTo>
                  <a:lnTo>
                    <a:pt x="4734" y="1931"/>
                  </a:lnTo>
                  <a:cubicBezTo>
                    <a:pt x="4734" y="1931"/>
                    <a:pt x="4635" y="1"/>
                    <a:pt x="32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39"/>
            <p:cNvSpPr/>
            <p:nvPr/>
          </p:nvSpPr>
          <p:spPr>
            <a:xfrm flipH="1">
              <a:off x="1841072" y="3583193"/>
              <a:ext cx="241412" cy="619550"/>
            </a:xfrm>
            <a:custGeom>
              <a:avLst/>
              <a:gdLst/>
              <a:ahLst/>
              <a:cxnLst/>
              <a:rect l="l" t="t" r="r" b="b"/>
              <a:pathLst>
                <a:path w="17586" h="45132" extrusionOk="0">
                  <a:moveTo>
                    <a:pt x="14201" y="0"/>
                  </a:moveTo>
                  <a:cubicBezTo>
                    <a:pt x="13692" y="0"/>
                    <a:pt x="13156" y="24"/>
                    <a:pt x="12592" y="75"/>
                  </a:cubicBezTo>
                  <a:cubicBezTo>
                    <a:pt x="0" y="1149"/>
                    <a:pt x="199" y="16287"/>
                    <a:pt x="199" y="16287"/>
                  </a:cubicBezTo>
                  <a:lnTo>
                    <a:pt x="199" y="45132"/>
                  </a:lnTo>
                  <a:cubicBezTo>
                    <a:pt x="199" y="45132"/>
                    <a:pt x="4555" y="44595"/>
                    <a:pt x="9708" y="43958"/>
                  </a:cubicBezTo>
                  <a:cubicBezTo>
                    <a:pt x="9827" y="33295"/>
                    <a:pt x="9926" y="22633"/>
                    <a:pt x="10046" y="11970"/>
                  </a:cubicBezTo>
                  <a:cubicBezTo>
                    <a:pt x="10066" y="9544"/>
                    <a:pt x="10145" y="6958"/>
                    <a:pt x="11359" y="4869"/>
                  </a:cubicBezTo>
                  <a:cubicBezTo>
                    <a:pt x="12692" y="2641"/>
                    <a:pt x="15099" y="1348"/>
                    <a:pt x="17585" y="393"/>
                  </a:cubicBezTo>
                  <a:cubicBezTo>
                    <a:pt x="16602" y="151"/>
                    <a:pt x="15486" y="0"/>
                    <a:pt x="142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39"/>
            <p:cNvSpPr/>
            <p:nvPr/>
          </p:nvSpPr>
          <p:spPr>
            <a:xfrm flipH="1">
              <a:off x="2301989" y="3716817"/>
              <a:ext cx="200724" cy="559368"/>
            </a:xfrm>
            <a:custGeom>
              <a:avLst/>
              <a:gdLst/>
              <a:ahLst/>
              <a:cxnLst/>
              <a:rect l="l" t="t" r="r" b="b"/>
              <a:pathLst>
                <a:path w="14622" h="40748" extrusionOk="0">
                  <a:moveTo>
                    <a:pt x="10816" y="0"/>
                  </a:moveTo>
                  <a:cubicBezTo>
                    <a:pt x="10349" y="0"/>
                    <a:pt x="9855" y="35"/>
                    <a:pt x="9330" y="107"/>
                  </a:cubicBezTo>
                  <a:cubicBezTo>
                    <a:pt x="299" y="1340"/>
                    <a:pt x="0" y="12838"/>
                    <a:pt x="0" y="12838"/>
                  </a:cubicBezTo>
                  <a:lnTo>
                    <a:pt x="0" y="40748"/>
                  </a:lnTo>
                  <a:lnTo>
                    <a:pt x="8216" y="38938"/>
                  </a:lnTo>
                  <a:cubicBezTo>
                    <a:pt x="8415" y="32691"/>
                    <a:pt x="8654" y="26445"/>
                    <a:pt x="8932" y="20199"/>
                  </a:cubicBezTo>
                  <a:cubicBezTo>
                    <a:pt x="9131" y="15822"/>
                    <a:pt x="9330" y="11426"/>
                    <a:pt x="10344" y="7149"/>
                  </a:cubicBezTo>
                  <a:cubicBezTo>
                    <a:pt x="10722" y="5617"/>
                    <a:pt x="11220" y="4046"/>
                    <a:pt x="12194" y="2792"/>
                  </a:cubicBezTo>
                  <a:cubicBezTo>
                    <a:pt x="12811" y="1997"/>
                    <a:pt x="13686" y="1360"/>
                    <a:pt x="14621" y="1042"/>
                  </a:cubicBezTo>
                  <a:cubicBezTo>
                    <a:pt x="13653" y="396"/>
                    <a:pt x="12400" y="0"/>
                    <a:pt x="108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39"/>
            <p:cNvSpPr/>
            <p:nvPr/>
          </p:nvSpPr>
          <p:spPr>
            <a:xfrm flipH="1">
              <a:off x="2671983" y="3831018"/>
              <a:ext cx="167956" cy="511240"/>
            </a:xfrm>
            <a:custGeom>
              <a:avLst/>
              <a:gdLst/>
              <a:ahLst/>
              <a:cxnLst/>
              <a:rect l="l" t="t" r="r" b="b"/>
              <a:pathLst>
                <a:path w="12235" h="37242" extrusionOk="0">
                  <a:moveTo>
                    <a:pt x="8523" y="0"/>
                  </a:moveTo>
                  <a:cubicBezTo>
                    <a:pt x="8202" y="0"/>
                    <a:pt x="7861" y="27"/>
                    <a:pt x="7500" y="82"/>
                  </a:cubicBezTo>
                  <a:cubicBezTo>
                    <a:pt x="1" y="1216"/>
                    <a:pt x="816" y="15638"/>
                    <a:pt x="816" y="15638"/>
                  </a:cubicBezTo>
                  <a:lnTo>
                    <a:pt x="816" y="37242"/>
                  </a:lnTo>
                  <a:lnTo>
                    <a:pt x="10842" y="34218"/>
                  </a:lnTo>
                  <a:cubicBezTo>
                    <a:pt x="10902" y="33840"/>
                    <a:pt x="10882" y="33462"/>
                    <a:pt x="10842" y="33124"/>
                  </a:cubicBezTo>
                  <a:cubicBezTo>
                    <a:pt x="10484" y="26798"/>
                    <a:pt x="10126" y="20492"/>
                    <a:pt x="9748" y="14166"/>
                  </a:cubicBezTo>
                  <a:cubicBezTo>
                    <a:pt x="9609" y="11759"/>
                    <a:pt x="9450" y="9332"/>
                    <a:pt x="9927" y="6945"/>
                  </a:cubicBezTo>
                  <a:cubicBezTo>
                    <a:pt x="10186" y="5672"/>
                    <a:pt x="10604" y="4459"/>
                    <a:pt x="11240" y="3305"/>
                  </a:cubicBezTo>
                  <a:cubicBezTo>
                    <a:pt x="11519" y="2867"/>
                    <a:pt x="11916" y="2390"/>
                    <a:pt x="12235" y="1892"/>
                  </a:cubicBezTo>
                  <a:cubicBezTo>
                    <a:pt x="11462" y="783"/>
                    <a:pt x="10276" y="0"/>
                    <a:pt x="8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39"/>
            <p:cNvSpPr/>
            <p:nvPr/>
          </p:nvSpPr>
          <p:spPr>
            <a:xfrm flipH="1">
              <a:off x="1364334" y="3099813"/>
              <a:ext cx="216826" cy="240327"/>
            </a:xfrm>
            <a:custGeom>
              <a:avLst/>
              <a:gdLst/>
              <a:ahLst/>
              <a:cxnLst/>
              <a:rect l="l" t="t" r="r" b="b"/>
              <a:pathLst>
                <a:path w="15795" h="17507" extrusionOk="0">
                  <a:moveTo>
                    <a:pt x="40" y="1"/>
                  </a:moveTo>
                  <a:lnTo>
                    <a:pt x="40" y="1"/>
                  </a:lnTo>
                  <a:cubicBezTo>
                    <a:pt x="0" y="856"/>
                    <a:pt x="99" y="1891"/>
                    <a:pt x="279" y="2726"/>
                  </a:cubicBezTo>
                  <a:cubicBezTo>
                    <a:pt x="5252" y="7759"/>
                    <a:pt x="10344" y="12633"/>
                    <a:pt x="15516" y="17507"/>
                  </a:cubicBezTo>
                  <a:cubicBezTo>
                    <a:pt x="15457" y="16910"/>
                    <a:pt x="15576" y="16273"/>
                    <a:pt x="15795" y="15716"/>
                  </a:cubicBezTo>
                  <a:cubicBezTo>
                    <a:pt x="12373" y="13429"/>
                    <a:pt x="9827" y="10067"/>
                    <a:pt x="7102" y="7003"/>
                  </a:cubicBezTo>
                  <a:cubicBezTo>
                    <a:pt x="4914" y="4517"/>
                    <a:pt x="2546" y="2169"/>
                    <a:pt x="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39"/>
            <p:cNvSpPr/>
            <p:nvPr/>
          </p:nvSpPr>
          <p:spPr>
            <a:xfrm flipH="1">
              <a:off x="2088464" y="2210428"/>
              <a:ext cx="202632" cy="294180"/>
            </a:xfrm>
            <a:custGeom>
              <a:avLst/>
              <a:gdLst/>
              <a:ahLst/>
              <a:cxnLst/>
              <a:rect l="l" t="t" r="r" b="b"/>
              <a:pathLst>
                <a:path w="14761" h="21430" extrusionOk="0">
                  <a:moveTo>
                    <a:pt x="855" y="1"/>
                  </a:moveTo>
                  <a:cubicBezTo>
                    <a:pt x="409" y="1"/>
                    <a:pt x="46" y="87"/>
                    <a:pt x="20" y="383"/>
                  </a:cubicBezTo>
                  <a:cubicBezTo>
                    <a:pt x="0" y="702"/>
                    <a:pt x="577" y="1477"/>
                    <a:pt x="716" y="1776"/>
                  </a:cubicBezTo>
                  <a:cubicBezTo>
                    <a:pt x="955" y="2213"/>
                    <a:pt x="1174" y="2691"/>
                    <a:pt x="1373" y="3128"/>
                  </a:cubicBezTo>
                  <a:cubicBezTo>
                    <a:pt x="1790" y="4063"/>
                    <a:pt x="2188" y="4998"/>
                    <a:pt x="2546" y="5973"/>
                  </a:cubicBezTo>
                  <a:cubicBezTo>
                    <a:pt x="3262" y="8062"/>
                    <a:pt x="3720" y="10270"/>
                    <a:pt x="3561" y="12478"/>
                  </a:cubicBezTo>
                  <a:cubicBezTo>
                    <a:pt x="4814" y="13055"/>
                    <a:pt x="6346" y="12796"/>
                    <a:pt x="7500" y="13572"/>
                  </a:cubicBezTo>
                  <a:cubicBezTo>
                    <a:pt x="7997" y="13930"/>
                    <a:pt x="8355" y="14447"/>
                    <a:pt x="8713" y="14965"/>
                  </a:cubicBezTo>
                  <a:cubicBezTo>
                    <a:pt x="10086" y="17033"/>
                    <a:pt x="11299" y="19202"/>
                    <a:pt x="12333" y="21430"/>
                  </a:cubicBezTo>
                  <a:cubicBezTo>
                    <a:pt x="12831" y="21390"/>
                    <a:pt x="13308" y="21310"/>
                    <a:pt x="13766" y="21131"/>
                  </a:cubicBezTo>
                  <a:cubicBezTo>
                    <a:pt x="14203" y="20972"/>
                    <a:pt x="14601" y="20614"/>
                    <a:pt x="14760" y="20177"/>
                  </a:cubicBezTo>
                  <a:lnTo>
                    <a:pt x="14760" y="20177"/>
                  </a:lnTo>
                  <a:cubicBezTo>
                    <a:pt x="14621" y="20276"/>
                    <a:pt x="14522" y="20375"/>
                    <a:pt x="14382" y="20435"/>
                  </a:cubicBezTo>
                  <a:cubicBezTo>
                    <a:pt x="13587" y="19301"/>
                    <a:pt x="13328" y="17849"/>
                    <a:pt x="13030" y="16476"/>
                  </a:cubicBezTo>
                  <a:cubicBezTo>
                    <a:pt x="11796" y="10747"/>
                    <a:pt x="9509" y="5217"/>
                    <a:pt x="6047" y="503"/>
                  </a:cubicBezTo>
                  <a:cubicBezTo>
                    <a:pt x="6028" y="503"/>
                    <a:pt x="6028" y="463"/>
                    <a:pt x="5988" y="443"/>
                  </a:cubicBezTo>
                  <a:cubicBezTo>
                    <a:pt x="5848" y="423"/>
                    <a:pt x="5689" y="403"/>
                    <a:pt x="5550" y="403"/>
                  </a:cubicBezTo>
                  <a:cubicBezTo>
                    <a:pt x="4536" y="324"/>
                    <a:pt x="3481" y="244"/>
                    <a:pt x="2447" y="164"/>
                  </a:cubicBezTo>
                  <a:cubicBezTo>
                    <a:pt x="2134" y="142"/>
                    <a:pt x="1426" y="1"/>
                    <a:pt x="8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39"/>
            <p:cNvSpPr/>
            <p:nvPr/>
          </p:nvSpPr>
          <p:spPr>
            <a:xfrm flipH="1">
              <a:off x="2241095" y="2185913"/>
              <a:ext cx="248783" cy="378508"/>
            </a:xfrm>
            <a:custGeom>
              <a:avLst/>
              <a:gdLst/>
              <a:ahLst/>
              <a:cxnLst/>
              <a:rect l="l" t="t" r="r" b="b"/>
              <a:pathLst>
                <a:path w="18123" h="27573" extrusionOk="0">
                  <a:moveTo>
                    <a:pt x="9608" y="1"/>
                  </a:moveTo>
                  <a:cubicBezTo>
                    <a:pt x="7878" y="936"/>
                    <a:pt x="6187" y="1970"/>
                    <a:pt x="4575" y="3084"/>
                  </a:cubicBezTo>
                  <a:cubicBezTo>
                    <a:pt x="3004" y="4159"/>
                    <a:pt x="1333" y="5173"/>
                    <a:pt x="0" y="6486"/>
                  </a:cubicBezTo>
                  <a:cubicBezTo>
                    <a:pt x="299" y="6367"/>
                    <a:pt x="617" y="6207"/>
                    <a:pt x="955" y="6188"/>
                  </a:cubicBezTo>
                  <a:cubicBezTo>
                    <a:pt x="989" y="6186"/>
                    <a:pt x="1024" y="6185"/>
                    <a:pt x="1058" y="6185"/>
                  </a:cubicBezTo>
                  <a:cubicBezTo>
                    <a:pt x="1377" y="6185"/>
                    <a:pt x="1674" y="6272"/>
                    <a:pt x="1890" y="6506"/>
                  </a:cubicBezTo>
                  <a:cubicBezTo>
                    <a:pt x="1989" y="6645"/>
                    <a:pt x="2029" y="6764"/>
                    <a:pt x="2129" y="6864"/>
                  </a:cubicBezTo>
                  <a:cubicBezTo>
                    <a:pt x="2281" y="7016"/>
                    <a:pt x="2476" y="7075"/>
                    <a:pt x="2685" y="7075"/>
                  </a:cubicBezTo>
                  <a:cubicBezTo>
                    <a:pt x="2994" y="7075"/>
                    <a:pt x="3336" y="6947"/>
                    <a:pt x="3621" y="6804"/>
                  </a:cubicBezTo>
                  <a:cubicBezTo>
                    <a:pt x="3715" y="7804"/>
                    <a:pt x="4631" y="8642"/>
                    <a:pt x="5624" y="8642"/>
                  </a:cubicBezTo>
                  <a:cubicBezTo>
                    <a:pt x="5679" y="8642"/>
                    <a:pt x="5734" y="8640"/>
                    <a:pt x="5789" y="8634"/>
                  </a:cubicBezTo>
                  <a:cubicBezTo>
                    <a:pt x="6193" y="8594"/>
                    <a:pt x="6615" y="8444"/>
                    <a:pt x="7012" y="8444"/>
                  </a:cubicBezTo>
                  <a:cubicBezTo>
                    <a:pt x="7202" y="8444"/>
                    <a:pt x="7386" y="8478"/>
                    <a:pt x="7559" y="8575"/>
                  </a:cubicBezTo>
                  <a:cubicBezTo>
                    <a:pt x="7917" y="8794"/>
                    <a:pt x="8057" y="9251"/>
                    <a:pt x="8375" y="9549"/>
                  </a:cubicBezTo>
                  <a:cubicBezTo>
                    <a:pt x="8676" y="9851"/>
                    <a:pt x="8989" y="9923"/>
                    <a:pt x="9312" y="9923"/>
                  </a:cubicBezTo>
                  <a:cubicBezTo>
                    <a:pt x="9612" y="9923"/>
                    <a:pt x="9920" y="9861"/>
                    <a:pt x="10236" y="9861"/>
                  </a:cubicBezTo>
                  <a:cubicBezTo>
                    <a:pt x="10344" y="9861"/>
                    <a:pt x="10453" y="9868"/>
                    <a:pt x="10563" y="9888"/>
                  </a:cubicBezTo>
                  <a:cubicBezTo>
                    <a:pt x="11498" y="10067"/>
                    <a:pt x="11598" y="11141"/>
                    <a:pt x="11538" y="11917"/>
                  </a:cubicBezTo>
                  <a:cubicBezTo>
                    <a:pt x="11478" y="12275"/>
                    <a:pt x="11438" y="12712"/>
                    <a:pt x="11637" y="13051"/>
                  </a:cubicBezTo>
                  <a:cubicBezTo>
                    <a:pt x="11777" y="13309"/>
                    <a:pt x="12035" y="13448"/>
                    <a:pt x="12254" y="13647"/>
                  </a:cubicBezTo>
                  <a:cubicBezTo>
                    <a:pt x="13090" y="14364"/>
                    <a:pt x="13527" y="15696"/>
                    <a:pt x="13865" y="16711"/>
                  </a:cubicBezTo>
                  <a:cubicBezTo>
                    <a:pt x="14283" y="17944"/>
                    <a:pt x="14641" y="19217"/>
                    <a:pt x="15019" y="20490"/>
                  </a:cubicBezTo>
                  <a:cubicBezTo>
                    <a:pt x="15735" y="22977"/>
                    <a:pt x="16551" y="25484"/>
                    <a:pt x="18122" y="27572"/>
                  </a:cubicBezTo>
                  <a:cubicBezTo>
                    <a:pt x="15715" y="18402"/>
                    <a:pt x="12533" y="9032"/>
                    <a:pt x="9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39"/>
            <p:cNvSpPr/>
            <p:nvPr/>
          </p:nvSpPr>
          <p:spPr>
            <a:xfrm flipH="1">
              <a:off x="2912263" y="3812214"/>
              <a:ext cx="153762" cy="271173"/>
            </a:xfrm>
            <a:custGeom>
              <a:avLst/>
              <a:gdLst/>
              <a:ahLst/>
              <a:cxnLst/>
              <a:rect l="l" t="t" r="r" b="b"/>
              <a:pathLst>
                <a:path w="11201" h="19754" extrusionOk="0">
                  <a:moveTo>
                    <a:pt x="11200" y="0"/>
                  </a:moveTo>
                  <a:lnTo>
                    <a:pt x="1" y="7241"/>
                  </a:lnTo>
                  <a:lnTo>
                    <a:pt x="1" y="9668"/>
                  </a:lnTo>
                  <a:lnTo>
                    <a:pt x="1" y="19754"/>
                  </a:lnTo>
                  <a:lnTo>
                    <a:pt x="538" y="19395"/>
                  </a:lnTo>
                  <a:lnTo>
                    <a:pt x="697" y="9310"/>
                  </a:lnTo>
                  <a:lnTo>
                    <a:pt x="11200" y="3382"/>
                  </a:lnTo>
                  <a:lnTo>
                    <a:pt x="11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39"/>
            <p:cNvSpPr/>
            <p:nvPr/>
          </p:nvSpPr>
          <p:spPr>
            <a:xfrm flipH="1">
              <a:off x="2234009" y="2091450"/>
              <a:ext cx="141187" cy="119072"/>
            </a:xfrm>
            <a:custGeom>
              <a:avLst/>
              <a:gdLst/>
              <a:ahLst/>
              <a:cxnLst/>
              <a:rect l="l" t="t" r="r" b="b"/>
              <a:pathLst>
                <a:path w="10285" h="8674" extrusionOk="0">
                  <a:moveTo>
                    <a:pt x="20" y="0"/>
                  </a:moveTo>
                  <a:lnTo>
                    <a:pt x="0" y="20"/>
                  </a:lnTo>
                  <a:cubicBezTo>
                    <a:pt x="438" y="1950"/>
                    <a:pt x="855" y="3999"/>
                    <a:pt x="1214" y="5968"/>
                  </a:cubicBezTo>
                  <a:cubicBezTo>
                    <a:pt x="1989" y="6227"/>
                    <a:pt x="2785" y="6525"/>
                    <a:pt x="3541" y="6803"/>
                  </a:cubicBezTo>
                  <a:cubicBezTo>
                    <a:pt x="5769" y="7599"/>
                    <a:pt x="7977" y="8395"/>
                    <a:pt x="10285" y="8673"/>
                  </a:cubicBezTo>
                  <a:cubicBezTo>
                    <a:pt x="9887" y="8216"/>
                    <a:pt x="9449" y="7659"/>
                    <a:pt x="9549" y="7062"/>
                  </a:cubicBezTo>
                  <a:cubicBezTo>
                    <a:pt x="9350" y="6963"/>
                    <a:pt x="9091" y="6923"/>
                    <a:pt x="8872" y="6903"/>
                  </a:cubicBezTo>
                  <a:cubicBezTo>
                    <a:pt x="8653" y="6883"/>
                    <a:pt x="8415" y="6823"/>
                    <a:pt x="8216" y="6684"/>
                  </a:cubicBezTo>
                  <a:cubicBezTo>
                    <a:pt x="8057" y="6565"/>
                    <a:pt x="7917" y="6306"/>
                    <a:pt x="7977" y="6087"/>
                  </a:cubicBezTo>
                  <a:cubicBezTo>
                    <a:pt x="8006" y="5914"/>
                    <a:pt x="8171" y="5793"/>
                    <a:pt x="8335" y="5793"/>
                  </a:cubicBezTo>
                  <a:cubicBezTo>
                    <a:pt x="8398" y="5793"/>
                    <a:pt x="8460" y="5810"/>
                    <a:pt x="8514" y="5849"/>
                  </a:cubicBezTo>
                  <a:cubicBezTo>
                    <a:pt x="8594" y="5590"/>
                    <a:pt x="8415" y="5311"/>
                    <a:pt x="8196" y="5113"/>
                  </a:cubicBezTo>
                  <a:cubicBezTo>
                    <a:pt x="7997" y="4914"/>
                    <a:pt x="7718" y="4754"/>
                    <a:pt x="7599" y="4516"/>
                  </a:cubicBezTo>
                  <a:cubicBezTo>
                    <a:pt x="7559" y="4436"/>
                    <a:pt x="7520" y="4337"/>
                    <a:pt x="7500" y="4237"/>
                  </a:cubicBezTo>
                  <a:cubicBezTo>
                    <a:pt x="6465" y="3740"/>
                    <a:pt x="5411" y="3223"/>
                    <a:pt x="4376" y="2705"/>
                  </a:cubicBezTo>
                  <a:cubicBezTo>
                    <a:pt x="3382" y="1015"/>
                    <a:pt x="1989" y="0"/>
                    <a:pt x="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39"/>
            <p:cNvSpPr/>
            <p:nvPr/>
          </p:nvSpPr>
          <p:spPr>
            <a:xfrm flipH="1">
              <a:off x="1201872" y="3467646"/>
              <a:ext cx="192803" cy="464223"/>
            </a:xfrm>
            <a:custGeom>
              <a:avLst/>
              <a:gdLst/>
              <a:ahLst/>
              <a:cxnLst/>
              <a:rect l="l" t="t" r="r" b="b"/>
              <a:pathLst>
                <a:path w="14045" h="33817" extrusionOk="0">
                  <a:moveTo>
                    <a:pt x="9782" y="1"/>
                  </a:moveTo>
                  <a:cubicBezTo>
                    <a:pt x="8994" y="1"/>
                    <a:pt x="8208" y="85"/>
                    <a:pt x="7441" y="257"/>
                  </a:cubicBezTo>
                  <a:cubicBezTo>
                    <a:pt x="4616" y="854"/>
                    <a:pt x="2030" y="2903"/>
                    <a:pt x="239" y="5350"/>
                  </a:cubicBezTo>
                  <a:cubicBezTo>
                    <a:pt x="1" y="9229"/>
                    <a:pt x="518" y="13167"/>
                    <a:pt x="1811" y="16768"/>
                  </a:cubicBezTo>
                  <a:cubicBezTo>
                    <a:pt x="2288" y="18061"/>
                    <a:pt x="2825" y="19334"/>
                    <a:pt x="3263" y="20647"/>
                  </a:cubicBezTo>
                  <a:cubicBezTo>
                    <a:pt x="4019" y="23074"/>
                    <a:pt x="4357" y="25600"/>
                    <a:pt x="4656" y="28147"/>
                  </a:cubicBezTo>
                  <a:cubicBezTo>
                    <a:pt x="4775" y="29181"/>
                    <a:pt x="5471" y="30076"/>
                    <a:pt x="6386" y="30395"/>
                  </a:cubicBezTo>
                  <a:cubicBezTo>
                    <a:pt x="6884" y="30593"/>
                    <a:pt x="7441" y="30593"/>
                    <a:pt x="7878" y="30892"/>
                  </a:cubicBezTo>
                  <a:cubicBezTo>
                    <a:pt x="8256" y="31170"/>
                    <a:pt x="8495" y="31588"/>
                    <a:pt x="8833" y="31946"/>
                  </a:cubicBezTo>
                  <a:cubicBezTo>
                    <a:pt x="9450" y="32583"/>
                    <a:pt x="10325" y="32841"/>
                    <a:pt x="11161" y="33060"/>
                  </a:cubicBezTo>
                  <a:cubicBezTo>
                    <a:pt x="12115" y="33339"/>
                    <a:pt x="13070" y="33557"/>
                    <a:pt x="14045" y="33816"/>
                  </a:cubicBezTo>
                  <a:lnTo>
                    <a:pt x="13906" y="774"/>
                  </a:lnTo>
                  <a:cubicBezTo>
                    <a:pt x="12583" y="265"/>
                    <a:pt x="11179" y="1"/>
                    <a:pt x="9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39"/>
          <p:cNvGrpSpPr/>
          <p:nvPr/>
        </p:nvGrpSpPr>
        <p:grpSpPr>
          <a:xfrm flipH="1">
            <a:off x="193351" y="2976987"/>
            <a:ext cx="318150" cy="336300"/>
            <a:chOff x="8565500" y="4211037"/>
            <a:chExt cx="318150" cy="336300"/>
          </a:xfrm>
        </p:grpSpPr>
        <p:sp>
          <p:nvSpPr>
            <p:cNvPr id="3934" name="Google Shape;3934;p39"/>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39"/>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39"/>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39"/>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39"/>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39"/>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39"/>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39"/>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39"/>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3" name="Google Shape;3943;p39"/>
          <p:cNvGrpSpPr/>
          <p:nvPr/>
        </p:nvGrpSpPr>
        <p:grpSpPr>
          <a:xfrm flipH="1">
            <a:off x="3065001" y="1613262"/>
            <a:ext cx="241624" cy="336300"/>
            <a:chOff x="5936926" y="1793687"/>
            <a:chExt cx="241624" cy="336300"/>
          </a:xfrm>
        </p:grpSpPr>
        <p:sp>
          <p:nvSpPr>
            <p:cNvPr id="3944" name="Google Shape;3944;p39"/>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39"/>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39"/>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39"/>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39"/>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39"/>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39"/>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39"/>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60" name="Google Shape;3860;p38"/>
          <p:cNvSpPr txBox="1">
            <a:spLocks noGrp="1"/>
          </p:cNvSpPr>
          <p:nvPr>
            <p:ph type="subTitle" idx="1"/>
          </p:nvPr>
        </p:nvSpPr>
        <p:spPr>
          <a:xfrm>
            <a:off x="2393877" y="2041614"/>
            <a:ext cx="4602900" cy="143613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We can represent </a:t>
            </a:r>
            <a:r>
              <a:rPr lang="en" dirty="0">
                <a:solidFill>
                  <a:srgbClr val="E70606"/>
                </a:solidFill>
              </a:rPr>
              <a:t>Social Structure </a:t>
            </a:r>
            <a:r>
              <a:rPr lang="en" dirty="0"/>
              <a:t>Framework by dividing </a:t>
            </a:r>
            <a:r>
              <a:rPr lang="en" b="1" dirty="0"/>
              <a:t>Society</a:t>
            </a:r>
            <a:r>
              <a:rPr lang="en" dirty="0"/>
              <a:t> into three parts: </a:t>
            </a:r>
            <a:r>
              <a:rPr lang="en" i="1" dirty="0"/>
              <a:t>Social Institutions</a:t>
            </a:r>
            <a:r>
              <a:rPr lang="en" dirty="0"/>
              <a:t>, </a:t>
            </a:r>
            <a:r>
              <a:rPr lang="en" i="1" dirty="0"/>
              <a:t>Statuses &amp; Roles</a:t>
            </a:r>
            <a:r>
              <a:rPr lang="en" dirty="0"/>
              <a:t>, and </a:t>
            </a:r>
            <a:r>
              <a:rPr lang="en" i="1" dirty="0"/>
              <a:t>Social Groups</a:t>
            </a:r>
            <a:endParaRPr i="1" dirty="0"/>
          </a:p>
        </p:txBody>
      </p:sp>
      <p:sp>
        <p:nvSpPr>
          <p:cNvPr id="3861" name="Google Shape;3861;p38"/>
          <p:cNvSpPr txBox="1"/>
          <p:nvPr/>
        </p:nvSpPr>
        <p:spPr>
          <a:xfrm>
            <a:off x="1622850" y="1198800"/>
            <a:ext cx="6477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600">
                <a:solidFill>
                  <a:schemeClr val="dk2"/>
                </a:solidFill>
                <a:latin typeface="Mukta"/>
                <a:ea typeface="Mukta"/>
                <a:cs typeface="Mukta"/>
                <a:sym typeface="Mukta"/>
              </a:rPr>
              <a:t>“</a:t>
            </a:r>
            <a:endParaRPr sz="9600">
              <a:solidFill>
                <a:schemeClr val="dk2"/>
              </a:solidFill>
              <a:latin typeface="Mukta"/>
              <a:ea typeface="Mukta"/>
              <a:cs typeface="Mukta"/>
              <a:sym typeface="Mukta"/>
            </a:endParaRPr>
          </a:p>
        </p:txBody>
      </p:sp>
      <p:grpSp>
        <p:nvGrpSpPr>
          <p:cNvPr id="3863" name="Google Shape;3863;p38"/>
          <p:cNvGrpSpPr/>
          <p:nvPr/>
        </p:nvGrpSpPr>
        <p:grpSpPr>
          <a:xfrm>
            <a:off x="7052436" y="3447970"/>
            <a:ext cx="386574" cy="538046"/>
            <a:chOff x="5936926" y="1793687"/>
            <a:chExt cx="241624" cy="336300"/>
          </a:xfrm>
        </p:grpSpPr>
        <p:sp>
          <p:nvSpPr>
            <p:cNvPr id="3864" name="Google Shape;3864;p38"/>
            <p:cNvSpPr/>
            <p:nvPr/>
          </p:nvSpPr>
          <p:spPr>
            <a:xfrm rot="-1804115" flipH="1">
              <a:off x="6116941"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38"/>
            <p:cNvSpPr/>
            <p:nvPr/>
          </p:nvSpPr>
          <p:spPr>
            <a:xfrm rot="-1804115" flipH="1">
              <a:off x="6037979"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38"/>
            <p:cNvSpPr/>
            <p:nvPr/>
          </p:nvSpPr>
          <p:spPr>
            <a:xfrm rot="-1804115" flipH="1">
              <a:off x="5959017" y="17969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38"/>
            <p:cNvSpPr/>
            <p:nvPr/>
          </p:nvSpPr>
          <p:spPr>
            <a:xfrm rot="-1804115" flipH="1">
              <a:off x="6098575"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38"/>
            <p:cNvSpPr/>
            <p:nvPr/>
          </p:nvSpPr>
          <p:spPr>
            <a:xfrm rot="-1804115" flipH="1">
              <a:off x="6019613" y="191216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38"/>
            <p:cNvSpPr/>
            <p:nvPr/>
          </p:nvSpPr>
          <p:spPr>
            <a:xfrm rot="-1804115" flipH="1">
              <a:off x="6116941"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38"/>
            <p:cNvSpPr/>
            <p:nvPr/>
          </p:nvSpPr>
          <p:spPr>
            <a:xfrm rot="-1804115" flipH="1">
              <a:off x="6037979"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38"/>
            <p:cNvSpPr/>
            <p:nvPr/>
          </p:nvSpPr>
          <p:spPr>
            <a:xfrm rot="-1804115" flipH="1">
              <a:off x="5959017" y="202737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2" name="Google Shape;3872;p38"/>
          <p:cNvGrpSpPr/>
          <p:nvPr/>
        </p:nvGrpSpPr>
        <p:grpSpPr>
          <a:xfrm flipH="1">
            <a:off x="1761534" y="1503688"/>
            <a:ext cx="509008" cy="538046"/>
            <a:chOff x="8565500" y="4211037"/>
            <a:chExt cx="318150" cy="336300"/>
          </a:xfrm>
        </p:grpSpPr>
        <p:sp>
          <p:nvSpPr>
            <p:cNvPr id="3873" name="Google Shape;3873;p38"/>
            <p:cNvSpPr/>
            <p:nvPr/>
          </p:nvSpPr>
          <p:spPr>
            <a:xfrm rot="-1804115" flipH="1">
              <a:off x="882204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38"/>
            <p:cNvSpPr/>
            <p:nvPr/>
          </p:nvSpPr>
          <p:spPr>
            <a:xfrm rot="-1804115" flipH="1">
              <a:off x="8743079"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38"/>
            <p:cNvSpPr/>
            <p:nvPr/>
          </p:nvSpPr>
          <p:spPr>
            <a:xfrm rot="-1804115" flipH="1">
              <a:off x="8664117"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38"/>
            <p:cNvSpPr/>
            <p:nvPr/>
          </p:nvSpPr>
          <p:spPr>
            <a:xfrm rot="-1804115" flipH="1">
              <a:off x="8803675"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38"/>
            <p:cNvSpPr/>
            <p:nvPr/>
          </p:nvSpPr>
          <p:spPr>
            <a:xfrm rot="-1804115" flipH="1">
              <a:off x="8724713"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38"/>
            <p:cNvSpPr/>
            <p:nvPr/>
          </p:nvSpPr>
          <p:spPr>
            <a:xfrm rot="-1804115" flipH="1">
              <a:off x="8645751" y="4329511"/>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38"/>
            <p:cNvSpPr/>
            <p:nvPr/>
          </p:nvSpPr>
          <p:spPr>
            <a:xfrm rot="-1804115" flipH="1">
              <a:off x="8587591" y="42143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38"/>
            <p:cNvSpPr/>
            <p:nvPr/>
          </p:nvSpPr>
          <p:spPr>
            <a:xfrm rot="-1804115" flipH="1">
              <a:off x="8822041"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38"/>
            <p:cNvSpPr/>
            <p:nvPr/>
          </p:nvSpPr>
          <p:spPr>
            <a:xfrm rot="-1804115" flipH="1">
              <a:off x="8743079" y="4444729"/>
              <a:ext cx="39518" cy="99315"/>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5"/>
        <p:cNvGrpSpPr/>
        <p:nvPr/>
      </p:nvGrpSpPr>
      <p:grpSpPr>
        <a:xfrm>
          <a:off x="0" y="0"/>
          <a:ext cx="0" cy="0"/>
          <a:chOff x="0" y="0"/>
          <a:chExt cx="0" cy="0"/>
        </a:xfrm>
      </p:grpSpPr>
      <p:sp>
        <p:nvSpPr>
          <p:cNvPr id="3961" name="Google Shape;3961;p40"/>
          <p:cNvSpPr txBox="1">
            <a:spLocks noGrp="1"/>
          </p:cNvSpPr>
          <p:nvPr>
            <p:ph type="title" idx="2"/>
          </p:nvPr>
        </p:nvSpPr>
        <p:spPr>
          <a:xfrm>
            <a:off x="1050367" y="2682361"/>
            <a:ext cx="7526562" cy="98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Statuses </a:t>
            </a:r>
            <a:r>
              <a:rPr lang="en" dirty="0">
                <a:solidFill>
                  <a:srgbClr val="E70606"/>
                </a:solidFill>
              </a:rPr>
              <a:t>&amp;</a:t>
            </a:r>
            <a:r>
              <a:rPr lang="en" dirty="0"/>
              <a:t> Roles</a:t>
            </a:r>
            <a:endParaRPr dirty="0"/>
          </a:p>
        </p:txBody>
      </p:sp>
      <p:sp>
        <p:nvSpPr>
          <p:cNvPr id="3962" name="Google Shape;3962;p40"/>
          <p:cNvSpPr txBox="1">
            <a:spLocks noGrp="1"/>
          </p:cNvSpPr>
          <p:nvPr>
            <p:ph type="title"/>
          </p:nvPr>
        </p:nvSpPr>
        <p:spPr>
          <a:xfrm>
            <a:off x="6335275" y="539500"/>
            <a:ext cx="2095500" cy="107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Tree>
    <p:extLst>
      <p:ext uri="{BB962C8B-B14F-4D97-AF65-F5344CB8AC3E}">
        <p14:creationId xmlns:p14="http://schemas.microsoft.com/office/powerpoint/2010/main" val="302434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41"/>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Component 1 of </a:t>
            </a:r>
            <a:r>
              <a:rPr lang="en" dirty="0">
                <a:solidFill>
                  <a:srgbClr val="E70606"/>
                </a:solidFill>
              </a:rPr>
              <a:t>Social Structure</a:t>
            </a:r>
            <a:endParaRPr dirty="0">
              <a:solidFill>
                <a:srgbClr val="E70606"/>
              </a:solidFill>
            </a:endParaRPr>
          </a:p>
        </p:txBody>
      </p:sp>
      <p:sp>
        <p:nvSpPr>
          <p:cNvPr id="3977" name="Google Shape;3977;p41"/>
          <p:cNvSpPr txBox="1">
            <a:spLocks noGrp="1"/>
          </p:cNvSpPr>
          <p:nvPr>
            <p:ph type="subTitle" idx="3"/>
          </p:nvPr>
        </p:nvSpPr>
        <p:spPr>
          <a:xfrm>
            <a:off x="1408387" y="2603891"/>
            <a:ext cx="2492400" cy="47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Statuses</a:t>
            </a:r>
            <a:endParaRPr dirty="0"/>
          </a:p>
        </p:txBody>
      </p:sp>
      <p:sp>
        <p:nvSpPr>
          <p:cNvPr id="3978" name="Google Shape;3978;p41"/>
          <p:cNvSpPr txBox="1">
            <a:spLocks noGrp="1"/>
          </p:cNvSpPr>
          <p:nvPr>
            <p:ph type="subTitle" idx="4"/>
          </p:nvPr>
        </p:nvSpPr>
        <p:spPr>
          <a:xfrm>
            <a:off x="5262212" y="2603891"/>
            <a:ext cx="2492400" cy="47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Roles</a:t>
            </a:r>
            <a:endParaRPr dirty="0"/>
          </a:p>
        </p:txBody>
      </p:sp>
      <p:sp>
        <p:nvSpPr>
          <p:cNvPr id="3979" name="Google Shape;3979;p41"/>
          <p:cNvSpPr txBox="1">
            <a:spLocks noGrp="1"/>
          </p:cNvSpPr>
          <p:nvPr>
            <p:ph type="subTitle" idx="2"/>
          </p:nvPr>
        </p:nvSpPr>
        <p:spPr>
          <a:xfrm>
            <a:off x="5262213" y="3148636"/>
            <a:ext cx="2492400" cy="84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Role</a:t>
            </a:r>
            <a:r>
              <a:rPr lang="en" dirty="0"/>
              <a:t> is a thing that how we ( </a:t>
            </a:r>
            <a:r>
              <a:rPr lang="en" i="1" dirty="0"/>
              <a:t>generally </a:t>
            </a:r>
            <a:r>
              <a:rPr lang="en" dirty="0"/>
              <a:t>) expect members of a status to behave</a:t>
            </a:r>
            <a:endParaRPr dirty="0"/>
          </a:p>
        </p:txBody>
      </p:sp>
      <p:sp>
        <p:nvSpPr>
          <p:cNvPr id="3980" name="Google Shape;3980;p41"/>
          <p:cNvSpPr txBox="1">
            <a:spLocks noGrp="1"/>
          </p:cNvSpPr>
          <p:nvPr>
            <p:ph type="subTitle" idx="1"/>
          </p:nvPr>
        </p:nvSpPr>
        <p:spPr>
          <a:xfrm>
            <a:off x="1408437" y="3148636"/>
            <a:ext cx="2492400" cy="842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b="1" dirty="0"/>
              <a:t>Status</a:t>
            </a:r>
            <a:r>
              <a:rPr lang="en" dirty="0"/>
              <a:t> is a position in a social structure</a:t>
            </a:r>
            <a:endParaRPr dirty="0"/>
          </a:p>
        </p:txBody>
      </p:sp>
      <p:grpSp>
        <p:nvGrpSpPr>
          <p:cNvPr id="3981" name="Google Shape;3981;p41"/>
          <p:cNvGrpSpPr/>
          <p:nvPr/>
        </p:nvGrpSpPr>
        <p:grpSpPr>
          <a:xfrm>
            <a:off x="5358836" y="1659538"/>
            <a:ext cx="896094" cy="877845"/>
            <a:chOff x="5930575" y="2352525"/>
            <a:chExt cx="444800" cy="441950"/>
          </a:xfrm>
        </p:grpSpPr>
        <p:sp>
          <p:nvSpPr>
            <p:cNvPr id="3982" name="Google Shape;3982;p41"/>
            <p:cNvSpPr/>
            <p:nvPr/>
          </p:nvSpPr>
          <p:spPr>
            <a:xfrm>
              <a:off x="5939100" y="2360550"/>
              <a:ext cx="92300" cy="46225"/>
            </a:xfrm>
            <a:custGeom>
              <a:avLst/>
              <a:gdLst/>
              <a:ahLst/>
              <a:cxnLst/>
              <a:rect l="l" t="t" r="r" b="b"/>
              <a:pathLst>
                <a:path w="3692" h="1849" extrusionOk="0">
                  <a:moveTo>
                    <a:pt x="0" y="1848"/>
                  </a:moveTo>
                  <a:lnTo>
                    <a:pt x="3691" y="1848"/>
                  </a:lnTo>
                  <a:cubicBezTo>
                    <a:pt x="3691" y="828"/>
                    <a:pt x="2864" y="0"/>
                    <a:pt x="1843" y="0"/>
                  </a:cubicBezTo>
                  <a:cubicBezTo>
                    <a:pt x="827" y="0"/>
                    <a:pt x="0" y="828"/>
                    <a:pt x="0" y="18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41"/>
            <p:cNvSpPr/>
            <p:nvPr/>
          </p:nvSpPr>
          <p:spPr>
            <a:xfrm>
              <a:off x="6060825" y="2360475"/>
              <a:ext cx="211075" cy="404875"/>
            </a:xfrm>
            <a:custGeom>
              <a:avLst/>
              <a:gdLst/>
              <a:ahLst/>
              <a:cxnLst/>
              <a:rect l="l" t="t" r="r" b="b"/>
              <a:pathLst>
                <a:path w="8443" h="16195" extrusionOk="0">
                  <a:moveTo>
                    <a:pt x="8345" y="8412"/>
                  </a:moveTo>
                  <a:cubicBezTo>
                    <a:pt x="8204" y="8326"/>
                    <a:pt x="7856" y="8500"/>
                    <a:pt x="7856" y="8500"/>
                  </a:cubicBezTo>
                  <a:cubicBezTo>
                    <a:pt x="6959" y="9040"/>
                    <a:pt x="5894" y="9184"/>
                    <a:pt x="4912" y="8923"/>
                  </a:cubicBezTo>
                  <a:cubicBezTo>
                    <a:pt x="4580" y="7654"/>
                    <a:pt x="4915" y="6237"/>
                    <a:pt x="5919" y="5233"/>
                  </a:cubicBezTo>
                  <a:lnTo>
                    <a:pt x="5938" y="5213"/>
                  </a:lnTo>
                  <a:lnTo>
                    <a:pt x="7538" y="3614"/>
                  </a:lnTo>
                  <a:lnTo>
                    <a:pt x="8276" y="2875"/>
                  </a:lnTo>
                  <a:lnTo>
                    <a:pt x="8298" y="2853"/>
                  </a:lnTo>
                  <a:cubicBezTo>
                    <a:pt x="8340" y="2812"/>
                    <a:pt x="8376" y="2776"/>
                    <a:pt x="8417" y="2737"/>
                  </a:cubicBezTo>
                  <a:lnTo>
                    <a:pt x="8417" y="1846"/>
                  </a:lnTo>
                  <a:cubicBezTo>
                    <a:pt x="8417" y="831"/>
                    <a:pt x="7587" y="0"/>
                    <a:pt x="6572" y="0"/>
                  </a:cubicBezTo>
                  <a:lnTo>
                    <a:pt x="1" y="0"/>
                  </a:lnTo>
                  <a:cubicBezTo>
                    <a:pt x="1022" y="0"/>
                    <a:pt x="1846" y="828"/>
                    <a:pt x="1846" y="1846"/>
                  </a:cubicBezTo>
                  <a:lnTo>
                    <a:pt x="1846" y="15138"/>
                  </a:lnTo>
                  <a:cubicBezTo>
                    <a:pt x="1846" y="15531"/>
                    <a:pt x="1971" y="15893"/>
                    <a:pt x="2178" y="16195"/>
                  </a:cubicBezTo>
                  <a:cubicBezTo>
                    <a:pt x="2386" y="15896"/>
                    <a:pt x="2510" y="15531"/>
                    <a:pt x="2510" y="15138"/>
                  </a:cubicBezTo>
                  <a:lnTo>
                    <a:pt x="8417" y="15138"/>
                  </a:lnTo>
                  <a:lnTo>
                    <a:pt x="8417" y="9015"/>
                  </a:lnTo>
                  <a:cubicBezTo>
                    <a:pt x="8423" y="9018"/>
                    <a:pt x="8442" y="8558"/>
                    <a:pt x="8345" y="84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41"/>
            <p:cNvSpPr/>
            <p:nvPr/>
          </p:nvSpPr>
          <p:spPr>
            <a:xfrm>
              <a:off x="6156000" y="2739050"/>
              <a:ext cx="207625" cy="46150"/>
            </a:xfrm>
            <a:custGeom>
              <a:avLst/>
              <a:gdLst/>
              <a:ahLst/>
              <a:cxnLst/>
              <a:rect l="l" t="t" r="r" b="b"/>
              <a:pathLst>
                <a:path w="8305" h="1846" extrusionOk="0">
                  <a:moveTo>
                    <a:pt x="8304" y="0"/>
                  </a:moveTo>
                  <a:lnTo>
                    <a:pt x="1849" y="0"/>
                  </a:lnTo>
                  <a:cubicBezTo>
                    <a:pt x="1849" y="1019"/>
                    <a:pt x="1022" y="1846"/>
                    <a:pt x="1" y="1846"/>
                  </a:cubicBezTo>
                  <a:lnTo>
                    <a:pt x="6459" y="1846"/>
                  </a:lnTo>
                  <a:cubicBezTo>
                    <a:pt x="7480" y="1843"/>
                    <a:pt x="8304" y="1019"/>
                    <a:pt x="8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41"/>
            <p:cNvSpPr/>
            <p:nvPr/>
          </p:nvSpPr>
          <p:spPr>
            <a:xfrm>
              <a:off x="6190600" y="2486100"/>
              <a:ext cx="58750" cy="90625"/>
            </a:xfrm>
            <a:custGeom>
              <a:avLst/>
              <a:gdLst/>
              <a:ahLst/>
              <a:cxnLst/>
              <a:rect l="l" t="t" r="r" b="b"/>
              <a:pathLst>
                <a:path w="2350" h="3625" extrusionOk="0">
                  <a:moveTo>
                    <a:pt x="1132" y="2496"/>
                  </a:moveTo>
                  <a:lnTo>
                    <a:pt x="2349" y="1278"/>
                  </a:lnTo>
                  <a:lnTo>
                    <a:pt x="2349" y="0"/>
                  </a:lnTo>
                  <a:lnTo>
                    <a:pt x="1137" y="1212"/>
                  </a:lnTo>
                  <a:lnTo>
                    <a:pt x="1118" y="1231"/>
                  </a:lnTo>
                  <a:cubicBezTo>
                    <a:pt x="446" y="1904"/>
                    <a:pt x="75" y="2753"/>
                    <a:pt x="0" y="362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41"/>
            <p:cNvSpPr/>
            <p:nvPr/>
          </p:nvSpPr>
          <p:spPr>
            <a:xfrm>
              <a:off x="6183600" y="2548475"/>
              <a:ext cx="102325" cy="43050"/>
            </a:xfrm>
            <a:custGeom>
              <a:avLst/>
              <a:gdLst/>
              <a:ahLst/>
              <a:cxnLst/>
              <a:rect l="l" t="t" r="r" b="b"/>
              <a:pathLst>
                <a:path w="4093" h="1722" extrusionOk="0">
                  <a:moveTo>
                    <a:pt x="4093" y="1"/>
                  </a:moveTo>
                  <a:lnTo>
                    <a:pt x="1409" y="1"/>
                  </a:lnTo>
                  <a:lnTo>
                    <a:pt x="1" y="1406"/>
                  </a:lnTo>
                  <a:cubicBezTo>
                    <a:pt x="1196" y="1722"/>
                    <a:pt x="2519" y="1442"/>
                    <a:pt x="3506" y="571"/>
                  </a:cubicBezTo>
                  <a:cubicBezTo>
                    <a:pt x="3570" y="515"/>
                    <a:pt x="3628" y="460"/>
                    <a:pt x="3692" y="399"/>
                  </a:cubicBezTo>
                  <a:lnTo>
                    <a:pt x="3728" y="35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41"/>
            <p:cNvSpPr/>
            <p:nvPr/>
          </p:nvSpPr>
          <p:spPr>
            <a:xfrm>
              <a:off x="6218875" y="2505375"/>
              <a:ext cx="110150" cy="43125"/>
            </a:xfrm>
            <a:custGeom>
              <a:avLst/>
              <a:gdLst/>
              <a:ahLst/>
              <a:cxnLst/>
              <a:rect l="l" t="t" r="r" b="b"/>
              <a:pathLst>
                <a:path w="4406" h="1725" extrusionOk="0">
                  <a:moveTo>
                    <a:pt x="1" y="1725"/>
                  </a:moveTo>
                  <a:lnTo>
                    <a:pt x="2685" y="1725"/>
                  </a:lnTo>
                  <a:lnTo>
                    <a:pt x="4406" y="1"/>
                  </a:lnTo>
                  <a:lnTo>
                    <a:pt x="1722" y="1"/>
                  </a:lnTo>
                  <a:lnTo>
                    <a:pt x="1221" y="502"/>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41"/>
            <p:cNvSpPr/>
            <p:nvPr/>
          </p:nvSpPr>
          <p:spPr>
            <a:xfrm>
              <a:off x="6249325" y="2444850"/>
              <a:ext cx="55350" cy="73075"/>
            </a:xfrm>
            <a:custGeom>
              <a:avLst/>
              <a:gdLst/>
              <a:ahLst/>
              <a:cxnLst/>
              <a:rect l="l" t="t" r="r" b="b"/>
              <a:pathLst>
                <a:path w="2214" h="2923" extrusionOk="0">
                  <a:moveTo>
                    <a:pt x="761" y="914"/>
                  </a:moveTo>
                  <a:lnTo>
                    <a:pt x="739" y="936"/>
                  </a:lnTo>
                  <a:lnTo>
                    <a:pt x="0" y="1675"/>
                  </a:lnTo>
                  <a:lnTo>
                    <a:pt x="0" y="2923"/>
                  </a:lnTo>
                  <a:lnTo>
                    <a:pt x="501" y="2422"/>
                  </a:lnTo>
                  <a:lnTo>
                    <a:pt x="1799" y="1124"/>
                  </a:lnTo>
                  <a:lnTo>
                    <a:pt x="2214" y="709"/>
                  </a:lnTo>
                  <a:lnTo>
                    <a:pt x="2214" y="1"/>
                  </a:lnTo>
                  <a:cubicBezTo>
                    <a:pt x="1732" y="170"/>
                    <a:pt x="1279" y="433"/>
                    <a:pt x="883" y="801"/>
                  </a:cubicBezTo>
                  <a:cubicBezTo>
                    <a:pt x="841" y="839"/>
                    <a:pt x="800" y="875"/>
                    <a:pt x="761" y="9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41"/>
            <p:cNvSpPr/>
            <p:nvPr/>
          </p:nvSpPr>
          <p:spPr>
            <a:xfrm>
              <a:off x="6294275" y="2406750"/>
              <a:ext cx="72025" cy="66225"/>
            </a:xfrm>
            <a:custGeom>
              <a:avLst/>
              <a:gdLst/>
              <a:ahLst/>
              <a:cxnLst/>
              <a:rect l="l" t="t" r="r" b="b"/>
              <a:pathLst>
                <a:path w="2881" h="2649" extrusionOk="0">
                  <a:moveTo>
                    <a:pt x="1" y="2648"/>
                  </a:moveTo>
                  <a:lnTo>
                    <a:pt x="2386" y="2648"/>
                  </a:lnTo>
                  <a:cubicBezTo>
                    <a:pt x="2792" y="1818"/>
                    <a:pt x="2881" y="875"/>
                    <a:pt x="2649" y="0"/>
                  </a:cubicBezTo>
                  <a:lnTo>
                    <a:pt x="416" y="223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41"/>
            <p:cNvSpPr/>
            <p:nvPr/>
          </p:nvSpPr>
          <p:spPr>
            <a:xfrm>
              <a:off x="6135600" y="2398100"/>
              <a:ext cx="17525" cy="17325"/>
            </a:xfrm>
            <a:custGeom>
              <a:avLst/>
              <a:gdLst/>
              <a:ahLst/>
              <a:cxnLst/>
              <a:rect l="l" t="t" r="r" b="b"/>
              <a:pathLst>
                <a:path w="701" h="693" extrusionOk="0">
                  <a:moveTo>
                    <a:pt x="346" y="1"/>
                  </a:moveTo>
                  <a:cubicBezTo>
                    <a:pt x="156" y="1"/>
                    <a:pt x="1" y="156"/>
                    <a:pt x="1" y="346"/>
                  </a:cubicBezTo>
                  <a:cubicBezTo>
                    <a:pt x="1" y="537"/>
                    <a:pt x="156" y="692"/>
                    <a:pt x="346" y="692"/>
                  </a:cubicBezTo>
                  <a:lnTo>
                    <a:pt x="355" y="692"/>
                  </a:lnTo>
                  <a:cubicBezTo>
                    <a:pt x="543" y="692"/>
                    <a:pt x="701" y="537"/>
                    <a:pt x="701" y="346"/>
                  </a:cubicBezTo>
                  <a:cubicBezTo>
                    <a:pt x="701" y="156"/>
                    <a:pt x="543"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41"/>
            <p:cNvSpPr/>
            <p:nvPr/>
          </p:nvSpPr>
          <p:spPr>
            <a:xfrm>
              <a:off x="6066775" y="2398100"/>
              <a:ext cx="61325" cy="17325"/>
            </a:xfrm>
            <a:custGeom>
              <a:avLst/>
              <a:gdLst/>
              <a:ahLst/>
              <a:cxnLst/>
              <a:rect l="l" t="t" r="r" b="b"/>
              <a:pathLst>
                <a:path w="2453" h="693" extrusionOk="0">
                  <a:moveTo>
                    <a:pt x="346" y="1"/>
                  </a:moveTo>
                  <a:cubicBezTo>
                    <a:pt x="156" y="1"/>
                    <a:pt x="1" y="156"/>
                    <a:pt x="1" y="346"/>
                  </a:cubicBezTo>
                  <a:cubicBezTo>
                    <a:pt x="1" y="537"/>
                    <a:pt x="156" y="692"/>
                    <a:pt x="346" y="692"/>
                  </a:cubicBezTo>
                  <a:lnTo>
                    <a:pt x="2106" y="692"/>
                  </a:lnTo>
                  <a:cubicBezTo>
                    <a:pt x="2297" y="692"/>
                    <a:pt x="2452" y="537"/>
                    <a:pt x="2452" y="346"/>
                  </a:cubicBezTo>
                  <a:cubicBezTo>
                    <a:pt x="2452" y="156"/>
                    <a:pt x="2297"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41"/>
            <p:cNvSpPr/>
            <p:nvPr/>
          </p:nvSpPr>
          <p:spPr>
            <a:xfrm>
              <a:off x="6066775" y="2432625"/>
              <a:ext cx="137275" cy="17300"/>
            </a:xfrm>
            <a:custGeom>
              <a:avLst/>
              <a:gdLst/>
              <a:ahLst/>
              <a:cxnLst/>
              <a:rect l="l" t="t" r="r" b="b"/>
              <a:pathLst>
                <a:path w="5491" h="692" extrusionOk="0">
                  <a:moveTo>
                    <a:pt x="346" y="0"/>
                  </a:moveTo>
                  <a:cubicBezTo>
                    <a:pt x="156" y="0"/>
                    <a:pt x="1" y="155"/>
                    <a:pt x="1" y="346"/>
                  </a:cubicBezTo>
                  <a:cubicBezTo>
                    <a:pt x="1" y="534"/>
                    <a:pt x="156" y="692"/>
                    <a:pt x="346" y="692"/>
                  </a:cubicBezTo>
                  <a:lnTo>
                    <a:pt x="5144" y="692"/>
                  </a:lnTo>
                  <a:cubicBezTo>
                    <a:pt x="5335" y="692"/>
                    <a:pt x="5490" y="534"/>
                    <a:pt x="5490" y="346"/>
                  </a:cubicBezTo>
                  <a:cubicBezTo>
                    <a:pt x="5490" y="155"/>
                    <a:pt x="5335"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41"/>
            <p:cNvSpPr/>
            <p:nvPr/>
          </p:nvSpPr>
          <p:spPr>
            <a:xfrm>
              <a:off x="6066775" y="2467075"/>
              <a:ext cx="108625" cy="17300"/>
            </a:xfrm>
            <a:custGeom>
              <a:avLst/>
              <a:gdLst/>
              <a:ahLst/>
              <a:cxnLst/>
              <a:rect l="l" t="t" r="r" b="b"/>
              <a:pathLst>
                <a:path w="4345" h="692" extrusionOk="0">
                  <a:moveTo>
                    <a:pt x="346" y="0"/>
                  </a:moveTo>
                  <a:cubicBezTo>
                    <a:pt x="156" y="0"/>
                    <a:pt x="1" y="158"/>
                    <a:pt x="1" y="346"/>
                  </a:cubicBezTo>
                  <a:cubicBezTo>
                    <a:pt x="1" y="537"/>
                    <a:pt x="156" y="692"/>
                    <a:pt x="346" y="692"/>
                  </a:cubicBezTo>
                  <a:lnTo>
                    <a:pt x="3999" y="692"/>
                  </a:lnTo>
                  <a:cubicBezTo>
                    <a:pt x="4190" y="692"/>
                    <a:pt x="4345" y="537"/>
                    <a:pt x="4345" y="346"/>
                  </a:cubicBezTo>
                  <a:cubicBezTo>
                    <a:pt x="4345" y="158"/>
                    <a:pt x="4190" y="0"/>
                    <a:pt x="3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41"/>
            <p:cNvSpPr/>
            <p:nvPr/>
          </p:nvSpPr>
          <p:spPr>
            <a:xfrm>
              <a:off x="6066775" y="2501575"/>
              <a:ext cx="86550" cy="17325"/>
            </a:xfrm>
            <a:custGeom>
              <a:avLst/>
              <a:gdLst/>
              <a:ahLst/>
              <a:cxnLst/>
              <a:rect l="l" t="t" r="r" b="b"/>
              <a:pathLst>
                <a:path w="3462" h="693" extrusionOk="0">
                  <a:moveTo>
                    <a:pt x="346" y="1"/>
                  </a:moveTo>
                  <a:cubicBezTo>
                    <a:pt x="156" y="1"/>
                    <a:pt x="1" y="156"/>
                    <a:pt x="1" y="347"/>
                  </a:cubicBezTo>
                  <a:cubicBezTo>
                    <a:pt x="1" y="540"/>
                    <a:pt x="156" y="693"/>
                    <a:pt x="346" y="693"/>
                  </a:cubicBezTo>
                  <a:lnTo>
                    <a:pt x="3116" y="693"/>
                  </a:lnTo>
                  <a:cubicBezTo>
                    <a:pt x="3307" y="693"/>
                    <a:pt x="3462" y="538"/>
                    <a:pt x="3462" y="347"/>
                  </a:cubicBezTo>
                  <a:cubicBezTo>
                    <a:pt x="3462" y="156"/>
                    <a:pt x="3307" y="1"/>
                    <a:pt x="31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41"/>
            <p:cNvSpPr/>
            <p:nvPr/>
          </p:nvSpPr>
          <p:spPr>
            <a:xfrm>
              <a:off x="6066775" y="2536100"/>
              <a:ext cx="76800" cy="17325"/>
            </a:xfrm>
            <a:custGeom>
              <a:avLst/>
              <a:gdLst/>
              <a:ahLst/>
              <a:cxnLst/>
              <a:rect l="l" t="t" r="r" b="b"/>
              <a:pathLst>
                <a:path w="3072" h="693" extrusionOk="0">
                  <a:moveTo>
                    <a:pt x="346" y="0"/>
                  </a:moveTo>
                  <a:cubicBezTo>
                    <a:pt x="156" y="0"/>
                    <a:pt x="1" y="155"/>
                    <a:pt x="1" y="346"/>
                  </a:cubicBezTo>
                  <a:cubicBezTo>
                    <a:pt x="1" y="540"/>
                    <a:pt x="156" y="692"/>
                    <a:pt x="346" y="692"/>
                  </a:cubicBezTo>
                  <a:lnTo>
                    <a:pt x="2726" y="692"/>
                  </a:lnTo>
                  <a:cubicBezTo>
                    <a:pt x="2917" y="692"/>
                    <a:pt x="3072" y="537"/>
                    <a:pt x="3072" y="346"/>
                  </a:cubicBezTo>
                  <a:cubicBezTo>
                    <a:pt x="3072" y="155"/>
                    <a:pt x="2917" y="0"/>
                    <a:pt x="2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41"/>
            <p:cNvSpPr/>
            <p:nvPr/>
          </p:nvSpPr>
          <p:spPr>
            <a:xfrm>
              <a:off x="6066775" y="2570675"/>
              <a:ext cx="61325" cy="17325"/>
            </a:xfrm>
            <a:custGeom>
              <a:avLst/>
              <a:gdLst/>
              <a:ahLst/>
              <a:cxnLst/>
              <a:rect l="l" t="t" r="r" b="b"/>
              <a:pathLst>
                <a:path w="2453" h="693" extrusionOk="0">
                  <a:moveTo>
                    <a:pt x="346" y="1"/>
                  </a:moveTo>
                  <a:cubicBezTo>
                    <a:pt x="156" y="1"/>
                    <a:pt x="1" y="156"/>
                    <a:pt x="1" y="347"/>
                  </a:cubicBezTo>
                  <a:cubicBezTo>
                    <a:pt x="1" y="538"/>
                    <a:pt x="156" y="693"/>
                    <a:pt x="346" y="693"/>
                  </a:cubicBezTo>
                  <a:lnTo>
                    <a:pt x="2106" y="693"/>
                  </a:lnTo>
                  <a:cubicBezTo>
                    <a:pt x="2297" y="693"/>
                    <a:pt x="2452" y="538"/>
                    <a:pt x="2452" y="347"/>
                  </a:cubicBezTo>
                  <a:cubicBezTo>
                    <a:pt x="2452" y="156"/>
                    <a:pt x="2297"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41"/>
            <p:cNvSpPr/>
            <p:nvPr/>
          </p:nvSpPr>
          <p:spPr>
            <a:xfrm>
              <a:off x="6066775" y="2605125"/>
              <a:ext cx="61325" cy="17325"/>
            </a:xfrm>
            <a:custGeom>
              <a:avLst/>
              <a:gdLst/>
              <a:ahLst/>
              <a:cxnLst/>
              <a:rect l="l" t="t" r="r" b="b"/>
              <a:pathLst>
                <a:path w="2453" h="693" extrusionOk="0">
                  <a:moveTo>
                    <a:pt x="346" y="1"/>
                  </a:moveTo>
                  <a:cubicBezTo>
                    <a:pt x="156" y="1"/>
                    <a:pt x="1" y="158"/>
                    <a:pt x="1" y="347"/>
                  </a:cubicBezTo>
                  <a:cubicBezTo>
                    <a:pt x="1" y="538"/>
                    <a:pt x="156" y="692"/>
                    <a:pt x="346" y="692"/>
                  </a:cubicBezTo>
                  <a:lnTo>
                    <a:pt x="2106" y="692"/>
                  </a:lnTo>
                  <a:cubicBezTo>
                    <a:pt x="2297" y="692"/>
                    <a:pt x="2452" y="538"/>
                    <a:pt x="2452" y="347"/>
                  </a:cubicBezTo>
                  <a:cubicBezTo>
                    <a:pt x="2452" y="158"/>
                    <a:pt x="2297"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41"/>
            <p:cNvSpPr/>
            <p:nvPr/>
          </p:nvSpPr>
          <p:spPr>
            <a:xfrm>
              <a:off x="6172325" y="2665375"/>
              <a:ext cx="61375" cy="17325"/>
            </a:xfrm>
            <a:custGeom>
              <a:avLst/>
              <a:gdLst/>
              <a:ahLst/>
              <a:cxnLst/>
              <a:rect l="l" t="t" r="r" b="b"/>
              <a:pathLst>
                <a:path w="2455" h="693" extrusionOk="0">
                  <a:moveTo>
                    <a:pt x="347" y="1"/>
                  </a:moveTo>
                  <a:cubicBezTo>
                    <a:pt x="159" y="1"/>
                    <a:pt x="1" y="156"/>
                    <a:pt x="1" y="347"/>
                  </a:cubicBezTo>
                  <a:cubicBezTo>
                    <a:pt x="1" y="535"/>
                    <a:pt x="153" y="692"/>
                    <a:pt x="347" y="692"/>
                  </a:cubicBezTo>
                  <a:lnTo>
                    <a:pt x="2109" y="692"/>
                  </a:lnTo>
                  <a:cubicBezTo>
                    <a:pt x="2297" y="692"/>
                    <a:pt x="2455" y="535"/>
                    <a:pt x="2455" y="347"/>
                  </a:cubicBezTo>
                  <a:cubicBezTo>
                    <a:pt x="2455" y="156"/>
                    <a:pt x="2297" y="1"/>
                    <a:pt x="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41"/>
            <p:cNvSpPr/>
            <p:nvPr/>
          </p:nvSpPr>
          <p:spPr>
            <a:xfrm>
              <a:off x="6147350" y="2665375"/>
              <a:ext cx="17525" cy="17325"/>
            </a:xfrm>
            <a:custGeom>
              <a:avLst/>
              <a:gdLst/>
              <a:ahLst/>
              <a:cxnLst/>
              <a:rect l="l" t="t" r="r" b="b"/>
              <a:pathLst>
                <a:path w="701" h="693" extrusionOk="0">
                  <a:moveTo>
                    <a:pt x="347" y="1"/>
                  </a:moveTo>
                  <a:cubicBezTo>
                    <a:pt x="153" y="1"/>
                    <a:pt x="1" y="156"/>
                    <a:pt x="1" y="347"/>
                  </a:cubicBezTo>
                  <a:cubicBezTo>
                    <a:pt x="1" y="535"/>
                    <a:pt x="156" y="692"/>
                    <a:pt x="347" y="692"/>
                  </a:cubicBezTo>
                  <a:lnTo>
                    <a:pt x="355" y="692"/>
                  </a:lnTo>
                  <a:cubicBezTo>
                    <a:pt x="543" y="692"/>
                    <a:pt x="701" y="535"/>
                    <a:pt x="701" y="347"/>
                  </a:cubicBezTo>
                  <a:cubicBezTo>
                    <a:pt x="701" y="156"/>
                    <a:pt x="543" y="1"/>
                    <a:pt x="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41"/>
            <p:cNvSpPr/>
            <p:nvPr/>
          </p:nvSpPr>
          <p:spPr>
            <a:xfrm>
              <a:off x="5930575" y="2352525"/>
              <a:ext cx="444800" cy="441950"/>
            </a:xfrm>
            <a:custGeom>
              <a:avLst/>
              <a:gdLst/>
              <a:ahLst/>
              <a:cxnLst/>
              <a:rect l="l" t="t" r="r" b="b"/>
              <a:pathLst>
                <a:path w="17792" h="17678" extrusionOk="0">
                  <a:moveTo>
                    <a:pt x="2187" y="667"/>
                  </a:moveTo>
                  <a:cubicBezTo>
                    <a:pt x="2898" y="667"/>
                    <a:pt x="3492" y="1162"/>
                    <a:pt x="3647" y="1824"/>
                  </a:cubicBezTo>
                  <a:lnTo>
                    <a:pt x="726" y="1824"/>
                  </a:lnTo>
                  <a:cubicBezTo>
                    <a:pt x="883" y="1162"/>
                    <a:pt x="1478" y="667"/>
                    <a:pt x="2187" y="667"/>
                  </a:cubicBezTo>
                  <a:close/>
                  <a:moveTo>
                    <a:pt x="16970" y="2886"/>
                  </a:moveTo>
                  <a:cubicBezTo>
                    <a:pt x="17008" y="3426"/>
                    <a:pt x="16920" y="3968"/>
                    <a:pt x="16712" y="4471"/>
                  </a:cubicBezTo>
                  <a:lnTo>
                    <a:pt x="15382" y="4471"/>
                  </a:lnTo>
                  <a:lnTo>
                    <a:pt x="16970" y="2886"/>
                  </a:lnTo>
                  <a:close/>
                  <a:moveTo>
                    <a:pt x="14618" y="2784"/>
                  </a:moveTo>
                  <a:lnTo>
                    <a:pt x="14618" y="4261"/>
                  </a:lnTo>
                  <a:lnTo>
                    <a:pt x="14302" y="4577"/>
                  </a:lnTo>
                  <a:lnTo>
                    <a:pt x="13093" y="5786"/>
                  </a:lnTo>
                  <a:lnTo>
                    <a:pt x="13093" y="4081"/>
                  </a:lnTo>
                  <a:lnTo>
                    <a:pt x="13733" y="3442"/>
                  </a:lnTo>
                  <a:lnTo>
                    <a:pt x="13752" y="3420"/>
                  </a:lnTo>
                  <a:cubicBezTo>
                    <a:pt x="14012" y="3163"/>
                    <a:pt x="14300" y="2950"/>
                    <a:pt x="14618" y="2784"/>
                  </a:cubicBezTo>
                  <a:close/>
                  <a:moveTo>
                    <a:pt x="15102" y="6458"/>
                  </a:moveTo>
                  <a:lnTo>
                    <a:pt x="15102" y="6461"/>
                  </a:lnTo>
                  <a:lnTo>
                    <a:pt x="14070" y="7493"/>
                  </a:lnTo>
                  <a:lnTo>
                    <a:pt x="12366" y="7493"/>
                  </a:lnTo>
                  <a:lnTo>
                    <a:pt x="12994" y="6862"/>
                  </a:lnTo>
                  <a:lnTo>
                    <a:pt x="12999" y="6859"/>
                  </a:lnTo>
                  <a:lnTo>
                    <a:pt x="13401" y="6458"/>
                  </a:lnTo>
                  <a:close/>
                  <a:moveTo>
                    <a:pt x="12404" y="4768"/>
                  </a:moveTo>
                  <a:lnTo>
                    <a:pt x="12404" y="6472"/>
                  </a:lnTo>
                  <a:lnTo>
                    <a:pt x="11287" y="7590"/>
                  </a:lnTo>
                  <a:lnTo>
                    <a:pt x="10354" y="8519"/>
                  </a:lnTo>
                  <a:cubicBezTo>
                    <a:pt x="10285" y="7526"/>
                    <a:pt x="10650" y="6524"/>
                    <a:pt x="11372" y="5797"/>
                  </a:cubicBezTo>
                  <a:lnTo>
                    <a:pt x="12404" y="4768"/>
                  </a:lnTo>
                  <a:close/>
                  <a:moveTo>
                    <a:pt x="13365" y="8185"/>
                  </a:moveTo>
                  <a:cubicBezTo>
                    <a:pt x="12728" y="8727"/>
                    <a:pt x="11934" y="9023"/>
                    <a:pt x="11093" y="9023"/>
                  </a:cubicBezTo>
                  <a:cubicBezTo>
                    <a:pt x="11010" y="9023"/>
                    <a:pt x="10927" y="9020"/>
                    <a:pt x="10844" y="9015"/>
                  </a:cubicBezTo>
                  <a:lnTo>
                    <a:pt x="11674" y="8185"/>
                  </a:lnTo>
                  <a:close/>
                  <a:moveTo>
                    <a:pt x="11785" y="667"/>
                  </a:moveTo>
                  <a:cubicBezTo>
                    <a:pt x="12612" y="667"/>
                    <a:pt x="13287" y="1342"/>
                    <a:pt x="13287" y="2169"/>
                  </a:cubicBezTo>
                  <a:lnTo>
                    <a:pt x="13287" y="2914"/>
                  </a:lnTo>
                  <a:lnTo>
                    <a:pt x="13265" y="2933"/>
                  </a:lnTo>
                  <a:lnTo>
                    <a:pt x="10908" y="5293"/>
                  </a:lnTo>
                  <a:lnTo>
                    <a:pt x="10885" y="5313"/>
                  </a:lnTo>
                  <a:cubicBezTo>
                    <a:pt x="9881" y="6317"/>
                    <a:pt x="9455" y="7764"/>
                    <a:pt x="9743" y="9136"/>
                  </a:cubicBezTo>
                  <a:lnTo>
                    <a:pt x="8910" y="9972"/>
                  </a:lnTo>
                  <a:cubicBezTo>
                    <a:pt x="8774" y="10105"/>
                    <a:pt x="8774" y="10323"/>
                    <a:pt x="8910" y="10459"/>
                  </a:cubicBezTo>
                  <a:cubicBezTo>
                    <a:pt x="8976" y="10525"/>
                    <a:pt x="9065" y="10559"/>
                    <a:pt x="9156" y="10559"/>
                  </a:cubicBezTo>
                  <a:cubicBezTo>
                    <a:pt x="9247" y="10559"/>
                    <a:pt x="9333" y="10525"/>
                    <a:pt x="9402" y="10459"/>
                  </a:cubicBezTo>
                  <a:lnTo>
                    <a:pt x="10235" y="9626"/>
                  </a:lnTo>
                  <a:cubicBezTo>
                    <a:pt x="10515" y="9684"/>
                    <a:pt x="10805" y="9715"/>
                    <a:pt x="11093" y="9715"/>
                  </a:cubicBezTo>
                  <a:cubicBezTo>
                    <a:pt x="11879" y="9715"/>
                    <a:pt x="12631" y="9496"/>
                    <a:pt x="13287" y="9092"/>
                  </a:cubicBezTo>
                  <a:lnTo>
                    <a:pt x="13287" y="15113"/>
                  </a:lnTo>
                  <a:lnTo>
                    <a:pt x="7726" y="15113"/>
                  </a:lnTo>
                  <a:cubicBezTo>
                    <a:pt x="7535" y="15113"/>
                    <a:pt x="7380" y="15270"/>
                    <a:pt x="7380" y="15459"/>
                  </a:cubicBezTo>
                  <a:cubicBezTo>
                    <a:pt x="7380" y="16286"/>
                    <a:pt x="6705" y="16961"/>
                    <a:pt x="5877" y="16961"/>
                  </a:cubicBezTo>
                  <a:cubicBezTo>
                    <a:pt x="5050" y="16961"/>
                    <a:pt x="4378" y="16286"/>
                    <a:pt x="4378" y="15461"/>
                  </a:cubicBezTo>
                  <a:lnTo>
                    <a:pt x="4378" y="2169"/>
                  </a:lnTo>
                  <a:cubicBezTo>
                    <a:pt x="4378" y="1588"/>
                    <a:pt x="4151" y="1063"/>
                    <a:pt x="3783" y="667"/>
                  </a:cubicBezTo>
                  <a:close/>
                  <a:moveTo>
                    <a:pt x="16942" y="15807"/>
                  </a:moveTo>
                  <a:cubicBezTo>
                    <a:pt x="16782" y="16466"/>
                    <a:pt x="16187" y="16961"/>
                    <a:pt x="15478" y="16961"/>
                  </a:cubicBezTo>
                  <a:lnTo>
                    <a:pt x="7477" y="16961"/>
                  </a:lnTo>
                  <a:cubicBezTo>
                    <a:pt x="7770" y="16646"/>
                    <a:pt x="7975" y="16250"/>
                    <a:pt x="8047" y="15807"/>
                  </a:cubicBezTo>
                  <a:close/>
                  <a:moveTo>
                    <a:pt x="2195" y="0"/>
                  </a:moveTo>
                  <a:cubicBezTo>
                    <a:pt x="986" y="0"/>
                    <a:pt x="1" y="983"/>
                    <a:pt x="1" y="2194"/>
                  </a:cubicBezTo>
                  <a:cubicBezTo>
                    <a:pt x="1" y="2383"/>
                    <a:pt x="156" y="2540"/>
                    <a:pt x="347" y="2540"/>
                  </a:cubicBezTo>
                  <a:lnTo>
                    <a:pt x="3694" y="2540"/>
                  </a:lnTo>
                  <a:lnTo>
                    <a:pt x="3694" y="15483"/>
                  </a:lnTo>
                  <a:cubicBezTo>
                    <a:pt x="3694" y="16693"/>
                    <a:pt x="4677" y="17678"/>
                    <a:pt x="5889" y="17678"/>
                  </a:cubicBezTo>
                  <a:lnTo>
                    <a:pt x="15484" y="17678"/>
                  </a:lnTo>
                  <a:cubicBezTo>
                    <a:pt x="16693" y="17678"/>
                    <a:pt x="17675" y="16695"/>
                    <a:pt x="17675" y="15483"/>
                  </a:cubicBezTo>
                  <a:cubicBezTo>
                    <a:pt x="17667" y="15270"/>
                    <a:pt x="17515" y="15115"/>
                    <a:pt x="17321" y="15115"/>
                  </a:cubicBezTo>
                  <a:lnTo>
                    <a:pt x="13973" y="15115"/>
                  </a:lnTo>
                  <a:lnTo>
                    <a:pt x="13973" y="8561"/>
                  </a:lnTo>
                  <a:cubicBezTo>
                    <a:pt x="14001" y="8533"/>
                    <a:pt x="14029" y="8508"/>
                    <a:pt x="14056" y="8481"/>
                  </a:cubicBezTo>
                  <a:lnTo>
                    <a:pt x="14455" y="8082"/>
                  </a:lnTo>
                  <a:lnTo>
                    <a:pt x="16176" y="6361"/>
                  </a:lnTo>
                  <a:lnTo>
                    <a:pt x="16201" y="6336"/>
                  </a:lnTo>
                  <a:cubicBezTo>
                    <a:pt x="16206" y="6334"/>
                    <a:pt x="16209" y="6331"/>
                    <a:pt x="16209" y="6325"/>
                  </a:cubicBezTo>
                  <a:cubicBezTo>
                    <a:pt x="16212" y="6320"/>
                    <a:pt x="16214" y="6317"/>
                    <a:pt x="16223" y="6309"/>
                  </a:cubicBezTo>
                  <a:cubicBezTo>
                    <a:pt x="16225" y="6306"/>
                    <a:pt x="16225" y="6303"/>
                    <a:pt x="16228" y="6295"/>
                  </a:cubicBezTo>
                  <a:cubicBezTo>
                    <a:pt x="16231" y="6289"/>
                    <a:pt x="16237" y="6284"/>
                    <a:pt x="16239" y="6278"/>
                  </a:cubicBezTo>
                  <a:cubicBezTo>
                    <a:pt x="16242" y="6275"/>
                    <a:pt x="16242" y="6270"/>
                    <a:pt x="16245" y="6264"/>
                  </a:cubicBezTo>
                  <a:cubicBezTo>
                    <a:pt x="16250" y="6256"/>
                    <a:pt x="16253" y="6253"/>
                    <a:pt x="16253" y="6248"/>
                  </a:cubicBezTo>
                  <a:cubicBezTo>
                    <a:pt x="16253" y="6242"/>
                    <a:pt x="16256" y="6239"/>
                    <a:pt x="16256" y="6237"/>
                  </a:cubicBezTo>
                  <a:cubicBezTo>
                    <a:pt x="16259" y="6228"/>
                    <a:pt x="16259" y="6223"/>
                    <a:pt x="16264" y="6215"/>
                  </a:cubicBezTo>
                  <a:cubicBezTo>
                    <a:pt x="16264" y="6212"/>
                    <a:pt x="16267" y="6209"/>
                    <a:pt x="16267" y="6206"/>
                  </a:cubicBezTo>
                  <a:cubicBezTo>
                    <a:pt x="16270" y="6198"/>
                    <a:pt x="16270" y="6192"/>
                    <a:pt x="16272" y="6184"/>
                  </a:cubicBezTo>
                  <a:lnTo>
                    <a:pt x="16272" y="6173"/>
                  </a:lnTo>
                  <a:cubicBezTo>
                    <a:pt x="16272" y="6168"/>
                    <a:pt x="16278" y="6156"/>
                    <a:pt x="16278" y="6151"/>
                  </a:cubicBezTo>
                  <a:lnTo>
                    <a:pt x="16278" y="6143"/>
                  </a:lnTo>
                  <a:lnTo>
                    <a:pt x="16278" y="6115"/>
                  </a:lnTo>
                  <a:lnTo>
                    <a:pt x="16278" y="6087"/>
                  </a:lnTo>
                  <a:lnTo>
                    <a:pt x="16278" y="6085"/>
                  </a:lnTo>
                  <a:cubicBezTo>
                    <a:pt x="16278" y="6073"/>
                    <a:pt x="16272" y="6068"/>
                    <a:pt x="16272" y="6057"/>
                  </a:cubicBezTo>
                  <a:lnTo>
                    <a:pt x="16272" y="6049"/>
                  </a:lnTo>
                  <a:cubicBezTo>
                    <a:pt x="16270" y="6043"/>
                    <a:pt x="16270" y="6032"/>
                    <a:pt x="16267" y="6026"/>
                  </a:cubicBezTo>
                  <a:cubicBezTo>
                    <a:pt x="16267" y="6021"/>
                    <a:pt x="16267" y="6021"/>
                    <a:pt x="16264" y="6018"/>
                  </a:cubicBezTo>
                  <a:cubicBezTo>
                    <a:pt x="16259" y="6013"/>
                    <a:pt x="16256" y="6002"/>
                    <a:pt x="16256" y="5993"/>
                  </a:cubicBezTo>
                  <a:cubicBezTo>
                    <a:pt x="16256" y="5990"/>
                    <a:pt x="16253" y="5988"/>
                    <a:pt x="16253" y="5988"/>
                  </a:cubicBezTo>
                  <a:lnTo>
                    <a:pt x="16242" y="5966"/>
                  </a:lnTo>
                  <a:cubicBezTo>
                    <a:pt x="16242" y="5963"/>
                    <a:pt x="16239" y="5960"/>
                    <a:pt x="16239" y="5960"/>
                  </a:cubicBezTo>
                  <a:cubicBezTo>
                    <a:pt x="16237" y="5952"/>
                    <a:pt x="16231" y="5946"/>
                    <a:pt x="16225" y="5938"/>
                  </a:cubicBezTo>
                  <a:cubicBezTo>
                    <a:pt x="16225" y="5935"/>
                    <a:pt x="16223" y="5935"/>
                    <a:pt x="16223" y="5932"/>
                  </a:cubicBezTo>
                  <a:cubicBezTo>
                    <a:pt x="16214" y="5921"/>
                    <a:pt x="16209" y="5916"/>
                    <a:pt x="16203" y="5907"/>
                  </a:cubicBezTo>
                  <a:cubicBezTo>
                    <a:pt x="16189" y="5891"/>
                    <a:pt x="16173" y="5874"/>
                    <a:pt x="16156" y="5860"/>
                  </a:cubicBezTo>
                  <a:lnTo>
                    <a:pt x="16154" y="5860"/>
                  </a:lnTo>
                  <a:cubicBezTo>
                    <a:pt x="16145" y="5852"/>
                    <a:pt x="16134" y="5847"/>
                    <a:pt x="16129" y="5841"/>
                  </a:cubicBezTo>
                  <a:cubicBezTo>
                    <a:pt x="16126" y="5841"/>
                    <a:pt x="16120" y="5838"/>
                    <a:pt x="16120" y="5838"/>
                  </a:cubicBezTo>
                  <a:cubicBezTo>
                    <a:pt x="16115" y="5836"/>
                    <a:pt x="16106" y="5833"/>
                    <a:pt x="16101" y="5824"/>
                  </a:cubicBezTo>
                  <a:cubicBezTo>
                    <a:pt x="16098" y="5824"/>
                    <a:pt x="16093" y="5822"/>
                    <a:pt x="16090" y="5822"/>
                  </a:cubicBezTo>
                  <a:lnTo>
                    <a:pt x="16070" y="5811"/>
                  </a:lnTo>
                  <a:cubicBezTo>
                    <a:pt x="16065" y="5811"/>
                    <a:pt x="16062" y="5808"/>
                    <a:pt x="16059" y="5808"/>
                  </a:cubicBezTo>
                  <a:cubicBezTo>
                    <a:pt x="16051" y="5805"/>
                    <a:pt x="16046" y="5800"/>
                    <a:pt x="16035" y="5800"/>
                  </a:cubicBezTo>
                  <a:cubicBezTo>
                    <a:pt x="16032" y="5800"/>
                    <a:pt x="16029" y="5800"/>
                    <a:pt x="16029" y="5797"/>
                  </a:cubicBezTo>
                  <a:cubicBezTo>
                    <a:pt x="16021" y="5794"/>
                    <a:pt x="16010" y="5794"/>
                    <a:pt x="16004" y="5791"/>
                  </a:cubicBezTo>
                  <a:lnTo>
                    <a:pt x="15996" y="5791"/>
                  </a:lnTo>
                  <a:cubicBezTo>
                    <a:pt x="15990" y="5791"/>
                    <a:pt x="15979" y="5786"/>
                    <a:pt x="15974" y="5786"/>
                  </a:cubicBezTo>
                  <a:lnTo>
                    <a:pt x="14092" y="5786"/>
                  </a:lnTo>
                  <a:lnTo>
                    <a:pt x="14695" y="5183"/>
                  </a:lnTo>
                  <a:lnTo>
                    <a:pt x="16942" y="5183"/>
                  </a:lnTo>
                  <a:cubicBezTo>
                    <a:pt x="17072" y="5183"/>
                    <a:pt x="17194" y="5105"/>
                    <a:pt x="17252" y="4989"/>
                  </a:cubicBezTo>
                  <a:cubicBezTo>
                    <a:pt x="17692" y="4090"/>
                    <a:pt x="17791" y="3066"/>
                    <a:pt x="17540" y="2100"/>
                  </a:cubicBezTo>
                  <a:cubicBezTo>
                    <a:pt x="17509" y="1979"/>
                    <a:pt x="17415" y="1884"/>
                    <a:pt x="17296" y="1854"/>
                  </a:cubicBezTo>
                  <a:cubicBezTo>
                    <a:pt x="17266" y="1846"/>
                    <a:pt x="17236" y="1843"/>
                    <a:pt x="17207" y="1843"/>
                  </a:cubicBezTo>
                  <a:cubicBezTo>
                    <a:pt x="17117" y="1843"/>
                    <a:pt x="17030" y="1877"/>
                    <a:pt x="16961" y="1945"/>
                  </a:cubicBezTo>
                  <a:lnTo>
                    <a:pt x="15315" y="3592"/>
                  </a:lnTo>
                  <a:lnTo>
                    <a:pt x="15315" y="2280"/>
                  </a:lnTo>
                  <a:cubicBezTo>
                    <a:pt x="15315" y="2169"/>
                    <a:pt x="15260" y="2062"/>
                    <a:pt x="15171" y="2001"/>
                  </a:cubicBezTo>
                  <a:cubicBezTo>
                    <a:pt x="15111" y="1957"/>
                    <a:pt x="15041" y="1935"/>
                    <a:pt x="14969" y="1935"/>
                  </a:cubicBezTo>
                  <a:cubicBezTo>
                    <a:pt x="14931" y="1935"/>
                    <a:pt x="14893" y="1941"/>
                    <a:pt x="14856" y="1954"/>
                  </a:cubicBezTo>
                  <a:cubicBezTo>
                    <a:pt x="14549" y="2062"/>
                    <a:pt x="14253" y="2203"/>
                    <a:pt x="13984" y="2380"/>
                  </a:cubicBezTo>
                  <a:lnTo>
                    <a:pt x="13984" y="2189"/>
                  </a:lnTo>
                  <a:cubicBezTo>
                    <a:pt x="13984" y="983"/>
                    <a:pt x="13002" y="0"/>
                    <a:pt x="11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1" name="Google Shape;4001;p41"/>
          <p:cNvGrpSpPr/>
          <p:nvPr/>
        </p:nvGrpSpPr>
        <p:grpSpPr>
          <a:xfrm>
            <a:off x="3004684" y="1659523"/>
            <a:ext cx="896097" cy="877846"/>
            <a:chOff x="6184500" y="3025425"/>
            <a:chExt cx="443700" cy="442775"/>
          </a:xfrm>
        </p:grpSpPr>
        <p:sp>
          <p:nvSpPr>
            <p:cNvPr id="4002" name="Google Shape;4002;p41"/>
            <p:cNvSpPr/>
            <p:nvPr/>
          </p:nvSpPr>
          <p:spPr>
            <a:xfrm>
              <a:off x="6266400" y="3030050"/>
              <a:ext cx="177050" cy="225025"/>
            </a:xfrm>
            <a:custGeom>
              <a:avLst/>
              <a:gdLst/>
              <a:ahLst/>
              <a:cxnLst/>
              <a:rect l="l" t="t" r="r" b="b"/>
              <a:pathLst>
                <a:path w="7082" h="9001" extrusionOk="0">
                  <a:moveTo>
                    <a:pt x="1486" y="612"/>
                  </a:moveTo>
                  <a:cubicBezTo>
                    <a:pt x="1036" y="734"/>
                    <a:pt x="573" y="886"/>
                    <a:pt x="114" y="1063"/>
                  </a:cubicBezTo>
                  <a:cubicBezTo>
                    <a:pt x="78" y="1096"/>
                    <a:pt x="39" y="1135"/>
                    <a:pt x="1" y="1171"/>
                  </a:cubicBezTo>
                  <a:cubicBezTo>
                    <a:pt x="872" y="4427"/>
                    <a:pt x="3407" y="8580"/>
                    <a:pt x="6007" y="9001"/>
                  </a:cubicBezTo>
                  <a:cubicBezTo>
                    <a:pt x="6362" y="8340"/>
                    <a:pt x="6602" y="7526"/>
                    <a:pt x="6749" y="6644"/>
                  </a:cubicBezTo>
                  <a:cubicBezTo>
                    <a:pt x="7081" y="4621"/>
                    <a:pt x="6904" y="2217"/>
                    <a:pt x="6403" y="343"/>
                  </a:cubicBezTo>
                  <a:cubicBezTo>
                    <a:pt x="5125" y="0"/>
                    <a:pt x="3108" y="177"/>
                    <a:pt x="1486" y="6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41"/>
            <p:cNvSpPr/>
            <p:nvPr/>
          </p:nvSpPr>
          <p:spPr>
            <a:xfrm>
              <a:off x="6449300" y="3202825"/>
              <a:ext cx="169750" cy="249750"/>
            </a:xfrm>
            <a:custGeom>
              <a:avLst/>
              <a:gdLst/>
              <a:ahLst/>
              <a:cxnLst/>
              <a:rect l="l" t="t" r="r" b="b"/>
              <a:pathLst>
                <a:path w="6790" h="9990" extrusionOk="0">
                  <a:moveTo>
                    <a:pt x="6790" y="2403"/>
                  </a:moveTo>
                  <a:cubicBezTo>
                    <a:pt x="5921" y="1537"/>
                    <a:pt x="4283" y="740"/>
                    <a:pt x="2756" y="280"/>
                  </a:cubicBezTo>
                  <a:cubicBezTo>
                    <a:pt x="2673" y="278"/>
                    <a:pt x="1411" y="4"/>
                    <a:pt x="1331" y="1"/>
                  </a:cubicBezTo>
                  <a:cubicBezTo>
                    <a:pt x="598" y="1011"/>
                    <a:pt x="343" y="1835"/>
                    <a:pt x="44" y="4206"/>
                  </a:cubicBezTo>
                  <a:cubicBezTo>
                    <a:pt x="0" y="6520"/>
                    <a:pt x="443" y="8808"/>
                    <a:pt x="1586" y="9989"/>
                  </a:cubicBezTo>
                  <a:cubicBezTo>
                    <a:pt x="3888" y="8971"/>
                    <a:pt x="6007" y="5327"/>
                    <a:pt x="6790" y="24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41"/>
            <p:cNvSpPr/>
            <p:nvPr/>
          </p:nvSpPr>
          <p:spPr>
            <a:xfrm>
              <a:off x="6465075" y="3137825"/>
              <a:ext cx="17450" cy="17575"/>
            </a:xfrm>
            <a:custGeom>
              <a:avLst/>
              <a:gdLst/>
              <a:ahLst/>
              <a:cxnLst/>
              <a:rect l="l" t="t" r="r" b="b"/>
              <a:pathLst>
                <a:path w="698" h="703" extrusionOk="0">
                  <a:moveTo>
                    <a:pt x="351" y="0"/>
                  </a:moveTo>
                  <a:cubicBezTo>
                    <a:pt x="161" y="0"/>
                    <a:pt x="6" y="152"/>
                    <a:pt x="6" y="346"/>
                  </a:cubicBezTo>
                  <a:lnTo>
                    <a:pt x="6" y="349"/>
                  </a:lnTo>
                  <a:cubicBezTo>
                    <a:pt x="0" y="537"/>
                    <a:pt x="152" y="697"/>
                    <a:pt x="340" y="703"/>
                  </a:cubicBezTo>
                  <a:lnTo>
                    <a:pt x="351" y="703"/>
                  </a:lnTo>
                  <a:cubicBezTo>
                    <a:pt x="537" y="703"/>
                    <a:pt x="692" y="556"/>
                    <a:pt x="697" y="368"/>
                  </a:cubicBezTo>
                  <a:lnTo>
                    <a:pt x="697" y="343"/>
                  </a:lnTo>
                  <a:cubicBezTo>
                    <a:pt x="697" y="155"/>
                    <a:pt x="542" y="0"/>
                    <a:pt x="3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41"/>
            <p:cNvSpPr/>
            <p:nvPr/>
          </p:nvSpPr>
          <p:spPr>
            <a:xfrm>
              <a:off x="6460425" y="3070300"/>
              <a:ext cx="22025" cy="61450"/>
            </a:xfrm>
            <a:custGeom>
              <a:avLst/>
              <a:gdLst/>
              <a:ahLst/>
              <a:cxnLst/>
              <a:rect l="l" t="t" r="r" b="b"/>
              <a:pathLst>
                <a:path w="881" h="2458" extrusionOk="0">
                  <a:moveTo>
                    <a:pt x="371" y="0"/>
                  </a:moveTo>
                  <a:cubicBezTo>
                    <a:pt x="355" y="0"/>
                    <a:pt x="340" y="1"/>
                    <a:pt x="324" y="3"/>
                  </a:cubicBezTo>
                  <a:cubicBezTo>
                    <a:pt x="133" y="31"/>
                    <a:pt x="1" y="203"/>
                    <a:pt x="28" y="394"/>
                  </a:cubicBezTo>
                  <a:cubicBezTo>
                    <a:pt x="106" y="964"/>
                    <a:pt x="158" y="1545"/>
                    <a:pt x="181" y="2126"/>
                  </a:cubicBezTo>
                  <a:cubicBezTo>
                    <a:pt x="189" y="2314"/>
                    <a:pt x="341" y="2458"/>
                    <a:pt x="526" y="2458"/>
                  </a:cubicBezTo>
                  <a:lnTo>
                    <a:pt x="540" y="2458"/>
                  </a:lnTo>
                  <a:cubicBezTo>
                    <a:pt x="731" y="2452"/>
                    <a:pt x="881" y="2289"/>
                    <a:pt x="872" y="2098"/>
                  </a:cubicBezTo>
                  <a:cubicBezTo>
                    <a:pt x="850" y="1495"/>
                    <a:pt x="798" y="892"/>
                    <a:pt x="715" y="299"/>
                  </a:cubicBezTo>
                  <a:cubicBezTo>
                    <a:pt x="689" y="124"/>
                    <a:pt x="540" y="0"/>
                    <a:pt x="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41"/>
            <p:cNvSpPr/>
            <p:nvPr/>
          </p:nvSpPr>
          <p:spPr>
            <a:xfrm>
              <a:off x="6239500" y="3136975"/>
              <a:ext cx="82825" cy="35575"/>
            </a:xfrm>
            <a:custGeom>
              <a:avLst/>
              <a:gdLst/>
              <a:ahLst/>
              <a:cxnLst/>
              <a:rect l="l" t="t" r="r" b="b"/>
              <a:pathLst>
                <a:path w="3313" h="1423" extrusionOk="0">
                  <a:moveTo>
                    <a:pt x="1658" y="1"/>
                  </a:moveTo>
                  <a:cubicBezTo>
                    <a:pt x="1019" y="1"/>
                    <a:pt x="421" y="347"/>
                    <a:pt x="97" y="900"/>
                  </a:cubicBezTo>
                  <a:cubicBezTo>
                    <a:pt x="0" y="1066"/>
                    <a:pt x="61" y="1279"/>
                    <a:pt x="227" y="1376"/>
                  </a:cubicBezTo>
                  <a:cubicBezTo>
                    <a:pt x="281" y="1407"/>
                    <a:pt x="340" y="1422"/>
                    <a:pt x="398" y="1422"/>
                  </a:cubicBezTo>
                  <a:cubicBezTo>
                    <a:pt x="518" y="1422"/>
                    <a:pt x="635" y="1358"/>
                    <a:pt x="700" y="1246"/>
                  </a:cubicBezTo>
                  <a:cubicBezTo>
                    <a:pt x="897" y="906"/>
                    <a:pt x="1265" y="693"/>
                    <a:pt x="1658" y="693"/>
                  </a:cubicBezTo>
                  <a:cubicBezTo>
                    <a:pt x="2053" y="693"/>
                    <a:pt x="2419" y="906"/>
                    <a:pt x="2615" y="1246"/>
                  </a:cubicBezTo>
                  <a:cubicBezTo>
                    <a:pt x="2681" y="1357"/>
                    <a:pt x="2795" y="1420"/>
                    <a:pt x="2917" y="1420"/>
                  </a:cubicBezTo>
                  <a:cubicBezTo>
                    <a:pt x="2978" y="1420"/>
                    <a:pt x="3036" y="1406"/>
                    <a:pt x="3091" y="1376"/>
                  </a:cubicBezTo>
                  <a:cubicBezTo>
                    <a:pt x="3257" y="1279"/>
                    <a:pt x="3312" y="1066"/>
                    <a:pt x="3218" y="900"/>
                  </a:cubicBezTo>
                  <a:cubicBezTo>
                    <a:pt x="2897" y="347"/>
                    <a:pt x="2302" y="1"/>
                    <a:pt x="1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41"/>
            <p:cNvSpPr/>
            <p:nvPr/>
          </p:nvSpPr>
          <p:spPr>
            <a:xfrm>
              <a:off x="6347900" y="3105575"/>
              <a:ext cx="73050" cy="53700"/>
            </a:xfrm>
            <a:custGeom>
              <a:avLst/>
              <a:gdLst/>
              <a:ahLst/>
              <a:cxnLst/>
              <a:rect l="l" t="t" r="r" b="b"/>
              <a:pathLst>
                <a:path w="2922" h="2148" extrusionOk="0">
                  <a:moveTo>
                    <a:pt x="1797" y="1"/>
                  </a:moveTo>
                  <a:cubicBezTo>
                    <a:pt x="1487" y="1"/>
                    <a:pt x="1176" y="81"/>
                    <a:pt x="899" y="241"/>
                  </a:cubicBezTo>
                  <a:cubicBezTo>
                    <a:pt x="346" y="562"/>
                    <a:pt x="0" y="1157"/>
                    <a:pt x="0" y="1802"/>
                  </a:cubicBezTo>
                  <a:cubicBezTo>
                    <a:pt x="0" y="1990"/>
                    <a:pt x="155" y="2148"/>
                    <a:pt x="346" y="2148"/>
                  </a:cubicBezTo>
                  <a:cubicBezTo>
                    <a:pt x="537" y="2148"/>
                    <a:pt x="692" y="1990"/>
                    <a:pt x="692" y="1802"/>
                  </a:cubicBezTo>
                  <a:cubicBezTo>
                    <a:pt x="692" y="1406"/>
                    <a:pt x="902" y="1041"/>
                    <a:pt x="1245" y="842"/>
                  </a:cubicBezTo>
                  <a:cubicBezTo>
                    <a:pt x="1417" y="744"/>
                    <a:pt x="1608" y="695"/>
                    <a:pt x="1800" y="695"/>
                  </a:cubicBezTo>
                  <a:cubicBezTo>
                    <a:pt x="1991" y="695"/>
                    <a:pt x="2182" y="744"/>
                    <a:pt x="2352" y="842"/>
                  </a:cubicBezTo>
                  <a:cubicBezTo>
                    <a:pt x="2406" y="874"/>
                    <a:pt x="2466" y="889"/>
                    <a:pt x="2524" y="889"/>
                  </a:cubicBezTo>
                  <a:cubicBezTo>
                    <a:pt x="2644" y="889"/>
                    <a:pt x="2760" y="826"/>
                    <a:pt x="2825" y="715"/>
                  </a:cubicBezTo>
                  <a:cubicBezTo>
                    <a:pt x="2922" y="549"/>
                    <a:pt x="2864" y="338"/>
                    <a:pt x="2698" y="241"/>
                  </a:cubicBezTo>
                  <a:cubicBezTo>
                    <a:pt x="2420" y="81"/>
                    <a:pt x="2108" y="1"/>
                    <a:pt x="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41"/>
            <p:cNvSpPr/>
            <p:nvPr/>
          </p:nvSpPr>
          <p:spPr>
            <a:xfrm>
              <a:off x="6310325" y="3202875"/>
              <a:ext cx="79850" cy="44250"/>
            </a:xfrm>
            <a:custGeom>
              <a:avLst/>
              <a:gdLst/>
              <a:ahLst/>
              <a:cxnLst/>
              <a:rect l="l" t="t" r="r" b="b"/>
              <a:pathLst>
                <a:path w="3194" h="1770" extrusionOk="0">
                  <a:moveTo>
                    <a:pt x="2808" y="1"/>
                  </a:moveTo>
                  <a:cubicBezTo>
                    <a:pt x="2655" y="1"/>
                    <a:pt x="2519" y="101"/>
                    <a:pt x="2477" y="256"/>
                  </a:cubicBezTo>
                  <a:cubicBezTo>
                    <a:pt x="2375" y="638"/>
                    <a:pt x="2076" y="940"/>
                    <a:pt x="1694" y="1042"/>
                  </a:cubicBezTo>
                  <a:cubicBezTo>
                    <a:pt x="1598" y="1068"/>
                    <a:pt x="1501" y="1081"/>
                    <a:pt x="1404" y="1081"/>
                  </a:cubicBezTo>
                  <a:cubicBezTo>
                    <a:pt x="1114" y="1081"/>
                    <a:pt x="831" y="966"/>
                    <a:pt x="623" y="754"/>
                  </a:cubicBezTo>
                  <a:cubicBezTo>
                    <a:pt x="557" y="688"/>
                    <a:pt x="469" y="655"/>
                    <a:pt x="381" y="655"/>
                  </a:cubicBezTo>
                  <a:cubicBezTo>
                    <a:pt x="293" y="655"/>
                    <a:pt x="204" y="688"/>
                    <a:pt x="136" y="754"/>
                  </a:cubicBezTo>
                  <a:cubicBezTo>
                    <a:pt x="1" y="890"/>
                    <a:pt x="1" y="1108"/>
                    <a:pt x="136" y="1244"/>
                  </a:cubicBezTo>
                  <a:cubicBezTo>
                    <a:pt x="479" y="1584"/>
                    <a:pt x="939" y="1770"/>
                    <a:pt x="1412" y="1770"/>
                  </a:cubicBezTo>
                  <a:cubicBezTo>
                    <a:pt x="1569" y="1770"/>
                    <a:pt x="1724" y="1748"/>
                    <a:pt x="1877" y="1706"/>
                  </a:cubicBezTo>
                  <a:cubicBezTo>
                    <a:pt x="2491" y="1540"/>
                    <a:pt x="2981" y="1053"/>
                    <a:pt x="3147" y="433"/>
                  </a:cubicBezTo>
                  <a:cubicBezTo>
                    <a:pt x="3194" y="251"/>
                    <a:pt x="3086" y="60"/>
                    <a:pt x="2900" y="13"/>
                  </a:cubicBezTo>
                  <a:cubicBezTo>
                    <a:pt x="2869" y="5"/>
                    <a:pt x="2838"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41"/>
            <p:cNvSpPr/>
            <p:nvPr/>
          </p:nvSpPr>
          <p:spPr>
            <a:xfrm>
              <a:off x="6184500" y="3025425"/>
              <a:ext cx="443700" cy="442775"/>
            </a:xfrm>
            <a:custGeom>
              <a:avLst/>
              <a:gdLst/>
              <a:ahLst/>
              <a:cxnLst/>
              <a:rect l="l" t="t" r="r" b="b"/>
              <a:pathLst>
                <a:path w="17748" h="17711" extrusionOk="0">
                  <a:moveTo>
                    <a:pt x="8055" y="692"/>
                  </a:moveTo>
                  <a:cubicBezTo>
                    <a:pt x="8567" y="692"/>
                    <a:pt x="9018" y="733"/>
                    <a:pt x="9397" y="811"/>
                  </a:cubicBezTo>
                  <a:cubicBezTo>
                    <a:pt x="9859" y="2670"/>
                    <a:pt x="9978" y="4906"/>
                    <a:pt x="9693" y="6701"/>
                  </a:cubicBezTo>
                  <a:lnTo>
                    <a:pt x="9682" y="6765"/>
                  </a:lnTo>
                  <a:lnTo>
                    <a:pt x="9682" y="6770"/>
                  </a:lnTo>
                  <a:cubicBezTo>
                    <a:pt x="9494" y="7933"/>
                    <a:pt x="8949" y="9952"/>
                    <a:pt x="7455" y="10434"/>
                  </a:cubicBezTo>
                  <a:lnTo>
                    <a:pt x="7452" y="10434"/>
                  </a:lnTo>
                  <a:cubicBezTo>
                    <a:pt x="7421" y="10445"/>
                    <a:pt x="7385" y="10453"/>
                    <a:pt x="7352" y="10464"/>
                  </a:cubicBezTo>
                  <a:cubicBezTo>
                    <a:pt x="7172" y="10517"/>
                    <a:pt x="6984" y="10542"/>
                    <a:pt x="6796" y="10542"/>
                  </a:cubicBezTo>
                  <a:cubicBezTo>
                    <a:pt x="5667" y="10542"/>
                    <a:pt x="4381" y="9651"/>
                    <a:pt x="3174" y="8032"/>
                  </a:cubicBezTo>
                  <a:cubicBezTo>
                    <a:pt x="2137" y="6643"/>
                    <a:pt x="1240" y="4823"/>
                    <a:pt x="756" y="3129"/>
                  </a:cubicBezTo>
                  <a:cubicBezTo>
                    <a:pt x="1617" y="2355"/>
                    <a:pt x="3230" y="1566"/>
                    <a:pt x="4851" y="1129"/>
                  </a:cubicBezTo>
                  <a:cubicBezTo>
                    <a:pt x="5891" y="849"/>
                    <a:pt x="7059" y="692"/>
                    <a:pt x="8055" y="692"/>
                  </a:cubicBezTo>
                  <a:close/>
                  <a:moveTo>
                    <a:pt x="10324" y="7194"/>
                  </a:moveTo>
                  <a:cubicBezTo>
                    <a:pt x="11170" y="7241"/>
                    <a:pt x="12075" y="7390"/>
                    <a:pt x="12911" y="7612"/>
                  </a:cubicBezTo>
                  <a:cubicBezTo>
                    <a:pt x="14532" y="8046"/>
                    <a:pt x="16142" y="8834"/>
                    <a:pt x="17006" y="9609"/>
                  </a:cubicBezTo>
                  <a:cubicBezTo>
                    <a:pt x="16510" y="11305"/>
                    <a:pt x="15614" y="13123"/>
                    <a:pt x="14576" y="14509"/>
                  </a:cubicBezTo>
                  <a:cubicBezTo>
                    <a:pt x="13370" y="16125"/>
                    <a:pt x="12084" y="17019"/>
                    <a:pt x="10955" y="17019"/>
                  </a:cubicBezTo>
                  <a:cubicBezTo>
                    <a:pt x="10769" y="17019"/>
                    <a:pt x="10578" y="16994"/>
                    <a:pt x="10399" y="16947"/>
                  </a:cubicBezTo>
                  <a:cubicBezTo>
                    <a:pt x="8539" y="16446"/>
                    <a:pt x="7892" y="13593"/>
                    <a:pt x="7906" y="11012"/>
                  </a:cubicBezTo>
                  <a:cubicBezTo>
                    <a:pt x="7908" y="11012"/>
                    <a:pt x="7911" y="11006"/>
                    <a:pt x="7917" y="11006"/>
                  </a:cubicBezTo>
                  <a:lnTo>
                    <a:pt x="8008" y="10965"/>
                  </a:lnTo>
                  <a:cubicBezTo>
                    <a:pt x="8019" y="10962"/>
                    <a:pt x="8025" y="10959"/>
                    <a:pt x="8036" y="10951"/>
                  </a:cubicBezTo>
                  <a:cubicBezTo>
                    <a:pt x="8066" y="10935"/>
                    <a:pt x="8102" y="10921"/>
                    <a:pt x="8132" y="10904"/>
                  </a:cubicBezTo>
                  <a:cubicBezTo>
                    <a:pt x="8138" y="10901"/>
                    <a:pt x="8144" y="10896"/>
                    <a:pt x="8146" y="10896"/>
                  </a:cubicBezTo>
                  <a:cubicBezTo>
                    <a:pt x="8268" y="10829"/>
                    <a:pt x="8384" y="10757"/>
                    <a:pt x="8500" y="10672"/>
                  </a:cubicBezTo>
                  <a:cubicBezTo>
                    <a:pt x="8838" y="11073"/>
                    <a:pt x="9344" y="11311"/>
                    <a:pt x="9876" y="11311"/>
                  </a:cubicBezTo>
                  <a:cubicBezTo>
                    <a:pt x="10515" y="11311"/>
                    <a:pt x="11115" y="10965"/>
                    <a:pt x="11436" y="10412"/>
                  </a:cubicBezTo>
                  <a:cubicBezTo>
                    <a:pt x="11533" y="10246"/>
                    <a:pt x="11475" y="10035"/>
                    <a:pt x="11309" y="9938"/>
                  </a:cubicBezTo>
                  <a:cubicBezTo>
                    <a:pt x="11254" y="9907"/>
                    <a:pt x="11195" y="9892"/>
                    <a:pt x="11136" y="9892"/>
                  </a:cubicBezTo>
                  <a:cubicBezTo>
                    <a:pt x="11017" y="9892"/>
                    <a:pt x="10901" y="9954"/>
                    <a:pt x="10836" y="10066"/>
                  </a:cubicBezTo>
                  <a:cubicBezTo>
                    <a:pt x="10636" y="10409"/>
                    <a:pt x="10271" y="10619"/>
                    <a:pt x="9876" y="10619"/>
                  </a:cubicBezTo>
                  <a:cubicBezTo>
                    <a:pt x="9538" y="10619"/>
                    <a:pt x="9217" y="10461"/>
                    <a:pt x="9010" y="10201"/>
                  </a:cubicBezTo>
                  <a:cubicBezTo>
                    <a:pt x="9057" y="10146"/>
                    <a:pt x="9106" y="10088"/>
                    <a:pt x="9153" y="10030"/>
                  </a:cubicBezTo>
                  <a:cubicBezTo>
                    <a:pt x="9153" y="10030"/>
                    <a:pt x="9153" y="10024"/>
                    <a:pt x="9156" y="10024"/>
                  </a:cubicBezTo>
                  <a:lnTo>
                    <a:pt x="9231" y="9933"/>
                  </a:lnTo>
                  <a:cubicBezTo>
                    <a:pt x="9236" y="9922"/>
                    <a:pt x="9248" y="9911"/>
                    <a:pt x="9253" y="9900"/>
                  </a:cubicBezTo>
                  <a:cubicBezTo>
                    <a:pt x="9275" y="9869"/>
                    <a:pt x="9295" y="9839"/>
                    <a:pt x="9319" y="9806"/>
                  </a:cubicBezTo>
                  <a:cubicBezTo>
                    <a:pt x="9331" y="9792"/>
                    <a:pt x="9336" y="9784"/>
                    <a:pt x="9347" y="9770"/>
                  </a:cubicBezTo>
                  <a:lnTo>
                    <a:pt x="9411" y="9676"/>
                  </a:lnTo>
                  <a:cubicBezTo>
                    <a:pt x="9416" y="9662"/>
                    <a:pt x="9427" y="9651"/>
                    <a:pt x="9433" y="9637"/>
                  </a:cubicBezTo>
                  <a:cubicBezTo>
                    <a:pt x="9447" y="9615"/>
                    <a:pt x="9466" y="9590"/>
                    <a:pt x="9480" y="9565"/>
                  </a:cubicBezTo>
                  <a:cubicBezTo>
                    <a:pt x="9859" y="8931"/>
                    <a:pt x="10138" y="8134"/>
                    <a:pt x="10324" y="7194"/>
                  </a:cubicBezTo>
                  <a:close/>
                  <a:moveTo>
                    <a:pt x="8052" y="0"/>
                  </a:moveTo>
                  <a:cubicBezTo>
                    <a:pt x="6998" y="0"/>
                    <a:pt x="5767" y="169"/>
                    <a:pt x="4671" y="462"/>
                  </a:cubicBezTo>
                  <a:cubicBezTo>
                    <a:pt x="3263" y="838"/>
                    <a:pt x="1226" y="1674"/>
                    <a:pt x="123" y="2775"/>
                  </a:cubicBezTo>
                  <a:cubicBezTo>
                    <a:pt x="37" y="2864"/>
                    <a:pt x="1" y="2991"/>
                    <a:pt x="34" y="3113"/>
                  </a:cubicBezTo>
                  <a:cubicBezTo>
                    <a:pt x="524" y="4942"/>
                    <a:pt x="1492" y="6936"/>
                    <a:pt x="2621" y="8447"/>
                  </a:cubicBezTo>
                  <a:cubicBezTo>
                    <a:pt x="3567" y="9717"/>
                    <a:pt x="5064" y="11233"/>
                    <a:pt x="6793" y="11233"/>
                  </a:cubicBezTo>
                  <a:cubicBezTo>
                    <a:pt x="6932" y="11233"/>
                    <a:pt x="7076" y="11222"/>
                    <a:pt x="7208" y="11200"/>
                  </a:cubicBezTo>
                  <a:cubicBezTo>
                    <a:pt x="7219" y="12678"/>
                    <a:pt x="7427" y="14006"/>
                    <a:pt x="7817" y="15060"/>
                  </a:cubicBezTo>
                  <a:cubicBezTo>
                    <a:pt x="8329" y="16446"/>
                    <a:pt x="9159" y="17329"/>
                    <a:pt x="10219" y="17614"/>
                  </a:cubicBezTo>
                  <a:cubicBezTo>
                    <a:pt x="10457" y="17680"/>
                    <a:pt x="10706" y="17710"/>
                    <a:pt x="10955" y="17710"/>
                  </a:cubicBezTo>
                  <a:cubicBezTo>
                    <a:pt x="12684" y="17710"/>
                    <a:pt x="14181" y="16194"/>
                    <a:pt x="15130" y="14927"/>
                  </a:cubicBezTo>
                  <a:cubicBezTo>
                    <a:pt x="16256" y="13414"/>
                    <a:pt x="17224" y="11419"/>
                    <a:pt x="17717" y="9590"/>
                  </a:cubicBezTo>
                  <a:cubicBezTo>
                    <a:pt x="17747" y="9468"/>
                    <a:pt x="17714" y="9344"/>
                    <a:pt x="17628" y="9255"/>
                  </a:cubicBezTo>
                  <a:cubicBezTo>
                    <a:pt x="16524" y="8151"/>
                    <a:pt x="14488" y="7318"/>
                    <a:pt x="13080" y="6939"/>
                  </a:cubicBezTo>
                  <a:cubicBezTo>
                    <a:pt x="12225" y="6712"/>
                    <a:pt x="11295" y="6560"/>
                    <a:pt x="10423" y="6502"/>
                  </a:cubicBezTo>
                  <a:cubicBezTo>
                    <a:pt x="10670" y="4610"/>
                    <a:pt x="10515" y="2316"/>
                    <a:pt x="10014" y="434"/>
                  </a:cubicBezTo>
                  <a:cubicBezTo>
                    <a:pt x="9984" y="313"/>
                    <a:pt x="9889" y="224"/>
                    <a:pt x="9768" y="188"/>
                  </a:cubicBezTo>
                  <a:cubicBezTo>
                    <a:pt x="9295" y="61"/>
                    <a:pt x="8716" y="0"/>
                    <a:pt x="8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41"/>
            <p:cNvSpPr/>
            <p:nvPr/>
          </p:nvSpPr>
          <p:spPr>
            <a:xfrm>
              <a:off x="6503800" y="3285975"/>
              <a:ext cx="73000" cy="53700"/>
            </a:xfrm>
            <a:custGeom>
              <a:avLst/>
              <a:gdLst/>
              <a:ahLst/>
              <a:cxnLst/>
              <a:rect l="l" t="t" r="r" b="b"/>
              <a:pathLst>
                <a:path w="2920" h="2148" extrusionOk="0">
                  <a:moveTo>
                    <a:pt x="346" y="1"/>
                  </a:moveTo>
                  <a:cubicBezTo>
                    <a:pt x="155" y="1"/>
                    <a:pt x="0" y="153"/>
                    <a:pt x="0" y="347"/>
                  </a:cubicBezTo>
                  <a:cubicBezTo>
                    <a:pt x="0" y="986"/>
                    <a:pt x="346" y="1586"/>
                    <a:pt x="900" y="1907"/>
                  </a:cubicBezTo>
                  <a:cubicBezTo>
                    <a:pt x="1176" y="2065"/>
                    <a:pt x="1486" y="2148"/>
                    <a:pt x="1799" y="2148"/>
                  </a:cubicBezTo>
                  <a:cubicBezTo>
                    <a:pt x="2109" y="2148"/>
                    <a:pt x="2421" y="2070"/>
                    <a:pt x="2698" y="1907"/>
                  </a:cubicBezTo>
                  <a:cubicBezTo>
                    <a:pt x="2864" y="1810"/>
                    <a:pt x="2919" y="1597"/>
                    <a:pt x="2825" y="1434"/>
                  </a:cubicBezTo>
                  <a:cubicBezTo>
                    <a:pt x="2762" y="1322"/>
                    <a:pt x="2644" y="1259"/>
                    <a:pt x="2523" y="1259"/>
                  </a:cubicBezTo>
                  <a:cubicBezTo>
                    <a:pt x="2465" y="1259"/>
                    <a:pt x="2406" y="1273"/>
                    <a:pt x="2352" y="1304"/>
                  </a:cubicBezTo>
                  <a:cubicBezTo>
                    <a:pt x="2181" y="1403"/>
                    <a:pt x="1989" y="1453"/>
                    <a:pt x="1798" y="1453"/>
                  </a:cubicBezTo>
                  <a:cubicBezTo>
                    <a:pt x="1607" y="1453"/>
                    <a:pt x="1416" y="1403"/>
                    <a:pt x="1246" y="1304"/>
                  </a:cubicBezTo>
                  <a:cubicBezTo>
                    <a:pt x="902" y="1107"/>
                    <a:pt x="692" y="742"/>
                    <a:pt x="692" y="347"/>
                  </a:cubicBezTo>
                  <a:cubicBezTo>
                    <a:pt x="692" y="156"/>
                    <a:pt x="534" y="1"/>
                    <a:pt x="3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41"/>
            <p:cNvSpPr/>
            <p:nvPr/>
          </p:nvSpPr>
          <p:spPr>
            <a:xfrm>
              <a:off x="6417900" y="3371675"/>
              <a:ext cx="79900" cy="44300"/>
            </a:xfrm>
            <a:custGeom>
              <a:avLst/>
              <a:gdLst/>
              <a:ahLst/>
              <a:cxnLst/>
              <a:rect l="l" t="t" r="r" b="b"/>
              <a:pathLst>
                <a:path w="3196" h="1772" extrusionOk="0">
                  <a:moveTo>
                    <a:pt x="1413" y="1"/>
                  </a:moveTo>
                  <a:cubicBezTo>
                    <a:pt x="941" y="1"/>
                    <a:pt x="478" y="187"/>
                    <a:pt x="136" y="529"/>
                  </a:cubicBezTo>
                  <a:cubicBezTo>
                    <a:pt x="0" y="665"/>
                    <a:pt x="0" y="883"/>
                    <a:pt x="136" y="1016"/>
                  </a:cubicBezTo>
                  <a:cubicBezTo>
                    <a:pt x="203" y="1084"/>
                    <a:pt x="291" y="1118"/>
                    <a:pt x="379" y="1118"/>
                  </a:cubicBezTo>
                  <a:cubicBezTo>
                    <a:pt x="467" y="1118"/>
                    <a:pt x="555" y="1084"/>
                    <a:pt x="623" y="1016"/>
                  </a:cubicBezTo>
                  <a:cubicBezTo>
                    <a:pt x="836" y="805"/>
                    <a:pt x="1120" y="692"/>
                    <a:pt x="1410" y="692"/>
                  </a:cubicBezTo>
                  <a:cubicBezTo>
                    <a:pt x="1505" y="692"/>
                    <a:pt x="1600" y="704"/>
                    <a:pt x="1693" y="728"/>
                  </a:cubicBezTo>
                  <a:cubicBezTo>
                    <a:pt x="2072" y="831"/>
                    <a:pt x="2374" y="1130"/>
                    <a:pt x="2476" y="1514"/>
                  </a:cubicBezTo>
                  <a:cubicBezTo>
                    <a:pt x="2518" y="1669"/>
                    <a:pt x="2656" y="1772"/>
                    <a:pt x="2811" y="1772"/>
                  </a:cubicBezTo>
                  <a:cubicBezTo>
                    <a:pt x="2844" y="1772"/>
                    <a:pt x="2872" y="1766"/>
                    <a:pt x="2902" y="1760"/>
                  </a:cubicBezTo>
                  <a:cubicBezTo>
                    <a:pt x="3085" y="1711"/>
                    <a:pt x="3196" y="1523"/>
                    <a:pt x="3149" y="1337"/>
                  </a:cubicBezTo>
                  <a:cubicBezTo>
                    <a:pt x="2983" y="717"/>
                    <a:pt x="2496" y="228"/>
                    <a:pt x="1876" y="62"/>
                  </a:cubicBezTo>
                  <a:cubicBezTo>
                    <a:pt x="1723" y="21"/>
                    <a:pt x="1568" y="1"/>
                    <a:pt x="1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41"/>
            <p:cNvSpPr/>
            <p:nvPr/>
          </p:nvSpPr>
          <p:spPr>
            <a:xfrm>
              <a:off x="6328100" y="3322675"/>
              <a:ext cx="23750" cy="61275"/>
            </a:xfrm>
            <a:custGeom>
              <a:avLst/>
              <a:gdLst/>
              <a:ahLst/>
              <a:cxnLst/>
              <a:rect l="l" t="t" r="r" b="b"/>
              <a:pathLst>
                <a:path w="950" h="2451" extrusionOk="0">
                  <a:moveTo>
                    <a:pt x="358" y="1"/>
                  </a:moveTo>
                  <a:cubicBezTo>
                    <a:pt x="349" y="1"/>
                    <a:pt x="341" y="1"/>
                    <a:pt x="333" y="2"/>
                  </a:cubicBezTo>
                  <a:cubicBezTo>
                    <a:pt x="142" y="16"/>
                    <a:pt x="1" y="182"/>
                    <a:pt x="15" y="373"/>
                  </a:cubicBezTo>
                  <a:cubicBezTo>
                    <a:pt x="59" y="965"/>
                    <a:pt x="131" y="1565"/>
                    <a:pt x="236" y="2165"/>
                  </a:cubicBezTo>
                  <a:cubicBezTo>
                    <a:pt x="264" y="2334"/>
                    <a:pt x="410" y="2450"/>
                    <a:pt x="573" y="2450"/>
                  </a:cubicBezTo>
                  <a:cubicBezTo>
                    <a:pt x="596" y="2450"/>
                    <a:pt x="615" y="2448"/>
                    <a:pt x="637" y="2445"/>
                  </a:cubicBezTo>
                  <a:cubicBezTo>
                    <a:pt x="822" y="2412"/>
                    <a:pt x="950" y="2235"/>
                    <a:pt x="917" y="2044"/>
                  </a:cubicBezTo>
                  <a:cubicBezTo>
                    <a:pt x="817" y="1468"/>
                    <a:pt x="742" y="887"/>
                    <a:pt x="701" y="320"/>
                  </a:cubicBezTo>
                  <a:cubicBezTo>
                    <a:pt x="688" y="140"/>
                    <a:pt x="535"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41"/>
            <p:cNvSpPr/>
            <p:nvPr/>
          </p:nvSpPr>
          <p:spPr>
            <a:xfrm>
              <a:off x="6337650" y="3389550"/>
              <a:ext cx="18975" cy="17575"/>
            </a:xfrm>
            <a:custGeom>
              <a:avLst/>
              <a:gdLst/>
              <a:ahLst/>
              <a:cxnLst/>
              <a:rect l="l" t="t" r="r" b="b"/>
              <a:pathLst>
                <a:path w="759" h="703" extrusionOk="0">
                  <a:moveTo>
                    <a:pt x="376" y="1"/>
                  </a:moveTo>
                  <a:cubicBezTo>
                    <a:pt x="353" y="1"/>
                    <a:pt x="329" y="3"/>
                    <a:pt x="305" y="8"/>
                  </a:cubicBezTo>
                  <a:cubicBezTo>
                    <a:pt x="120" y="49"/>
                    <a:pt x="1" y="232"/>
                    <a:pt x="39" y="420"/>
                  </a:cubicBezTo>
                  <a:cubicBezTo>
                    <a:pt x="39" y="426"/>
                    <a:pt x="42" y="434"/>
                    <a:pt x="42" y="437"/>
                  </a:cubicBezTo>
                  <a:cubicBezTo>
                    <a:pt x="81" y="597"/>
                    <a:pt x="222" y="702"/>
                    <a:pt x="380" y="702"/>
                  </a:cubicBezTo>
                  <a:cubicBezTo>
                    <a:pt x="407" y="702"/>
                    <a:pt x="429" y="700"/>
                    <a:pt x="457" y="691"/>
                  </a:cubicBezTo>
                  <a:cubicBezTo>
                    <a:pt x="645" y="647"/>
                    <a:pt x="759" y="462"/>
                    <a:pt x="714" y="276"/>
                  </a:cubicBezTo>
                  <a:lnTo>
                    <a:pt x="717" y="274"/>
                  </a:lnTo>
                  <a:cubicBezTo>
                    <a:pt x="681" y="112"/>
                    <a:pt x="537" y="1"/>
                    <a:pt x="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6" name="Google Shape;4726;p62"/>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Statuses</a:t>
            </a:r>
            <a:endParaRPr dirty="0"/>
          </a:p>
        </p:txBody>
      </p:sp>
      <p:sp>
        <p:nvSpPr>
          <p:cNvPr id="4727" name="Google Shape;4727;p62"/>
          <p:cNvSpPr txBox="1">
            <a:spLocks noGrp="1"/>
          </p:cNvSpPr>
          <p:nvPr>
            <p:ph type="subTitle" idx="1"/>
          </p:nvPr>
        </p:nvSpPr>
        <p:spPr>
          <a:xfrm>
            <a:off x="894983" y="1611762"/>
            <a:ext cx="5667000" cy="24309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dirty="0"/>
              <a:t>A status is socially defined </a:t>
            </a:r>
            <a:r>
              <a:rPr lang="en-US" b="1" dirty="0"/>
              <a:t>position</a:t>
            </a:r>
            <a:r>
              <a:rPr lang="en-US" dirty="0"/>
              <a:t> in society characterized by certain expectations, rights, and duties.</a:t>
            </a:r>
          </a:p>
          <a:p>
            <a:pPr marL="127000" lvl="0" indent="0" algn="l" rtl="0">
              <a:spcBef>
                <a:spcPts val="0"/>
              </a:spcBef>
              <a:spcAft>
                <a:spcPts val="0"/>
              </a:spcAft>
              <a:buSzPts val="1600"/>
              <a:buNone/>
            </a:pPr>
            <a:endParaRPr lang="en-US" dirty="0"/>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Ascribed status</a:t>
            </a:r>
            <a:r>
              <a:rPr lang="en-US" dirty="0"/>
              <a:t>: Social position based on attributes over which the individual has little or no control, such as race / ethnicity, age, gender, and class</a:t>
            </a:r>
          </a:p>
          <a:p>
            <a:pPr marL="412750" lvl="0" indent="-285750" algn="l" rtl="0">
              <a:spcBef>
                <a:spcPts val="0"/>
              </a:spcBef>
              <a:spcAft>
                <a:spcPts val="0"/>
              </a:spcAft>
              <a:buClr>
                <a:srgbClr val="E70606"/>
              </a:buClr>
              <a:buSzPts val="1600"/>
              <a:buFont typeface="Wingdings" panose="05000000000000000000" pitchFamily="2" charset="2"/>
              <a:buChar char="v"/>
            </a:pPr>
            <a:endParaRPr lang="en-US" dirty="0"/>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Achieved status</a:t>
            </a:r>
            <a:r>
              <a:rPr lang="en-US" dirty="0"/>
              <a:t>: Social position that a person assumes as a result of personal choice, merit, or direct effort, such as occupation, education, and income level</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25"/>
        <p:cNvGrpSpPr/>
        <p:nvPr/>
      </p:nvGrpSpPr>
      <p:grpSpPr>
        <a:xfrm>
          <a:off x="0" y="0"/>
          <a:ext cx="0" cy="0"/>
          <a:chOff x="0" y="0"/>
          <a:chExt cx="0" cy="0"/>
        </a:xfrm>
      </p:grpSpPr>
      <p:sp>
        <p:nvSpPr>
          <p:cNvPr id="4726" name="Google Shape;4726;p62"/>
          <p:cNvSpPr txBox="1">
            <a:spLocks noGrp="1"/>
          </p:cNvSpPr>
          <p:nvPr>
            <p:ph type="title"/>
          </p:nvPr>
        </p:nvSpPr>
        <p:spPr>
          <a:xfrm>
            <a:off x="713250" y="539500"/>
            <a:ext cx="7717500" cy="52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Roles</a:t>
            </a:r>
            <a:endParaRPr dirty="0"/>
          </a:p>
        </p:txBody>
      </p:sp>
      <p:sp>
        <p:nvSpPr>
          <p:cNvPr id="4727" name="Google Shape;4727;p62"/>
          <p:cNvSpPr txBox="1">
            <a:spLocks noGrp="1"/>
          </p:cNvSpPr>
          <p:nvPr>
            <p:ph type="subTitle" idx="1"/>
          </p:nvPr>
        </p:nvSpPr>
        <p:spPr>
          <a:xfrm>
            <a:off x="902072" y="1420376"/>
            <a:ext cx="5667000" cy="2430900"/>
          </a:xfrm>
          <a:prstGeom prst="rect">
            <a:avLst/>
          </a:prstGeom>
        </p:spPr>
        <p:txBody>
          <a:bodyPr spcFirstLastPara="1" wrap="square" lIns="91425" tIns="91425" rIns="91425" bIns="91425" anchor="t" anchorCtr="0">
            <a:noAutofit/>
          </a:bodyPr>
          <a:lstStyle/>
          <a:p>
            <a:pPr marL="127000" lvl="0" indent="0" algn="l" rtl="0">
              <a:spcBef>
                <a:spcPts val="0"/>
              </a:spcBef>
              <a:spcAft>
                <a:spcPts val="0"/>
              </a:spcAft>
              <a:buSzPts val="1600"/>
              <a:buNone/>
            </a:pPr>
            <a:r>
              <a:rPr lang="en-US" dirty="0"/>
              <a:t>A set of behavioral expectations associated with a given status learned in the </a:t>
            </a:r>
            <a:r>
              <a:rPr lang="en-US" b="1" dirty="0"/>
              <a:t>socialization</a:t>
            </a:r>
            <a:r>
              <a:rPr lang="en-US" dirty="0"/>
              <a:t>.</a:t>
            </a:r>
          </a:p>
          <a:p>
            <a:pPr marL="127000" lvl="0" indent="0" algn="l" rtl="0">
              <a:spcBef>
                <a:spcPts val="0"/>
              </a:spcBef>
              <a:spcAft>
                <a:spcPts val="0"/>
              </a:spcAft>
              <a:buSzPts val="1600"/>
              <a:buNone/>
            </a:pPr>
            <a:endParaRPr lang="en-US" dirty="0"/>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Role Expectation</a:t>
            </a:r>
            <a:r>
              <a:rPr lang="en-US" dirty="0"/>
              <a:t>: A group or society’s definition of the way a specific role ought to be played</a:t>
            </a:r>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Role Performance</a:t>
            </a:r>
            <a:r>
              <a:rPr lang="en-US" dirty="0"/>
              <a:t>: How a person actually plays a role</a:t>
            </a:r>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Role Conflict</a:t>
            </a:r>
            <a:r>
              <a:rPr lang="en-US" dirty="0"/>
              <a:t>: Occurs when incompatible demands are placed on a person by two or more statuses held at the same time</a:t>
            </a:r>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Role Strain</a:t>
            </a:r>
            <a:r>
              <a:rPr lang="en-US" dirty="0"/>
              <a:t>: Occurs when incompatible demands are built into a single status that the person holds</a:t>
            </a:r>
          </a:p>
          <a:p>
            <a:pPr marL="412750" lvl="0" indent="-285750" algn="l" rtl="0">
              <a:spcBef>
                <a:spcPts val="0"/>
              </a:spcBef>
              <a:spcAft>
                <a:spcPts val="0"/>
              </a:spcAft>
              <a:buClr>
                <a:srgbClr val="E70606"/>
              </a:buClr>
              <a:buSzPts val="1600"/>
              <a:buFont typeface="Wingdings" panose="05000000000000000000" pitchFamily="2" charset="2"/>
              <a:buChar char="v"/>
            </a:pPr>
            <a:r>
              <a:rPr lang="en-US" b="1" dirty="0"/>
              <a:t>Role Distancing</a:t>
            </a:r>
            <a:r>
              <a:rPr lang="en-US" dirty="0"/>
              <a:t>: Creating an appearance of distance or mentally distancing oneself from a particular role / status</a:t>
            </a:r>
            <a:endParaRPr dirty="0"/>
          </a:p>
        </p:txBody>
      </p:sp>
    </p:spTree>
    <p:extLst>
      <p:ext uri="{BB962C8B-B14F-4D97-AF65-F5344CB8AC3E}">
        <p14:creationId xmlns:p14="http://schemas.microsoft.com/office/powerpoint/2010/main" val="950428087"/>
      </p:ext>
    </p:extLst>
  </p:cSld>
  <p:clrMapOvr>
    <a:masterClrMapping/>
  </p:clrMapOvr>
</p:sld>
</file>

<file path=ppt/theme/theme1.xml><?xml version="1.0" encoding="utf-8"?>
<a:theme xmlns:a="http://schemas.openxmlformats.org/drawingml/2006/main" name=" Social Studies Subject for Elementary - 3rd Grade: World History by Slidesgo">
  <a:themeElements>
    <a:clrScheme name="Simple Light">
      <a:dk1>
        <a:srgbClr val="434343"/>
      </a:dk1>
      <a:lt1>
        <a:srgbClr val="E70606"/>
      </a:lt1>
      <a:dk2>
        <a:srgbClr val="D6D6D6"/>
      </a:dk2>
      <a:lt2>
        <a:srgbClr val="FFFFFF"/>
      </a:lt2>
      <a:accent1>
        <a:srgbClr val="EFEFEF"/>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On-screen Show (16:9)</PresentationFormat>
  <Paragraphs>116</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Caveat</vt:lpstr>
      <vt:lpstr>Rozha One</vt:lpstr>
      <vt:lpstr>Wingdings</vt:lpstr>
      <vt:lpstr>Mukta</vt:lpstr>
      <vt:lpstr>Francois One</vt:lpstr>
      <vt:lpstr>Arial</vt:lpstr>
      <vt:lpstr>Yanone Kaffeesatz</vt:lpstr>
      <vt:lpstr>Josefin Slab</vt:lpstr>
      <vt:lpstr> Social Studies Subject for Elementary - 3rd Grade: World History by Slidesgo</vt:lpstr>
      <vt:lpstr>Social Structure and Political Regime of the Society</vt:lpstr>
      <vt:lpstr>Table of contents</vt:lpstr>
      <vt:lpstr>Social Structure</vt:lpstr>
      <vt:lpstr>What is Social Structure?</vt:lpstr>
      <vt:lpstr>PowerPoint Presentation</vt:lpstr>
      <vt:lpstr>Statuses &amp; Roles</vt:lpstr>
      <vt:lpstr>Component 1 of Social Structure</vt:lpstr>
      <vt:lpstr>Statuses</vt:lpstr>
      <vt:lpstr>Roles</vt:lpstr>
      <vt:lpstr>Social Institutions</vt:lpstr>
      <vt:lpstr>Component 2 of Social Structure</vt:lpstr>
      <vt:lpstr>Society &amp; Social Institutions</vt:lpstr>
      <vt:lpstr>Social Institutions</vt:lpstr>
      <vt:lpstr>Nature of Social Institutions</vt:lpstr>
      <vt:lpstr>Social Groups</vt:lpstr>
      <vt:lpstr>Component 3 of Social Structure</vt:lpstr>
      <vt:lpstr>Socialization</vt:lpstr>
      <vt:lpstr>Definition of Socialization</vt:lpstr>
      <vt:lpstr>—W.I. Thomas</vt:lpstr>
      <vt:lpstr>Political Science Regime</vt:lpstr>
      <vt:lpstr>Regime</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Structure and Political Regime of the Society</dc:title>
  <cp:lastModifiedBy>Nuran Tərlan</cp:lastModifiedBy>
  <cp:revision>1</cp:revision>
  <dcterms:modified xsi:type="dcterms:W3CDTF">2021-12-24T01:22:59Z</dcterms:modified>
</cp:coreProperties>
</file>