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Viga"/>
      <p:regular r:id="rId20"/>
    </p:embeddedFont>
    <p:embeddedFont>
      <p:font typeface="DM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Viga-regular.fntdata"/><Relationship Id="rId22" Type="http://schemas.openxmlformats.org/officeDocument/2006/relationships/font" Target="fonts/DMSans-bold.fntdata"/><Relationship Id="rId21" Type="http://schemas.openxmlformats.org/officeDocument/2006/relationships/font" Target="fonts/DMSans-regular.fntdata"/><Relationship Id="rId24" Type="http://schemas.openxmlformats.org/officeDocument/2006/relationships/font" Target="fonts/DMSans-boldItalic.fntdata"/><Relationship Id="rId23" Type="http://schemas.openxmlformats.org/officeDocument/2006/relationships/font" Target="fonts/DMSans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c17f2fe59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2c17f2fe59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12c17f2fe59_0_2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8" name="Google Shape;1178;g12c17f2fe59_0_2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12c17f2fe59_0_3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6" name="Google Shape;1236;g12c17f2fe59_0_3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12c17f2fe59_0_1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4" name="Google Shape;1294;g12c17f2fe59_0_1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12c17f2fe59_0_1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0" name="Google Shape;1300;g12c17f2fe59_0_1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c17f2fe59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12c17f2fe59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c17f2fe59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12c17f2fe59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2c17f2fe59_0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12c17f2fe59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2c17f2fe59_0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5" name="Google Shape;615;g12c17f2fe59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2c17f2fe59_0_3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g12c17f2fe59_0_3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2c17f2fe59_0_2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6" name="Google Shape;796;g12c17f2fe59_0_2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12c17f2fe59_0_3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2" name="Google Shape;1062;g12c17f2fe59_0_3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12c17f2fe59_0_2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8" name="Google Shape;1068;g12c17f2fe59_0_2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58" name="Google Shape;58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59" name="Google Shape;59;p15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2" type="ctrTitle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3" type="subTitle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4" type="ctrTitle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5" type="subTitle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6" type="title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8" name="Google Shape;68;p16"/>
          <p:cNvSpPr txBox="1"/>
          <p:nvPr>
            <p:ph idx="7" type="title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9" name="Google Shape;69;p16"/>
          <p:cNvSpPr txBox="1"/>
          <p:nvPr>
            <p:ph idx="8" type="title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0" name="Google Shape;70;p16"/>
          <p:cNvSpPr txBox="1"/>
          <p:nvPr>
            <p:ph idx="9" type="title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1" name="Google Shape;71;p16"/>
          <p:cNvSpPr txBox="1"/>
          <p:nvPr>
            <p:ph idx="13" type="title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2" name="Google Shape;72;p16"/>
          <p:cNvSpPr txBox="1"/>
          <p:nvPr>
            <p:ph idx="14" type="title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3" name="Google Shape;73;p16"/>
          <p:cNvSpPr txBox="1"/>
          <p:nvPr>
            <p:ph idx="15" type="ctrTitle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6" type="subTitle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7" type="ctrTitle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8" type="subTitle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9" type="ctrTitle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20" type="subTitle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81" name="Google Shape;81;p17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ONE_COLUMN_TEXT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85" name="Google Shape;85;p18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2" type="title"/>
          </p:nvPr>
        </p:nvSpPr>
        <p:spPr>
          <a:xfrm>
            <a:off x="876325" y="792425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ONE_COLUMN_TEXT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93" name="Google Shape;93;p20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2" type="title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ONE_COLUMN_TEXT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1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98" name="Google Shape;98;p21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2" type="title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1" name="Google Shape;101;p21"/>
          <p:cNvSpPr txBox="1"/>
          <p:nvPr>
            <p:ph idx="3" type="body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4" type="title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22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05" name="Google Shape;105;p22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2" type="title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8" name="Google Shape;108;p22"/>
          <p:cNvSpPr txBox="1"/>
          <p:nvPr>
            <p:ph idx="3" type="body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4" type="title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22"/>
          <p:cNvSpPr txBox="1"/>
          <p:nvPr>
            <p:ph idx="5" type="body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6" type="title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1">
  <p:cSld name="ONE_COLUMN_TEXT_1_1_1_2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2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14" name="Google Shape;114;p23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2" type="title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7" name="Google Shape;117;p23"/>
          <p:cNvSpPr txBox="1"/>
          <p:nvPr>
            <p:ph idx="3" type="body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4" type="title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1" name="Google Shape;121;p24"/>
          <p:cNvSpPr txBox="1"/>
          <p:nvPr>
            <p:ph idx="1" type="subTitle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2" type="title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2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25" name="Google Shape;125;p25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p2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28" name="Google Shape;128;p26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">
  <p:cSld name="ONE_COLUMN_TEXT_1_1_1_3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2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31" name="Google Shape;131;p27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1010100" y="3819175"/>
            <a:ext cx="14784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2" type="title"/>
          </p:nvPr>
        </p:nvSpPr>
        <p:spPr>
          <a:xfrm>
            <a:off x="1010088" y="3321325"/>
            <a:ext cx="14784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27"/>
          <p:cNvSpPr txBox="1"/>
          <p:nvPr>
            <p:ph idx="3" type="body"/>
          </p:nvPr>
        </p:nvSpPr>
        <p:spPr>
          <a:xfrm>
            <a:off x="2891901" y="3819175"/>
            <a:ext cx="14784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4" type="title"/>
          </p:nvPr>
        </p:nvSpPr>
        <p:spPr>
          <a:xfrm>
            <a:off x="2891894" y="3321325"/>
            <a:ext cx="14784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6" name="Google Shape;136;p27"/>
          <p:cNvSpPr txBox="1"/>
          <p:nvPr>
            <p:ph idx="5" type="body"/>
          </p:nvPr>
        </p:nvSpPr>
        <p:spPr>
          <a:xfrm>
            <a:off x="4773703" y="3819175"/>
            <a:ext cx="14784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6" type="title"/>
          </p:nvPr>
        </p:nvSpPr>
        <p:spPr>
          <a:xfrm>
            <a:off x="4773701" y="3321325"/>
            <a:ext cx="14784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27"/>
          <p:cNvSpPr txBox="1"/>
          <p:nvPr>
            <p:ph idx="7" type="body"/>
          </p:nvPr>
        </p:nvSpPr>
        <p:spPr>
          <a:xfrm>
            <a:off x="6655504" y="3819175"/>
            <a:ext cx="14784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8" type="title"/>
          </p:nvPr>
        </p:nvSpPr>
        <p:spPr>
          <a:xfrm>
            <a:off x="6655507" y="3321325"/>
            <a:ext cx="14784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2" name="Google Shape;142;p28"/>
          <p:cNvSpPr txBox="1"/>
          <p:nvPr>
            <p:ph idx="1" type="subTitle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43" name="Google Shape;143;p28"/>
          <p:cNvSpPr txBox="1"/>
          <p:nvPr>
            <p:ph idx="2" type="title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2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46" name="Google Shape;146;p29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8" name="Google Shape;148;p29"/>
          <p:cNvSpPr txBox="1"/>
          <p:nvPr>
            <p:ph idx="2" type="title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9" name="Google Shape;149;p29"/>
          <p:cNvSpPr txBox="1"/>
          <p:nvPr>
            <p:ph idx="3" type="body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Google Shape;150;p29"/>
          <p:cNvSpPr txBox="1"/>
          <p:nvPr>
            <p:ph idx="4" type="title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1" name="Google Shape;151;p29"/>
          <p:cNvSpPr txBox="1"/>
          <p:nvPr>
            <p:ph idx="5" type="body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6" type="title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3" name="Google Shape;153;p29"/>
          <p:cNvSpPr txBox="1"/>
          <p:nvPr>
            <p:ph idx="7" type="body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8" type="title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5" name="Google Shape;155;p29"/>
          <p:cNvSpPr txBox="1"/>
          <p:nvPr>
            <p:ph idx="9" type="body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6" name="Google Shape;156;p29"/>
          <p:cNvSpPr txBox="1"/>
          <p:nvPr>
            <p:ph idx="13" type="title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7" name="Google Shape;157;p29"/>
          <p:cNvSpPr txBox="1"/>
          <p:nvPr>
            <p:ph idx="14" type="body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8" name="Google Shape;158;p29"/>
          <p:cNvSpPr txBox="1"/>
          <p:nvPr>
            <p:ph idx="15" type="title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 1">
  <p:cSld name="ONE_COLUMN_TEXT_1_1_1_1_2"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Google Shape;163;p31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64" name="Google Shape;164;p31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6" name="Google Shape;166;p31"/>
          <p:cNvSpPr txBox="1"/>
          <p:nvPr>
            <p:ph idx="2" type="title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7" name="Google Shape;167;p31"/>
          <p:cNvSpPr txBox="1"/>
          <p:nvPr>
            <p:ph idx="3" type="body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4" type="title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9" name="Google Shape;169;p31"/>
          <p:cNvSpPr txBox="1"/>
          <p:nvPr>
            <p:ph idx="5" type="body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0" name="Google Shape;170;p31"/>
          <p:cNvSpPr txBox="1"/>
          <p:nvPr>
            <p:ph idx="6" type="title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idx="1" type="subTitle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400"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73" name="Google Shape;173;p32"/>
          <p:cNvSpPr txBox="1"/>
          <p:nvPr>
            <p:ph idx="2" type="body"/>
          </p:nvPr>
        </p:nvSpPr>
        <p:spPr>
          <a:xfrm>
            <a:off x="626625" y="2266850"/>
            <a:ext cx="2925900" cy="23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74" name="Google Shape;174;p32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75" name="Google Shape;175;p32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&amp; Credits">
  <p:cSld name="SECTION_HEADER_1_1_1"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3" name="Google Shape;183;p35"/>
          <p:cNvSpPr txBox="1"/>
          <p:nvPr>
            <p:ph idx="1" type="subTitle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84" name="Google Shape;184;p35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az" sz="11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i="0" lang="az" sz="1100" u="none" cap="none" strike="noStrike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/>
              </a:rPr>
              <a:t>Slidesgo</a:t>
            </a:r>
            <a:r>
              <a:rPr b="0" i="0" lang="az" sz="11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b="1" i="0" lang="az" sz="1100" u="none" cap="none" strike="noStrike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/>
              </a:rPr>
              <a:t>Flaticon</a:t>
            </a:r>
            <a:r>
              <a:rPr b="0" i="0" lang="az" sz="11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b="1" i="0" lang="az" sz="1100" u="none" cap="none" strike="noStrike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/>
              </a:rPr>
              <a:t>Freepik</a:t>
            </a:r>
            <a:r>
              <a:rPr b="0" i="0" lang="az" sz="11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b="0" i="0" lang="az" sz="1100" u="none" cap="none" strike="noStrike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b="0" i="0" sz="1100" u="none" cap="none" strike="noStrike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6"/>
          <p:cNvSpPr txBox="1"/>
          <p:nvPr>
            <p:ph idx="2" type="body"/>
          </p:nvPr>
        </p:nvSpPr>
        <p:spPr>
          <a:xfrm>
            <a:off x="4807302" y="1335775"/>
            <a:ext cx="36141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88" name="Google Shape;188;p36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89" name="Google Shape;189;p36"/>
          <p:cNvSpPr txBox="1"/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TWO_COLUMNS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idx="1" type="body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92" name="Google Shape;192;p37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93" name="Google Shape;193;p37"/>
          <p:cNvSpPr txBox="1"/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0" i="0" sz="2800" u="none" cap="none" strike="noStrik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b="0" i="0" sz="18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imperva.com/learn/application-security/social-engineering-attack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/>
          <p:nvPr/>
        </p:nvSpPr>
        <p:spPr>
          <a:xfrm rot="-7509504">
            <a:off x="5455921" y="207630"/>
            <a:ext cx="5179224" cy="5732711"/>
          </a:xfrm>
          <a:custGeom>
            <a:rect b="b" l="l" r="r" t="t"/>
            <a:pathLst>
              <a:path extrusionOk="0" h="32076" w="26397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9"/>
          <p:cNvSpPr txBox="1"/>
          <p:nvPr>
            <p:ph type="ctrTitle"/>
          </p:nvPr>
        </p:nvSpPr>
        <p:spPr>
          <a:xfrm>
            <a:off x="4974350" y="1864075"/>
            <a:ext cx="37695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az">
                <a:solidFill>
                  <a:schemeClr val="lt2"/>
                </a:solidFill>
              </a:rPr>
              <a:t>Social Engineering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01" name="Google Shape;201;p39"/>
          <p:cNvSpPr txBox="1"/>
          <p:nvPr>
            <p:ph idx="1" type="subTitle"/>
          </p:nvPr>
        </p:nvSpPr>
        <p:spPr>
          <a:xfrm>
            <a:off x="4974350" y="3823575"/>
            <a:ext cx="3876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az">
                <a:solidFill>
                  <a:schemeClr val="lt2"/>
                </a:solidFill>
              </a:rPr>
              <a:t>Nuran Tarlan</a:t>
            </a:r>
            <a:r>
              <a:rPr lang="az">
                <a:solidFill>
                  <a:schemeClr val="lt2"/>
                </a:solidFill>
              </a:rPr>
              <a:t> </a:t>
            </a:r>
            <a:r>
              <a:rPr lang="az" sz="1600">
                <a:solidFill>
                  <a:srgbClr val="434343"/>
                </a:solidFill>
              </a:rPr>
              <a:t>nurantrlan@gmail.com</a:t>
            </a:r>
            <a:endParaRPr sz="1600">
              <a:solidFill>
                <a:srgbClr val="434343"/>
              </a:solidFill>
            </a:endParaRPr>
          </a:p>
        </p:txBody>
      </p:sp>
      <p:grpSp>
        <p:nvGrpSpPr>
          <p:cNvPr id="202" name="Google Shape;202;p39"/>
          <p:cNvGrpSpPr/>
          <p:nvPr/>
        </p:nvGrpSpPr>
        <p:grpSpPr>
          <a:xfrm>
            <a:off x="196270" y="-35131"/>
            <a:ext cx="4117010" cy="5284424"/>
            <a:chOff x="196270" y="-35131"/>
            <a:chExt cx="4117010" cy="5284424"/>
          </a:xfrm>
        </p:grpSpPr>
        <p:grpSp>
          <p:nvGrpSpPr>
            <p:cNvPr id="203" name="Google Shape;203;p39"/>
            <p:cNvGrpSpPr/>
            <p:nvPr/>
          </p:nvGrpSpPr>
          <p:grpSpPr>
            <a:xfrm>
              <a:off x="196270" y="-35131"/>
              <a:ext cx="4117010" cy="4393434"/>
              <a:chOff x="43870" y="-35131"/>
              <a:chExt cx="4117010" cy="4393434"/>
            </a:xfrm>
          </p:grpSpPr>
          <p:sp>
            <p:nvSpPr>
              <p:cNvPr id="204" name="Google Shape;204;p3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rect b="b" l="l" r="r" t="t"/>
                <a:pathLst>
                  <a:path extrusionOk="0" h="2336" w="2428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5" name="Google Shape;205;p39"/>
              <p:cNvGrpSpPr/>
              <p:nvPr/>
            </p:nvGrpSpPr>
            <p:grpSpPr>
              <a:xfrm>
                <a:off x="43870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206" name="Google Shape;206;p3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rect b="b" l="l" r="r" t="t"/>
                  <a:pathLst>
                    <a:path extrusionOk="0" h="7644" w="100364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3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rect b="b" l="l" r="r" t="t"/>
                  <a:pathLst>
                    <a:path extrusionOk="0" h="8166" w="101063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3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rect b="b" l="l" r="r" t="t"/>
                  <a:pathLst>
                    <a:path extrusionOk="0" h="5698" w="81183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209;p3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rect b="b" l="l" r="r" t="t"/>
                  <a:pathLst>
                    <a:path extrusionOk="0" h="7086" w="100364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3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rect b="b" l="l" r="r" t="t"/>
                  <a:pathLst>
                    <a:path extrusionOk="0" h="7606" w="100885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3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rect b="b" l="l" r="r" t="t"/>
                  <a:pathLst>
                    <a:path extrusionOk="0" h="7644" w="114565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Google Shape;212;p3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rect b="b" l="l" r="r" t="t"/>
                  <a:pathLst>
                    <a:path extrusionOk="0" h="8164" w="115255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Google Shape;213;p3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rect b="b" l="l" r="r" t="t"/>
                  <a:pathLst>
                    <a:path extrusionOk="0" h="7459" w="114525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3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rect b="b" l="l" r="r" t="t"/>
                  <a:pathLst>
                    <a:path extrusionOk="0" h="7979" w="115045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3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rect b="b" l="l" r="r" t="t"/>
                  <a:pathLst>
                    <a:path extrusionOk="0" h="67703" w="18656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p3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rect b="b" l="l" r="r" t="t"/>
                  <a:pathLst>
                    <a:path extrusionOk="0" h="19828" w="522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3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rect b="b" l="l" r="r" t="t"/>
                  <a:pathLst>
                    <a:path extrusionOk="0" h="13207" w="96577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3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rect b="b" l="l" r="r" t="t"/>
                  <a:pathLst>
                    <a:path extrusionOk="0" h="67932" w="13207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3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rect b="b" l="l" r="r" t="t"/>
                  <a:pathLst>
                    <a:path extrusionOk="0" h="37091" w="12947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3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rect b="b" l="l" r="r" t="t"/>
                  <a:pathLst>
                    <a:path extrusionOk="0" h="39695" w="625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3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rect b="b" l="l" r="r" t="t"/>
                  <a:pathLst>
                    <a:path extrusionOk="0" h="12388" w="36421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3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rect b="b" l="l" r="r" t="t"/>
                  <a:pathLst>
                    <a:path extrusionOk="0" h="22768" w="2727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3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rect b="b" l="l" r="r" t="t"/>
                  <a:pathLst>
                    <a:path extrusionOk="0" h="16221" w="34636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3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" name="Google Shape;225;p3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" name="Google Shape;226;p3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3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rect b="b" l="l" r="r" t="t"/>
                  <a:pathLst>
                    <a:path extrusionOk="0" h="2856" w="2968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3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3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230;p3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rect b="b" l="l" r="r" t="t"/>
                  <a:pathLst>
                    <a:path extrusionOk="0" h="2337" w="2428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" name="Google Shape;231;p3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" name="Google Shape;232;p3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rect b="b" l="l" r="r" t="t"/>
                  <a:pathLst>
                    <a:path extrusionOk="0" h="2335" w="2427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" name="Google Shape;233;p3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" name="Google Shape;234;p3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Google Shape;235;p3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rect b="b" l="l" r="r" t="t"/>
                  <a:pathLst>
                    <a:path extrusionOk="0" h="2857" w="297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" name="Google Shape;236;p3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" name="Google Shape;237;p3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" name="Google Shape;238;p3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" name="Google Shape;239;p3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" name="Google Shape;240;p3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Google Shape;241;p3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rect b="b" l="l" r="r" t="t"/>
                  <a:pathLst>
                    <a:path extrusionOk="0" h="2858" w="2969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" name="Google Shape;242;p3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rect b="b" l="l" r="r" t="t"/>
                  <a:pathLst>
                    <a:path extrusionOk="0" h="20937" w="39712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Google Shape;243;p3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rect b="b" l="l" r="r" t="t"/>
                  <a:pathLst>
                    <a:path extrusionOk="0" h="21457" w="40393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" name="Google Shape;244;p3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rect b="b" l="l" r="r" t="t"/>
                  <a:pathLst>
                    <a:path extrusionOk="0" h="17267" w="34299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" name="Google Shape;245;p3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rect b="b" l="l" r="r" t="t"/>
                  <a:pathLst>
                    <a:path extrusionOk="0" h="90146" w="12277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" name="Google Shape;246;p3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rect b="b" l="l" r="r" t="t"/>
                  <a:pathLst>
                    <a:path extrusionOk="0" h="90667" w="123291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Google Shape;247;p3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rect b="b" l="l" r="r" t="t"/>
                  <a:pathLst>
                    <a:path extrusionOk="0" h="14012" w="12277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" name="Google Shape;248;p3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rect b="b" l="l" r="r" t="t"/>
                  <a:pathLst>
                    <a:path extrusionOk="0" h="14533" w="123291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" name="Google Shape;249;p3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rect b="b" l="l" r="r" t="t"/>
                  <a:pathLst>
                    <a:path extrusionOk="0" h="63690" w="11042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" name="Google Shape;250;p3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rect b="b" l="l" r="r" t="t"/>
                  <a:pathLst>
                    <a:path extrusionOk="0" h="4435" w="4528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" name="Google Shape;251;p3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rect b="b" l="l" r="r" t="t"/>
                  <a:pathLst>
                    <a:path extrusionOk="0" h="4954" w="505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" name="Google Shape;252;p3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rect b="b" l="l" r="r" t="t"/>
                  <a:pathLst>
                    <a:path extrusionOk="0" h="1815" w="39721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Google Shape;253;p3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rect b="b" l="l" r="r" t="t"/>
                  <a:pathLst>
                    <a:path extrusionOk="0" h="2336" w="40241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" name="Google Shape;254;p3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rect b="b" l="l" r="r" t="t"/>
                  <a:pathLst>
                    <a:path extrusionOk="0" h="79446" w="36346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Google Shape;255;p3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rect b="b" l="l" r="r" t="t"/>
                  <a:pathLst>
                    <a:path extrusionOk="0" h="79966" w="3687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" name="Google Shape;256;p3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rect b="b" l="l" r="r" t="t"/>
                  <a:pathLst>
                    <a:path extrusionOk="0" h="79446" w="36346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Google Shape;257;p3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rect b="b" l="l" r="r" t="t"/>
                  <a:pathLst>
                    <a:path extrusionOk="0" h="79966" w="3687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" name="Google Shape;258;p3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rect b="b" l="l" r="r" t="t"/>
                  <a:pathLst>
                    <a:path extrusionOk="0" h="73064" w="6736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" name="Google Shape;259;p3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rect b="b" l="l" r="r" t="t"/>
                  <a:pathLst>
                    <a:path extrusionOk="0" h="73586" w="67885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" name="Google Shape;260;p3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rect b="b" l="l" r="r" t="t"/>
                  <a:pathLst>
                    <a:path extrusionOk="0" h="73064" w="33681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Google Shape;261;p3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rect b="b" l="l" r="r" t="t"/>
                  <a:pathLst>
                    <a:path extrusionOk="0" h="73587" w="34204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Google Shape;262;p3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rect b="b" l="l" r="r" t="t"/>
                  <a:pathLst>
                    <a:path extrusionOk="0" h="7996" w="123528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" name="Google Shape;263;p3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rect b="b" l="l" r="r" t="t"/>
                  <a:pathLst>
                    <a:path extrusionOk="0" h="8519" w="12405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" name="Google Shape;264;p3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" name="Google Shape;265;p3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6" name="Google Shape;266;p3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Google Shape;267;p3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Google Shape;268;p3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Google Shape;269;p3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Google Shape;270;p3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Google Shape;271;p3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" name="Google Shape;272;p3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Google Shape;273;p3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Google Shape;274;p3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3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" name="Google Shape;276;p3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" name="Google Shape;277;p3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Google Shape;278;p3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Google Shape;279;p3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Google Shape;280;p3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" name="Google Shape;281;p3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2" name="Google Shape;282;p3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3" name="Google Shape;283;p3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4" name="Google Shape;284;p3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" name="Google Shape;285;p3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" name="Google Shape;286;p3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" name="Google Shape;287;p3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8" name="Google Shape;288;p3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9" name="Google Shape;289;p3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0" name="Google Shape;290;p3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1" name="Google Shape;291;p3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2" name="Google Shape;292;p3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3" name="Google Shape;293;p3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" name="Google Shape;294;p3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" name="Google Shape;295;p3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" name="Google Shape;296;p3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" name="Google Shape;297;p3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" name="Google Shape;298;p3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" name="Google Shape;299;p3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" name="Google Shape;300;p3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" name="Google Shape;301;p3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" name="Google Shape;302;p3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3" name="Google Shape;303;p3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" name="Google Shape;304;p3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" name="Google Shape;305;p3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" name="Google Shape;306;p3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" name="Google Shape;307;p3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Google Shape;308;p3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" name="Google Shape;309;p3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" name="Google Shape;310;p3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" name="Google Shape;311;p3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" name="Google Shape;312;p3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" name="Google Shape;313;p3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" name="Google Shape;314;p3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" name="Google Shape;315;p3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" name="Google Shape;316;p3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" name="Google Shape;317;p3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" name="Google Shape;318;p3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" name="Google Shape;319;p3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" name="Google Shape;320;p3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rect b="b" l="l" r="r" t="t"/>
                  <a:pathLst>
                    <a:path extrusionOk="0" h="27948" w="29274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1" name="Google Shape;321;p3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rect b="b" l="l" r="r" t="t"/>
                  <a:pathLst>
                    <a:path extrusionOk="0" h="28468" w="29793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" name="Google Shape;322;p3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rect b="b" l="l" r="r" t="t"/>
                  <a:pathLst>
                    <a:path extrusionOk="0" h="26436" w="31959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" name="Google Shape;323;p3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rect b="b" l="l" r="r" t="t"/>
                  <a:pathLst>
                    <a:path extrusionOk="0" h="26956" w="3248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4" name="Google Shape;324;p3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rect b="b" l="l" r="r" t="t"/>
                  <a:pathLst>
                    <a:path extrusionOk="0" h="12409" w="6958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" name="Google Shape;325;p3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rect b="b" l="l" r="r" t="t"/>
                  <a:pathLst>
                    <a:path extrusionOk="0" h="12930" w="748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26" name="Google Shape;326;p39"/>
            <p:cNvGrpSpPr/>
            <p:nvPr/>
          </p:nvGrpSpPr>
          <p:grpSpPr>
            <a:xfrm rot="10800000">
              <a:off x="3474180" y="4232201"/>
              <a:ext cx="183381" cy="1017092"/>
              <a:chOff x="-5634475" y="-504725"/>
              <a:chExt cx="188025" cy="1042850"/>
            </a:xfrm>
          </p:grpSpPr>
          <p:sp>
            <p:nvSpPr>
              <p:cNvPr id="327" name="Google Shape;327;p3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rect b="b" l="l" r="r" t="t"/>
                <a:pathLst>
                  <a:path extrusionOk="0" h="39695" w="625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3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rect b="b" l="l" r="r" t="t"/>
                <a:pathLst>
                  <a:path extrusionOk="0" h="2856" w="2969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9" name="Google Shape;329;p39"/>
            <p:cNvGrpSpPr/>
            <p:nvPr/>
          </p:nvGrpSpPr>
          <p:grpSpPr>
            <a:xfrm rot="10800000">
              <a:off x="2618051" y="4358300"/>
              <a:ext cx="72367" cy="518274"/>
              <a:chOff x="-4201325" y="-449025"/>
              <a:chExt cx="74200" cy="531400"/>
            </a:xfrm>
          </p:grpSpPr>
          <p:sp>
            <p:nvSpPr>
              <p:cNvPr id="330" name="Google Shape;330;p3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rect b="b" l="l" r="r" t="t"/>
                <a:pathLst>
                  <a:path extrusionOk="0" h="19828" w="522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3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rect b="b" l="l" r="r" t="t"/>
                <a:pathLst>
                  <a:path extrusionOk="0" h="2336" w="2428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3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rect b="b" l="l" r="r" t="t"/>
                <a:pathLst>
                  <a:path extrusionOk="0" h="2856" w="2968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48"/>
          <p:cNvSpPr txBox="1"/>
          <p:nvPr>
            <p:ph idx="1" type="body"/>
          </p:nvPr>
        </p:nvSpPr>
        <p:spPr>
          <a:xfrm>
            <a:off x="626625" y="1023600"/>
            <a:ext cx="51819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az"/>
              <a:t>Social engineers manipulate </a:t>
            </a:r>
            <a:r>
              <a:rPr b="1" lang="az"/>
              <a:t>human feelings</a:t>
            </a:r>
            <a:r>
              <a:rPr lang="az"/>
              <a:t>, such as </a:t>
            </a:r>
            <a:r>
              <a:rPr b="1" lang="az"/>
              <a:t>curiosity</a:t>
            </a:r>
            <a:r>
              <a:rPr lang="az"/>
              <a:t> or </a:t>
            </a:r>
            <a:r>
              <a:rPr b="1" lang="az"/>
              <a:t>fear</a:t>
            </a:r>
            <a:r>
              <a:rPr lang="az"/>
              <a:t>, to carry out schemes and draw victims into their traps.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az"/>
              <a:t>Therefore, be wary whenever you feel alarmed by an email, attracted to an offer displayed on a website, or when you come across stray digital media lying about.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az"/>
              <a:t>Being alert can help you protect yourself against most social engineering attacks taking place in the digital realm.</a:t>
            </a:r>
            <a:endParaRPr/>
          </a:p>
        </p:txBody>
      </p:sp>
      <p:sp>
        <p:nvSpPr>
          <p:cNvPr id="1181" name="Google Shape;1181;p48"/>
          <p:cNvSpPr/>
          <p:nvPr/>
        </p:nvSpPr>
        <p:spPr>
          <a:xfrm>
            <a:off x="3650822" y="2633495"/>
            <a:ext cx="12710" cy="35957"/>
          </a:xfrm>
          <a:custGeom>
            <a:rect b="b" l="l" r="r" t="t"/>
            <a:pathLst>
              <a:path extrusionOk="0" h="1887" w="667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2" name="Google Shape;1182;p48"/>
          <p:cNvGrpSpPr/>
          <p:nvPr/>
        </p:nvGrpSpPr>
        <p:grpSpPr>
          <a:xfrm>
            <a:off x="7011034" y="1671841"/>
            <a:ext cx="1703279" cy="3530450"/>
            <a:chOff x="-2560775" y="1429700"/>
            <a:chExt cx="1463550" cy="3034075"/>
          </a:xfrm>
        </p:grpSpPr>
        <p:sp>
          <p:nvSpPr>
            <p:cNvPr id="1183" name="Google Shape;1183;p48"/>
            <p:cNvSpPr/>
            <p:nvPr/>
          </p:nvSpPr>
          <p:spPr>
            <a:xfrm>
              <a:off x="-2486000" y="4190425"/>
              <a:ext cx="1236475" cy="273350"/>
            </a:xfrm>
            <a:custGeom>
              <a:rect b="b" l="l" r="r" t="t"/>
              <a:pathLst>
                <a:path extrusionOk="0" h="10934" w="49459">
                  <a:moveTo>
                    <a:pt x="24729" y="0"/>
                  </a:moveTo>
                  <a:cubicBezTo>
                    <a:pt x="18171" y="0"/>
                    <a:pt x="11882" y="577"/>
                    <a:pt x="7244" y="1602"/>
                  </a:cubicBezTo>
                  <a:cubicBezTo>
                    <a:pt x="2606" y="2627"/>
                    <a:pt x="0" y="4017"/>
                    <a:pt x="0" y="5468"/>
                  </a:cubicBezTo>
                  <a:cubicBezTo>
                    <a:pt x="0" y="6917"/>
                    <a:pt x="2606" y="8307"/>
                    <a:pt x="7244" y="9333"/>
                  </a:cubicBezTo>
                  <a:cubicBezTo>
                    <a:pt x="11882" y="10357"/>
                    <a:pt x="18171" y="10934"/>
                    <a:pt x="24729" y="10934"/>
                  </a:cubicBezTo>
                  <a:cubicBezTo>
                    <a:pt x="31289" y="10934"/>
                    <a:pt x="37578" y="10357"/>
                    <a:pt x="42216" y="9333"/>
                  </a:cubicBezTo>
                  <a:cubicBezTo>
                    <a:pt x="46854" y="8307"/>
                    <a:pt x="49458" y="6917"/>
                    <a:pt x="49458" y="5468"/>
                  </a:cubicBezTo>
                  <a:cubicBezTo>
                    <a:pt x="49458" y="4017"/>
                    <a:pt x="46854" y="2627"/>
                    <a:pt x="42216" y="1602"/>
                  </a:cubicBezTo>
                  <a:cubicBezTo>
                    <a:pt x="37578" y="577"/>
                    <a:pt x="31289" y="0"/>
                    <a:pt x="2472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-2341025" y="4166825"/>
              <a:ext cx="261625" cy="166750"/>
            </a:xfrm>
            <a:custGeom>
              <a:rect b="b" l="l" r="r" t="t"/>
              <a:pathLst>
                <a:path extrusionOk="0" h="6670" w="10465">
                  <a:moveTo>
                    <a:pt x="9145" y="1"/>
                  </a:moveTo>
                  <a:cubicBezTo>
                    <a:pt x="7828" y="1"/>
                    <a:pt x="5998" y="820"/>
                    <a:pt x="5998" y="820"/>
                  </a:cubicBezTo>
                  <a:cubicBezTo>
                    <a:pt x="5998" y="820"/>
                    <a:pt x="0" y="4193"/>
                    <a:pt x="0" y="5817"/>
                  </a:cubicBezTo>
                  <a:cubicBezTo>
                    <a:pt x="0" y="6430"/>
                    <a:pt x="527" y="6669"/>
                    <a:pt x="1314" y="6669"/>
                  </a:cubicBezTo>
                  <a:cubicBezTo>
                    <a:pt x="2612" y="6669"/>
                    <a:pt x="4617" y="6017"/>
                    <a:pt x="6126" y="5317"/>
                  </a:cubicBezTo>
                  <a:cubicBezTo>
                    <a:pt x="8550" y="4193"/>
                    <a:pt x="10465" y="3319"/>
                    <a:pt x="10465" y="1069"/>
                  </a:cubicBezTo>
                  <a:cubicBezTo>
                    <a:pt x="10465" y="260"/>
                    <a:pt x="9886" y="1"/>
                    <a:pt x="914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-2347550" y="4160350"/>
              <a:ext cx="274625" cy="179700"/>
            </a:xfrm>
            <a:custGeom>
              <a:rect b="b" l="l" r="r" t="t"/>
              <a:pathLst>
                <a:path extrusionOk="0" h="7188" w="10985">
                  <a:moveTo>
                    <a:pt x="9407" y="517"/>
                  </a:moveTo>
                  <a:cubicBezTo>
                    <a:pt x="9716" y="517"/>
                    <a:pt x="9984" y="568"/>
                    <a:pt x="10174" y="691"/>
                  </a:cubicBezTo>
                  <a:cubicBezTo>
                    <a:pt x="10298" y="772"/>
                    <a:pt x="10465" y="926"/>
                    <a:pt x="10465" y="1329"/>
                  </a:cubicBezTo>
                  <a:cubicBezTo>
                    <a:pt x="10465" y="3399"/>
                    <a:pt x="8725" y="4205"/>
                    <a:pt x="6277" y="5340"/>
                  </a:cubicBezTo>
                  <a:cubicBezTo>
                    <a:pt x="4672" y="6085"/>
                    <a:pt x="2741" y="6670"/>
                    <a:pt x="1567" y="6670"/>
                  </a:cubicBezTo>
                  <a:cubicBezTo>
                    <a:pt x="1211" y="6670"/>
                    <a:pt x="924" y="6616"/>
                    <a:pt x="737" y="6496"/>
                  </a:cubicBezTo>
                  <a:cubicBezTo>
                    <a:pt x="588" y="6402"/>
                    <a:pt x="522" y="6271"/>
                    <a:pt x="522" y="6076"/>
                  </a:cubicBezTo>
                  <a:cubicBezTo>
                    <a:pt x="522" y="5006"/>
                    <a:pt x="4107" y="2589"/>
                    <a:pt x="6375" y="1311"/>
                  </a:cubicBezTo>
                  <a:lnTo>
                    <a:pt x="6376" y="1311"/>
                  </a:lnTo>
                  <a:cubicBezTo>
                    <a:pt x="6984" y="1041"/>
                    <a:pt x="8409" y="517"/>
                    <a:pt x="9407" y="517"/>
                  </a:cubicBezTo>
                  <a:close/>
                  <a:moveTo>
                    <a:pt x="9394" y="0"/>
                  </a:moveTo>
                  <a:cubicBezTo>
                    <a:pt x="8079" y="0"/>
                    <a:pt x="6392" y="733"/>
                    <a:pt x="6152" y="841"/>
                  </a:cubicBezTo>
                  <a:lnTo>
                    <a:pt x="6130" y="852"/>
                  </a:lnTo>
                  <a:cubicBezTo>
                    <a:pt x="5503" y="1205"/>
                    <a:pt x="1" y="4351"/>
                    <a:pt x="1" y="6076"/>
                  </a:cubicBezTo>
                  <a:cubicBezTo>
                    <a:pt x="1" y="6448"/>
                    <a:pt x="160" y="6745"/>
                    <a:pt x="457" y="6936"/>
                  </a:cubicBezTo>
                  <a:cubicBezTo>
                    <a:pt x="736" y="7113"/>
                    <a:pt x="1125" y="7188"/>
                    <a:pt x="1577" y="7188"/>
                  </a:cubicBezTo>
                  <a:cubicBezTo>
                    <a:pt x="3085" y="7188"/>
                    <a:pt x="5305" y="6366"/>
                    <a:pt x="6537" y="5794"/>
                  </a:cubicBezTo>
                  <a:cubicBezTo>
                    <a:pt x="8924" y="4686"/>
                    <a:pt x="10985" y="3731"/>
                    <a:pt x="10985" y="1328"/>
                  </a:cubicBezTo>
                  <a:cubicBezTo>
                    <a:pt x="10985" y="723"/>
                    <a:pt x="10698" y="410"/>
                    <a:pt x="10457" y="254"/>
                  </a:cubicBezTo>
                  <a:cubicBezTo>
                    <a:pt x="10175" y="71"/>
                    <a:pt x="9802" y="0"/>
                    <a:pt x="939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-1584925" y="4166825"/>
              <a:ext cx="261625" cy="166750"/>
            </a:xfrm>
            <a:custGeom>
              <a:rect b="b" l="l" r="r" t="t"/>
              <a:pathLst>
                <a:path extrusionOk="0" h="6670" w="10465">
                  <a:moveTo>
                    <a:pt x="1320" y="1"/>
                  </a:moveTo>
                  <a:cubicBezTo>
                    <a:pt x="579" y="1"/>
                    <a:pt x="1" y="260"/>
                    <a:pt x="1" y="1069"/>
                  </a:cubicBezTo>
                  <a:cubicBezTo>
                    <a:pt x="1" y="3319"/>
                    <a:pt x="1914" y="4193"/>
                    <a:pt x="4340" y="5317"/>
                  </a:cubicBezTo>
                  <a:cubicBezTo>
                    <a:pt x="5849" y="6017"/>
                    <a:pt x="7853" y="6669"/>
                    <a:pt x="9151" y="6669"/>
                  </a:cubicBezTo>
                  <a:cubicBezTo>
                    <a:pt x="9937" y="6669"/>
                    <a:pt x="10464" y="6430"/>
                    <a:pt x="10464" y="5817"/>
                  </a:cubicBezTo>
                  <a:cubicBezTo>
                    <a:pt x="10464" y="4193"/>
                    <a:pt x="4467" y="820"/>
                    <a:pt x="4467" y="820"/>
                  </a:cubicBezTo>
                  <a:cubicBezTo>
                    <a:pt x="4467" y="820"/>
                    <a:pt x="2637" y="1"/>
                    <a:pt x="132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-1591425" y="4160325"/>
              <a:ext cx="274625" cy="179725"/>
            </a:xfrm>
            <a:custGeom>
              <a:rect b="b" l="l" r="r" t="t"/>
              <a:pathLst>
                <a:path extrusionOk="0" h="7189" w="10985">
                  <a:moveTo>
                    <a:pt x="1577" y="519"/>
                  </a:moveTo>
                  <a:cubicBezTo>
                    <a:pt x="2575" y="519"/>
                    <a:pt x="4003" y="1042"/>
                    <a:pt x="4610" y="1312"/>
                  </a:cubicBezTo>
                  <a:cubicBezTo>
                    <a:pt x="6878" y="2590"/>
                    <a:pt x="10465" y="5007"/>
                    <a:pt x="10465" y="6077"/>
                  </a:cubicBezTo>
                  <a:cubicBezTo>
                    <a:pt x="10465" y="6272"/>
                    <a:pt x="10399" y="6403"/>
                    <a:pt x="10250" y="6497"/>
                  </a:cubicBezTo>
                  <a:cubicBezTo>
                    <a:pt x="10063" y="6617"/>
                    <a:pt x="9777" y="6671"/>
                    <a:pt x="9421" y="6671"/>
                  </a:cubicBezTo>
                  <a:cubicBezTo>
                    <a:pt x="8246" y="6671"/>
                    <a:pt x="6306" y="6082"/>
                    <a:pt x="4669" y="5322"/>
                  </a:cubicBezTo>
                  <a:cubicBezTo>
                    <a:pt x="2260" y="4205"/>
                    <a:pt x="521" y="3400"/>
                    <a:pt x="521" y="1329"/>
                  </a:cubicBezTo>
                  <a:cubicBezTo>
                    <a:pt x="521" y="927"/>
                    <a:pt x="687" y="772"/>
                    <a:pt x="812" y="691"/>
                  </a:cubicBezTo>
                  <a:cubicBezTo>
                    <a:pt x="1002" y="569"/>
                    <a:pt x="1268" y="519"/>
                    <a:pt x="1577" y="519"/>
                  </a:cubicBezTo>
                  <a:close/>
                  <a:moveTo>
                    <a:pt x="1592" y="1"/>
                  </a:moveTo>
                  <a:cubicBezTo>
                    <a:pt x="1183" y="1"/>
                    <a:pt x="810" y="72"/>
                    <a:pt x="528" y="255"/>
                  </a:cubicBezTo>
                  <a:cubicBezTo>
                    <a:pt x="288" y="411"/>
                    <a:pt x="1" y="724"/>
                    <a:pt x="1" y="1329"/>
                  </a:cubicBezTo>
                  <a:cubicBezTo>
                    <a:pt x="1" y="3732"/>
                    <a:pt x="2061" y="4687"/>
                    <a:pt x="4491" y="5813"/>
                  </a:cubicBezTo>
                  <a:cubicBezTo>
                    <a:pt x="5691" y="6370"/>
                    <a:pt x="7902" y="7189"/>
                    <a:pt x="9408" y="7189"/>
                  </a:cubicBezTo>
                  <a:cubicBezTo>
                    <a:pt x="9861" y="7189"/>
                    <a:pt x="10250" y="7115"/>
                    <a:pt x="10528" y="6937"/>
                  </a:cubicBezTo>
                  <a:cubicBezTo>
                    <a:pt x="10827" y="6746"/>
                    <a:pt x="10985" y="6449"/>
                    <a:pt x="10985" y="6077"/>
                  </a:cubicBezTo>
                  <a:cubicBezTo>
                    <a:pt x="10985" y="4352"/>
                    <a:pt x="5482" y="1206"/>
                    <a:pt x="4855" y="853"/>
                  </a:cubicBezTo>
                  <a:lnTo>
                    <a:pt x="4833" y="842"/>
                  </a:lnTo>
                  <a:cubicBezTo>
                    <a:pt x="4593" y="734"/>
                    <a:pt x="2907" y="1"/>
                    <a:pt x="159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-2194275" y="2806750"/>
              <a:ext cx="708250" cy="1421175"/>
            </a:xfrm>
            <a:custGeom>
              <a:rect b="b" l="l" r="r" t="t"/>
              <a:pathLst>
                <a:path extrusionOk="0" h="56847" w="28330">
                  <a:moveTo>
                    <a:pt x="25394" y="1"/>
                  </a:moveTo>
                  <a:lnTo>
                    <a:pt x="2553" y="2"/>
                  </a:lnTo>
                  <a:lnTo>
                    <a:pt x="1" y="55848"/>
                  </a:lnTo>
                  <a:cubicBezTo>
                    <a:pt x="1" y="55848"/>
                    <a:pt x="908" y="56637"/>
                    <a:pt x="2096" y="56637"/>
                  </a:cubicBezTo>
                  <a:cubicBezTo>
                    <a:pt x="2245" y="56637"/>
                    <a:pt x="2397" y="56625"/>
                    <a:pt x="2553" y="56597"/>
                  </a:cubicBezTo>
                  <a:cubicBezTo>
                    <a:pt x="3957" y="56348"/>
                    <a:pt x="4595" y="55472"/>
                    <a:pt x="4595" y="55472"/>
                  </a:cubicBezTo>
                  <a:lnTo>
                    <a:pt x="13272" y="9871"/>
                  </a:lnTo>
                  <a:lnTo>
                    <a:pt x="15058" y="9871"/>
                  </a:lnTo>
                  <a:lnTo>
                    <a:pt x="24247" y="56348"/>
                  </a:lnTo>
                  <a:cubicBezTo>
                    <a:pt x="24247" y="56348"/>
                    <a:pt x="25139" y="56847"/>
                    <a:pt x="26033" y="56847"/>
                  </a:cubicBezTo>
                  <a:cubicBezTo>
                    <a:pt x="26925" y="56847"/>
                    <a:pt x="28330" y="55723"/>
                    <a:pt x="28330" y="55723"/>
                  </a:cubicBezTo>
                  <a:lnTo>
                    <a:pt x="25394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-2200925" y="2800250"/>
              <a:ext cx="721600" cy="1434175"/>
            </a:xfrm>
            <a:custGeom>
              <a:rect b="b" l="l" r="r" t="t"/>
              <a:pathLst>
                <a:path extrusionOk="0" h="57367" w="28864">
                  <a:moveTo>
                    <a:pt x="25415" y="522"/>
                  </a:moveTo>
                  <a:lnTo>
                    <a:pt x="28329" y="55861"/>
                  </a:lnTo>
                  <a:cubicBezTo>
                    <a:pt x="27886" y="56197"/>
                    <a:pt x="26904" y="56846"/>
                    <a:pt x="26300" y="56846"/>
                  </a:cubicBezTo>
                  <a:cubicBezTo>
                    <a:pt x="25656" y="56846"/>
                    <a:pt x="24994" y="56556"/>
                    <a:pt x="24744" y="56433"/>
                  </a:cubicBezTo>
                  <a:lnTo>
                    <a:pt x="15580" y="10081"/>
                  </a:lnTo>
                  <a:lnTo>
                    <a:pt x="15539" y="9872"/>
                  </a:lnTo>
                  <a:lnTo>
                    <a:pt x="13323" y="9872"/>
                  </a:lnTo>
                  <a:lnTo>
                    <a:pt x="4617" y="55620"/>
                  </a:lnTo>
                  <a:cubicBezTo>
                    <a:pt x="4475" y="55785"/>
                    <a:pt x="3879" y="56404"/>
                    <a:pt x="2773" y="56600"/>
                  </a:cubicBezTo>
                  <a:cubicBezTo>
                    <a:pt x="2635" y="56625"/>
                    <a:pt x="2499" y="56636"/>
                    <a:pt x="2367" y="56636"/>
                  </a:cubicBezTo>
                  <a:cubicBezTo>
                    <a:pt x="1501" y="56636"/>
                    <a:pt x="784" y="56170"/>
                    <a:pt x="533" y="55985"/>
                  </a:cubicBezTo>
                  <a:lnTo>
                    <a:pt x="3067" y="522"/>
                  </a:lnTo>
                  <a:close/>
                  <a:moveTo>
                    <a:pt x="2570" y="0"/>
                  </a:moveTo>
                  <a:lnTo>
                    <a:pt x="6" y="56095"/>
                  </a:lnTo>
                  <a:lnTo>
                    <a:pt x="0" y="56221"/>
                  </a:lnTo>
                  <a:lnTo>
                    <a:pt x="96" y="56304"/>
                  </a:lnTo>
                  <a:cubicBezTo>
                    <a:pt x="140" y="56343"/>
                    <a:pt x="1093" y="57159"/>
                    <a:pt x="2358" y="57159"/>
                  </a:cubicBezTo>
                  <a:cubicBezTo>
                    <a:pt x="2522" y="57159"/>
                    <a:pt x="2692" y="57145"/>
                    <a:pt x="2865" y="57114"/>
                  </a:cubicBezTo>
                  <a:cubicBezTo>
                    <a:pt x="4355" y="56847"/>
                    <a:pt x="5042" y="55925"/>
                    <a:pt x="5072" y="55886"/>
                  </a:cubicBezTo>
                  <a:lnTo>
                    <a:pt x="5105" y="55839"/>
                  </a:lnTo>
                  <a:lnTo>
                    <a:pt x="13754" y="10391"/>
                  </a:lnTo>
                  <a:lnTo>
                    <a:pt x="15111" y="10391"/>
                  </a:lnTo>
                  <a:lnTo>
                    <a:pt x="24281" y="56775"/>
                  </a:lnTo>
                  <a:lnTo>
                    <a:pt x="24387" y="56834"/>
                  </a:lnTo>
                  <a:cubicBezTo>
                    <a:pt x="24425" y="56856"/>
                    <a:pt x="25349" y="57367"/>
                    <a:pt x="26300" y="57367"/>
                  </a:cubicBezTo>
                  <a:cubicBezTo>
                    <a:pt x="27256" y="57367"/>
                    <a:pt x="28608" y="56306"/>
                    <a:pt x="28759" y="56185"/>
                  </a:cubicBezTo>
                  <a:lnTo>
                    <a:pt x="28863" y="56102"/>
                  </a:lnTo>
                  <a:lnTo>
                    <a:pt x="25921" y="248"/>
                  </a:lnTo>
                  <a:lnTo>
                    <a:pt x="25909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-2197450" y="1954100"/>
              <a:ext cx="733775" cy="799625"/>
            </a:xfrm>
            <a:custGeom>
              <a:rect b="b" l="l" r="r" t="t"/>
              <a:pathLst>
                <a:path extrusionOk="0" h="31985" w="29351">
                  <a:moveTo>
                    <a:pt x="16717" y="1"/>
                  </a:moveTo>
                  <a:lnTo>
                    <a:pt x="11613" y="250"/>
                  </a:lnTo>
                  <a:lnTo>
                    <a:pt x="1" y="4998"/>
                  </a:lnTo>
                  <a:lnTo>
                    <a:pt x="3063" y="31984"/>
                  </a:lnTo>
                  <a:lnTo>
                    <a:pt x="25267" y="31984"/>
                  </a:lnTo>
                  <a:lnTo>
                    <a:pt x="29350" y="3999"/>
                  </a:lnTo>
                  <a:lnTo>
                    <a:pt x="167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-2204500" y="1947525"/>
              <a:ext cx="748050" cy="812700"/>
            </a:xfrm>
            <a:custGeom>
              <a:rect b="b" l="l" r="r" t="t"/>
              <a:pathLst>
                <a:path extrusionOk="0" h="32508" w="29922">
                  <a:moveTo>
                    <a:pt x="16964" y="526"/>
                  </a:moveTo>
                  <a:lnTo>
                    <a:pt x="29343" y="4442"/>
                  </a:lnTo>
                  <a:lnTo>
                    <a:pt x="25324" y="31987"/>
                  </a:lnTo>
                  <a:lnTo>
                    <a:pt x="3577" y="31987"/>
                  </a:lnTo>
                  <a:lnTo>
                    <a:pt x="562" y="5427"/>
                  </a:lnTo>
                  <a:lnTo>
                    <a:pt x="11952" y="771"/>
                  </a:lnTo>
                  <a:lnTo>
                    <a:pt x="16964" y="526"/>
                  </a:lnTo>
                  <a:close/>
                  <a:moveTo>
                    <a:pt x="17033" y="1"/>
                  </a:moveTo>
                  <a:lnTo>
                    <a:pt x="11882" y="253"/>
                  </a:lnTo>
                  <a:lnTo>
                    <a:pt x="0" y="5095"/>
                  </a:lnTo>
                  <a:lnTo>
                    <a:pt x="3086" y="32276"/>
                  </a:lnTo>
                  <a:lnTo>
                    <a:pt x="3112" y="32507"/>
                  </a:lnTo>
                  <a:lnTo>
                    <a:pt x="25774" y="32507"/>
                  </a:lnTo>
                  <a:lnTo>
                    <a:pt x="29890" y="4300"/>
                  </a:lnTo>
                  <a:lnTo>
                    <a:pt x="29922" y="4080"/>
                  </a:lnTo>
                  <a:lnTo>
                    <a:pt x="17076" y="15"/>
                  </a:lnTo>
                  <a:lnTo>
                    <a:pt x="17033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-1897575" y="2015100"/>
              <a:ext cx="130825" cy="685525"/>
            </a:xfrm>
            <a:custGeom>
              <a:rect b="b" l="l" r="r" t="t"/>
              <a:pathLst>
                <a:path extrusionOk="0" h="27421" w="5233">
                  <a:moveTo>
                    <a:pt x="2550" y="1"/>
                  </a:moveTo>
                  <a:lnTo>
                    <a:pt x="894" y="1684"/>
                  </a:lnTo>
                  <a:lnTo>
                    <a:pt x="2298" y="3932"/>
                  </a:lnTo>
                  <a:lnTo>
                    <a:pt x="1" y="23297"/>
                  </a:lnTo>
                  <a:lnTo>
                    <a:pt x="2808" y="27420"/>
                  </a:lnTo>
                  <a:lnTo>
                    <a:pt x="5233" y="22922"/>
                  </a:lnTo>
                  <a:lnTo>
                    <a:pt x="3319" y="3682"/>
                  </a:lnTo>
                  <a:lnTo>
                    <a:pt x="4977" y="1059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-1904325" y="2007325"/>
              <a:ext cx="144250" cy="705825"/>
            </a:xfrm>
            <a:custGeom>
              <a:rect b="b" l="l" r="r" t="t"/>
              <a:pathLst>
                <a:path extrusionOk="0" h="28233" w="5770">
                  <a:moveTo>
                    <a:pt x="2878" y="622"/>
                  </a:moveTo>
                  <a:lnTo>
                    <a:pt x="4864" y="1487"/>
                  </a:lnTo>
                  <a:lnTo>
                    <a:pt x="3320" y="3930"/>
                  </a:lnTo>
                  <a:lnTo>
                    <a:pt x="5235" y="23179"/>
                  </a:lnTo>
                  <a:lnTo>
                    <a:pt x="3052" y="27230"/>
                  </a:lnTo>
                  <a:lnTo>
                    <a:pt x="541" y="23541"/>
                  </a:lnTo>
                  <a:lnTo>
                    <a:pt x="2824" y="4274"/>
                  </a:lnTo>
                  <a:lnTo>
                    <a:pt x="2835" y="4183"/>
                  </a:lnTo>
                  <a:lnTo>
                    <a:pt x="1492" y="2031"/>
                  </a:lnTo>
                  <a:lnTo>
                    <a:pt x="2878" y="622"/>
                  </a:lnTo>
                  <a:close/>
                  <a:moveTo>
                    <a:pt x="2760" y="0"/>
                  </a:moveTo>
                  <a:lnTo>
                    <a:pt x="835" y="1958"/>
                  </a:lnTo>
                  <a:lnTo>
                    <a:pt x="2298" y="4304"/>
                  </a:lnTo>
                  <a:lnTo>
                    <a:pt x="13" y="23578"/>
                  </a:lnTo>
                  <a:lnTo>
                    <a:pt x="1" y="23673"/>
                  </a:lnTo>
                  <a:lnTo>
                    <a:pt x="3104" y="28233"/>
                  </a:lnTo>
                  <a:lnTo>
                    <a:pt x="5769" y="23286"/>
                  </a:lnTo>
                  <a:lnTo>
                    <a:pt x="3857" y="4057"/>
                  </a:lnTo>
                  <a:lnTo>
                    <a:pt x="5630" y="1252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-1963450" y="1928875"/>
              <a:ext cx="129625" cy="165925"/>
            </a:xfrm>
            <a:custGeom>
              <a:rect b="b" l="l" r="r" t="t"/>
              <a:pathLst>
                <a:path extrusionOk="0" h="6637" w="5185">
                  <a:moveTo>
                    <a:pt x="1862" y="1"/>
                  </a:moveTo>
                  <a:lnTo>
                    <a:pt x="1" y="2213"/>
                  </a:lnTo>
                  <a:lnTo>
                    <a:pt x="3323" y="6637"/>
                  </a:lnTo>
                  <a:lnTo>
                    <a:pt x="5185" y="3450"/>
                  </a:lnTo>
                  <a:lnTo>
                    <a:pt x="186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-1971775" y="1919175"/>
              <a:ext cx="146025" cy="187375"/>
            </a:xfrm>
            <a:custGeom>
              <a:rect b="b" l="l" r="r" t="t"/>
              <a:pathLst>
                <a:path extrusionOk="0" h="7495" w="5841">
                  <a:moveTo>
                    <a:pt x="2208" y="778"/>
                  </a:moveTo>
                  <a:lnTo>
                    <a:pt x="5193" y="3876"/>
                  </a:lnTo>
                  <a:lnTo>
                    <a:pt x="3629" y="6555"/>
                  </a:lnTo>
                  <a:lnTo>
                    <a:pt x="667" y="2610"/>
                  </a:lnTo>
                  <a:lnTo>
                    <a:pt x="2208" y="778"/>
                  </a:lnTo>
                  <a:close/>
                  <a:moveTo>
                    <a:pt x="2180" y="0"/>
                  </a:moveTo>
                  <a:lnTo>
                    <a:pt x="1" y="2592"/>
                  </a:lnTo>
                  <a:lnTo>
                    <a:pt x="3684" y="7494"/>
                  </a:lnTo>
                  <a:lnTo>
                    <a:pt x="5841" y="3798"/>
                  </a:lnTo>
                  <a:lnTo>
                    <a:pt x="2180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-1833850" y="1927250"/>
              <a:ext cx="124625" cy="175700"/>
            </a:xfrm>
            <a:custGeom>
              <a:rect b="b" l="l" r="r" t="t"/>
              <a:pathLst>
                <a:path extrusionOk="0" h="7028" w="4985">
                  <a:moveTo>
                    <a:pt x="3390" y="1"/>
                  </a:moveTo>
                  <a:lnTo>
                    <a:pt x="1" y="3515"/>
                  </a:lnTo>
                  <a:lnTo>
                    <a:pt x="2260" y="7027"/>
                  </a:lnTo>
                  <a:lnTo>
                    <a:pt x="4985" y="2018"/>
                  </a:lnTo>
                  <a:lnTo>
                    <a:pt x="339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-1842100" y="1917375"/>
              <a:ext cx="140625" cy="198325"/>
            </a:xfrm>
            <a:custGeom>
              <a:rect b="b" l="l" r="r" t="t"/>
              <a:pathLst>
                <a:path extrusionOk="0" h="7933" w="5625">
                  <a:moveTo>
                    <a:pt x="3701" y="790"/>
                  </a:moveTo>
                  <a:lnTo>
                    <a:pt x="5004" y="2440"/>
                  </a:lnTo>
                  <a:lnTo>
                    <a:pt x="2571" y="6911"/>
                  </a:lnTo>
                  <a:lnTo>
                    <a:pt x="660" y="3941"/>
                  </a:lnTo>
                  <a:lnTo>
                    <a:pt x="3701" y="790"/>
                  </a:lnTo>
                  <a:close/>
                  <a:moveTo>
                    <a:pt x="3738" y="1"/>
                  </a:moveTo>
                  <a:lnTo>
                    <a:pt x="0" y="3876"/>
                  </a:lnTo>
                  <a:lnTo>
                    <a:pt x="2608" y="7932"/>
                  </a:lnTo>
                  <a:lnTo>
                    <a:pt x="5625" y="2386"/>
                  </a:lnTo>
                  <a:lnTo>
                    <a:pt x="3738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-2142175" y="2203975"/>
              <a:ext cx="195700" cy="104125"/>
            </a:xfrm>
            <a:custGeom>
              <a:rect b="b" l="l" r="r" t="t"/>
              <a:pathLst>
                <a:path extrusionOk="0" h="4165" w="7828">
                  <a:moveTo>
                    <a:pt x="1" y="0"/>
                  </a:moveTo>
                  <a:lnTo>
                    <a:pt x="1" y="2666"/>
                  </a:lnTo>
                  <a:lnTo>
                    <a:pt x="3914" y="4165"/>
                  </a:lnTo>
                  <a:lnTo>
                    <a:pt x="7828" y="2498"/>
                  </a:lnTo>
                  <a:lnTo>
                    <a:pt x="782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-2148650" y="2197475"/>
              <a:ext cx="208700" cy="117650"/>
            </a:xfrm>
            <a:custGeom>
              <a:rect b="b" l="l" r="r" t="t"/>
              <a:pathLst>
                <a:path extrusionOk="0" h="4706" w="8348">
                  <a:moveTo>
                    <a:pt x="7827" y="521"/>
                  </a:moveTo>
                  <a:lnTo>
                    <a:pt x="7827" y="2587"/>
                  </a:lnTo>
                  <a:lnTo>
                    <a:pt x="4168" y="4144"/>
                  </a:lnTo>
                  <a:lnTo>
                    <a:pt x="520" y="2746"/>
                  </a:lnTo>
                  <a:lnTo>
                    <a:pt x="520" y="521"/>
                  </a:lnTo>
                  <a:close/>
                  <a:moveTo>
                    <a:pt x="0" y="0"/>
                  </a:moveTo>
                  <a:lnTo>
                    <a:pt x="0" y="3105"/>
                  </a:lnTo>
                  <a:lnTo>
                    <a:pt x="4178" y="4706"/>
                  </a:lnTo>
                  <a:lnTo>
                    <a:pt x="8347" y="29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-1750800" y="2203975"/>
              <a:ext cx="195675" cy="104125"/>
            </a:xfrm>
            <a:custGeom>
              <a:rect b="b" l="l" r="r" t="t"/>
              <a:pathLst>
                <a:path extrusionOk="0" h="4165" w="7827">
                  <a:moveTo>
                    <a:pt x="0" y="0"/>
                  </a:moveTo>
                  <a:lnTo>
                    <a:pt x="0" y="2666"/>
                  </a:lnTo>
                  <a:lnTo>
                    <a:pt x="3914" y="4165"/>
                  </a:lnTo>
                  <a:lnTo>
                    <a:pt x="7826" y="2498"/>
                  </a:lnTo>
                  <a:lnTo>
                    <a:pt x="782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-1757325" y="2197475"/>
              <a:ext cx="208700" cy="117650"/>
            </a:xfrm>
            <a:custGeom>
              <a:rect b="b" l="l" r="r" t="t"/>
              <a:pathLst>
                <a:path extrusionOk="0" h="4706" w="8348">
                  <a:moveTo>
                    <a:pt x="7827" y="521"/>
                  </a:moveTo>
                  <a:lnTo>
                    <a:pt x="7827" y="2587"/>
                  </a:lnTo>
                  <a:lnTo>
                    <a:pt x="4169" y="4144"/>
                  </a:lnTo>
                  <a:lnTo>
                    <a:pt x="520" y="2746"/>
                  </a:lnTo>
                  <a:lnTo>
                    <a:pt x="520" y="521"/>
                  </a:lnTo>
                  <a:close/>
                  <a:moveTo>
                    <a:pt x="1" y="0"/>
                  </a:moveTo>
                  <a:lnTo>
                    <a:pt x="1" y="3105"/>
                  </a:lnTo>
                  <a:lnTo>
                    <a:pt x="4180" y="4706"/>
                  </a:lnTo>
                  <a:lnTo>
                    <a:pt x="8348" y="2930"/>
                  </a:lnTo>
                  <a:lnTo>
                    <a:pt x="8348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-2130450" y="2741200"/>
              <a:ext cx="571075" cy="65625"/>
            </a:xfrm>
            <a:custGeom>
              <a:rect b="b" l="l" r="r" t="t"/>
              <a:pathLst>
                <a:path extrusionOk="0" h="2625" w="22843">
                  <a:moveTo>
                    <a:pt x="0" y="0"/>
                  </a:moveTo>
                  <a:lnTo>
                    <a:pt x="0" y="2624"/>
                  </a:lnTo>
                  <a:lnTo>
                    <a:pt x="22843" y="2624"/>
                  </a:lnTo>
                  <a:lnTo>
                    <a:pt x="22843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-2136975" y="2734675"/>
              <a:ext cx="584100" cy="78650"/>
            </a:xfrm>
            <a:custGeom>
              <a:rect b="b" l="l" r="r" t="t"/>
              <a:pathLst>
                <a:path extrusionOk="0" h="3146" w="23364">
                  <a:moveTo>
                    <a:pt x="22843" y="520"/>
                  </a:moveTo>
                  <a:lnTo>
                    <a:pt x="22843" y="2625"/>
                  </a:lnTo>
                  <a:lnTo>
                    <a:pt x="522" y="2625"/>
                  </a:lnTo>
                  <a:lnTo>
                    <a:pt x="522" y="520"/>
                  </a:lnTo>
                  <a:close/>
                  <a:moveTo>
                    <a:pt x="1" y="1"/>
                  </a:moveTo>
                  <a:lnTo>
                    <a:pt x="1" y="3145"/>
                  </a:lnTo>
                  <a:lnTo>
                    <a:pt x="23364" y="3145"/>
                  </a:lnTo>
                  <a:lnTo>
                    <a:pt x="23364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-2242125" y="2794275"/>
              <a:ext cx="143600" cy="298450"/>
            </a:xfrm>
            <a:custGeom>
              <a:rect b="b" l="l" r="r" t="t"/>
              <a:pathLst>
                <a:path extrusionOk="0" h="11938" w="5744">
                  <a:moveTo>
                    <a:pt x="4085" y="1"/>
                  </a:moveTo>
                  <a:lnTo>
                    <a:pt x="129" y="1625"/>
                  </a:lnTo>
                  <a:cubicBezTo>
                    <a:pt x="129" y="1625"/>
                    <a:pt x="0" y="3499"/>
                    <a:pt x="383" y="4998"/>
                  </a:cubicBezTo>
                  <a:cubicBezTo>
                    <a:pt x="767" y="6497"/>
                    <a:pt x="1277" y="9746"/>
                    <a:pt x="1659" y="10370"/>
                  </a:cubicBezTo>
                  <a:cubicBezTo>
                    <a:pt x="1994" y="10916"/>
                    <a:pt x="3496" y="11938"/>
                    <a:pt x="4041" y="11938"/>
                  </a:cubicBezTo>
                  <a:cubicBezTo>
                    <a:pt x="4120" y="11938"/>
                    <a:pt x="4179" y="11916"/>
                    <a:pt x="4212" y="11869"/>
                  </a:cubicBezTo>
                  <a:cubicBezTo>
                    <a:pt x="4467" y="11494"/>
                    <a:pt x="5744" y="500"/>
                    <a:pt x="5744" y="500"/>
                  </a:cubicBezTo>
                  <a:lnTo>
                    <a:pt x="4085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-2248575" y="2787375"/>
              <a:ext cx="157125" cy="311875"/>
            </a:xfrm>
            <a:custGeom>
              <a:rect b="b" l="l" r="r" t="t"/>
              <a:pathLst>
                <a:path extrusionOk="0" h="12475" w="6285">
                  <a:moveTo>
                    <a:pt x="4356" y="554"/>
                  </a:moveTo>
                  <a:lnTo>
                    <a:pt x="5718" y="964"/>
                  </a:lnTo>
                  <a:cubicBezTo>
                    <a:pt x="5231" y="5136"/>
                    <a:pt x="4472" y="11253"/>
                    <a:pt x="4269" y="11956"/>
                  </a:cubicBezTo>
                  <a:cubicBezTo>
                    <a:pt x="3876" y="11935"/>
                    <a:pt x="2458" y="11031"/>
                    <a:pt x="2140" y="10511"/>
                  </a:cubicBezTo>
                  <a:cubicBezTo>
                    <a:pt x="1918" y="10149"/>
                    <a:pt x="1601" y="8578"/>
                    <a:pt x="1347" y="7313"/>
                  </a:cubicBezTo>
                  <a:cubicBezTo>
                    <a:pt x="1186" y="6512"/>
                    <a:pt x="1033" y="5755"/>
                    <a:pt x="894" y="5210"/>
                  </a:cubicBezTo>
                  <a:cubicBezTo>
                    <a:pt x="590" y="4019"/>
                    <a:pt x="618" y="2558"/>
                    <a:pt x="638" y="2079"/>
                  </a:cubicBezTo>
                  <a:lnTo>
                    <a:pt x="4356" y="554"/>
                  </a:lnTo>
                  <a:close/>
                  <a:moveTo>
                    <a:pt x="4329" y="1"/>
                  </a:moveTo>
                  <a:lnTo>
                    <a:pt x="138" y="1722"/>
                  </a:lnTo>
                  <a:lnTo>
                    <a:pt x="126" y="1883"/>
                  </a:lnTo>
                  <a:cubicBezTo>
                    <a:pt x="121" y="1961"/>
                    <a:pt x="0" y="3816"/>
                    <a:pt x="389" y="5339"/>
                  </a:cubicBezTo>
                  <a:cubicBezTo>
                    <a:pt x="526" y="5870"/>
                    <a:pt x="677" y="6621"/>
                    <a:pt x="837" y="7415"/>
                  </a:cubicBezTo>
                  <a:cubicBezTo>
                    <a:pt x="1193" y="9183"/>
                    <a:pt x="1445" y="10373"/>
                    <a:pt x="1696" y="10783"/>
                  </a:cubicBezTo>
                  <a:cubicBezTo>
                    <a:pt x="2062" y="11382"/>
                    <a:pt x="3618" y="12459"/>
                    <a:pt x="4283" y="12474"/>
                  </a:cubicBezTo>
                  <a:lnTo>
                    <a:pt x="4300" y="12474"/>
                  </a:lnTo>
                  <a:cubicBezTo>
                    <a:pt x="4527" y="12474"/>
                    <a:pt x="4638" y="12362"/>
                    <a:pt x="4685" y="12293"/>
                  </a:cubicBezTo>
                  <a:cubicBezTo>
                    <a:pt x="4948" y="11906"/>
                    <a:pt x="5874" y="4131"/>
                    <a:pt x="6259" y="807"/>
                  </a:cubicBezTo>
                  <a:lnTo>
                    <a:pt x="6285" y="591"/>
                  </a:lnTo>
                  <a:lnTo>
                    <a:pt x="4329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-1916925" y="1813400"/>
              <a:ext cx="167825" cy="201725"/>
            </a:xfrm>
            <a:custGeom>
              <a:rect b="b" l="l" r="r" t="t"/>
              <a:pathLst>
                <a:path extrusionOk="0" h="8069" w="6713">
                  <a:moveTo>
                    <a:pt x="6713" y="0"/>
                  </a:moveTo>
                  <a:lnTo>
                    <a:pt x="1" y="66"/>
                  </a:lnTo>
                  <a:lnTo>
                    <a:pt x="1" y="4620"/>
                  </a:lnTo>
                  <a:lnTo>
                    <a:pt x="3324" y="8069"/>
                  </a:lnTo>
                  <a:lnTo>
                    <a:pt x="6713" y="4555"/>
                  </a:lnTo>
                  <a:lnTo>
                    <a:pt x="67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-1923425" y="1806825"/>
              <a:ext cx="180850" cy="217650"/>
            </a:xfrm>
            <a:custGeom>
              <a:rect b="b" l="l" r="r" t="t"/>
              <a:pathLst>
                <a:path extrusionOk="0" h="8706" w="7234">
                  <a:moveTo>
                    <a:pt x="6713" y="526"/>
                  </a:moveTo>
                  <a:lnTo>
                    <a:pt x="6713" y="4713"/>
                  </a:lnTo>
                  <a:lnTo>
                    <a:pt x="3584" y="7956"/>
                  </a:lnTo>
                  <a:lnTo>
                    <a:pt x="521" y="4778"/>
                  </a:lnTo>
                  <a:lnTo>
                    <a:pt x="521" y="587"/>
                  </a:lnTo>
                  <a:lnTo>
                    <a:pt x="6713" y="526"/>
                  </a:lnTo>
                  <a:close/>
                  <a:moveTo>
                    <a:pt x="7233" y="1"/>
                  </a:moveTo>
                  <a:lnTo>
                    <a:pt x="1" y="71"/>
                  </a:lnTo>
                  <a:lnTo>
                    <a:pt x="1" y="4987"/>
                  </a:lnTo>
                  <a:lnTo>
                    <a:pt x="3584" y="8706"/>
                  </a:lnTo>
                  <a:lnTo>
                    <a:pt x="7233" y="4923"/>
                  </a:lnTo>
                  <a:lnTo>
                    <a:pt x="7233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-2009975" y="1689375"/>
              <a:ext cx="64850" cy="83750"/>
            </a:xfrm>
            <a:custGeom>
              <a:rect b="b" l="l" r="r" t="t"/>
              <a:pathLst>
                <a:path extrusionOk="0" h="3350" w="2594">
                  <a:moveTo>
                    <a:pt x="706" y="0"/>
                  </a:moveTo>
                  <a:cubicBezTo>
                    <a:pt x="600" y="0"/>
                    <a:pt x="494" y="77"/>
                    <a:pt x="400" y="276"/>
                  </a:cubicBezTo>
                  <a:cubicBezTo>
                    <a:pt x="1" y="1123"/>
                    <a:pt x="466" y="2424"/>
                    <a:pt x="1064" y="2944"/>
                  </a:cubicBezTo>
                  <a:cubicBezTo>
                    <a:pt x="1463" y="3292"/>
                    <a:pt x="2011" y="3349"/>
                    <a:pt x="2331" y="3349"/>
                  </a:cubicBezTo>
                  <a:cubicBezTo>
                    <a:pt x="2490" y="3349"/>
                    <a:pt x="2593" y="3335"/>
                    <a:pt x="2593" y="3335"/>
                  </a:cubicBezTo>
                  <a:lnTo>
                    <a:pt x="2260" y="1383"/>
                  </a:lnTo>
                  <a:lnTo>
                    <a:pt x="1397" y="797"/>
                  </a:lnTo>
                  <a:cubicBezTo>
                    <a:pt x="1397" y="797"/>
                    <a:pt x="1048" y="0"/>
                    <a:pt x="7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-2016875" y="1682850"/>
              <a:ext cx="79250" cy="96775"/>
            </a:xfrm>
            <a:custGeom>
              <a:rect b="b" l="l" r="r" t="t"/>
              <a:pathLst>
                <a:path extrusionOk="0" h="3871" w="3170">
                  <a:moveTo>
                    <a:pt x="984" y="523"/>
                  </a:moveTo>
                  <a:cubicBezTo>
                    <a:pt x="1084" y="557"/>
                    <a:pt x="1305" y="867"/>
                    <a:pt x="1434" y="1163"/>
                  </a:cubicBezTo>
                  <a:lnTo>
                    <a:pt x="1465" y="1232"/>
                  </a:lnTo>
                  <a:lnTo>
                    <a:pt x="2299" y="1797"/>
                  </a:lnTo>
                  <a:lnTo>
                    <a:pt x="2563" y="3349"/>
                  </a:lnTo>
                  <a:cubicBezTo>
                    <a:pt x="2278" y="3344"/>
                    <a:pt x="1830" y="3287"/>
                    <a:pt x="1511" y="3009"/>
                  </a:cubicBezTo>
                  <a:cubicBezTo>
                    <a:pt x="964" y="2533"/>
                    <a:pt x="581" y="1351"/>
                    <a:pt x="911" y="649"/>
                  </a:cubicBezTo>
                  <a:cubicBezTo>
                    <a:pt x="952" y="563"/>
                    <a:pt x="984" y="531"/>
                    <a:pt x="984" y="523"/>
                  </a:cubicBezTo>
                  <a:close/>
                  <a:moveTo>
                    <a:pt x="987" y="1"/>
                  </a:moveTo>
                  <a:cubicBezTo>
                    <a:pt x="842" y="12"/>
                    <a:pt x="607" y="72"/>
                    <a:pt x="440" y="427"/>
                  </a:cubicBezTo>
                  <a:cubicBezTo>
                    <a:pt x="1" y="1361"/>
                    <a:pt x="470" y="2793"/>
                    <a:pt x="1169" y="3401"/>
                  </a:cubicBezTo>
                  <a:cubicBezTo>
                    <a:pt x="1630" y="3803"/>
                    <a:pt x="2246" y="3871"/>
                    <a:pt x="2606" y="3871"/>
                  </a:cubicBezTo>
                  <a:cubicBezTo>
                    <a:pt x="2706" y="3871"/>
                    <a:pt x="2805" y="3866"/>
                    <a:pt x="2904" y="3854"/>
                  </a:cubicBezTo>
                  <a:lnTo>
                    <a:pt x="3169" y="3816"/>
                  </a:lnTo>
                  <a:lnTo>
                    <a:pt x="2775" y="1490"/>
                  </a:lnTo>
                  <a:lnTo>
                    <a:pt x="1879" y="884"/>
                  </a:lnTo>
                  <a:cubicBezTo>
                    <a:pt x="1750" y="609"/>
                    <a:pt x="1419" y="7"/>
                    <a:pt x="98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-1734200" y="1689375"/>
              <a:ext cx="64850" cy="83750"/>
            </a:xfrm>
            <a:custGeom>
              <a:rect b="b" l="l" r="r" t="t"/>
              <a:pathLst>
                <a:path extrusionOk="0" h="3350" w="2594">
                  <a:moveTo>
                    <a:pt x="1889" y="0"/>
                  </a:moveTo>
                  <a:cubicBezTo>
                    <a:pt x="1546" y="0"/>
                    <a:pt x="1197" y="797"/>
                    <a:pt x="1197" y="797"/>
                  </a:cubicBezTo>
                  <a:lnTo>
                    <a:pt x="334" y="1383"/>
                  </a:lnTo>
                  <a:lnTo>
                    <a:pt x="1" y="3335"/>
                  </a:lnTo>
                  <a:cubicBezTo>
                    <a:pt x="1" y="3335"/>
                    <a:pt x="104" y="3349"/>
                    <a:pt x="263" y="3349"/>
                  </a:cubicBezTo>
                  <a:cubicBezTo>
                    <a:pt x="583" y="3349"/>
                    <a:pt x="1131" y="3292"/>
                    <a:pt x="1530" y="2944"/>
                  </a:cubicBezTo>
                  <a:cubicBezTo>
                    <a:pt x="2128" y="2424"/>
                    <a:pt x="2593" y="1123"/>
                    <a:pt x="2195" y="276"/>
                  </a:cubicBezTo>
                  <a:cubicBezTo>
                    <a:pt x="2101" y="77"/>
                    <a:pt x="1995" y="0"/>
                    <a:pt x="18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-1741700" y="1682850"/>
              <a:ext cx="79275" cy="96775"/>
            </a:xfrm>
            <a:custGeom>
              <a:rect b="b" l="l" r="r" t="t"/>
              <a:pathLst>
                <a:path extrusionOk="0" h="3871" w="3171">
                  <a:moveTo>
                    <a:pt x="2171" y="518"/>
                  </a:moveTo>
                  <a:cubicBezTo>
                    <a:pt x="2172" y="518"/>
                    <a:pt x="2208" y="540"/>
                    <a:pt x="2259" y="649"/>
                  </a:cubicBezTo>
                  <a:cubicBezTo>
                    <a:pt x="2590" y="1351"/>
                    <a:pt x="2206" y="2533"/>
                    <a:pt x="1660" y="3009"/>
                  </a:cubicBezTo>
                  <a:cubicBezTo>
                    <a:pt x="1340" y="3286"/>
                    <a:pt x="892" y="3344"/>
                    <a:pt x="607" y="3349"/>
                  </a:cubicBezTo>
                  <a:lnTo>
                    <a:pt x="872" y="1797"/>
                  </a:lnTo>
                  <a:lnTo>
                    <a:pt x="1706" y="1231"/>
                  </a:lnTo>
                  <a:lnTo>
                    <a:pt x="1736" y="1162"/>
                  </a:lnTo>
                  <a:cubicBezTo>
                    <a:pt x="1869" y="859"/>
                    <a:pt x="2097" y="542"/>
                    <a:pt x="2171" y="518"/>
                  </a:cubicBezTo>
                  <a:close/>
                  <a:moveTo>
                    <a:pt x="2183" y="1"/>
                  </a:moveTo>
                  <a:cubicBezTo>
                    <a:pt x="1752" y="7"/>
                    <a:pt x="1420" y="610"/>
                    <a:pt x="1291" y="884"/>
                  </a:cubicBezTo>
                  <a:lnTo>
                    <a:pt x="397" y="1490"/>
                  </a:lnTo>
                  <a:lnTo>
                    <a:pt x="1" y="3816"/>
                  </a:lnTo>
                  <a:lnTo>
                    <a:pt x="266" y="3854"/>
                  </a:lnTo>
                  <a:cubicBezTo>
                    <a:pt x="364" y="3866"/>
                    <a:pt x="464" y="3871"/>
                    <a:pt x="564" y="3871"/>
                  </a:cubicBezTo>
                  <a:cubicBezTo>
                    <a:pt x="925" y="3871"/>
                    <a:pt x="1540" y="3803"/>
                    <a:pt x="2001" y="3401"/>
                  </a:cubicBezTo>
                  <a:cubicBezTo>
                    <a:pt x="2700" y="2793"/>
                    <a:pt x="3171" y="1362"/>
                    <a:pt x="2730" y="427"/>
                  </a:cubicBezTo>
                  <a:cubicBezTo>
                    <a:pt x="2562" y="71"/>
                    <a:pt x="2353" y="1"/>
                    <a:pt x="2183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-2016600" y="1436150"/>
              <a:ext cx="370500" cy="286175"/>
            </a:xfrm>
            <a:custGeom>
              <a:rect b="b" l="l" r="r" t="t"/>
              <a:pathLst>
                <a:path extrusionOk="0" h="11447" w="14820">
                  <a:moveTo>
                    <a:pt x="6624" y="0"/>
                  </a:moveTo>
                  <a:cubicBezTo>
                    <a:pt x="6213" y="0"/>
                    <a:pt x="5819" y="39"/>
                    <a:pt x="5449" y="126"/>
                  </a:cubicBezTo>
                  <a:cubicBezTo>
                    <a:pt x="2126" y="907"/>
                    <a:pt x="2792" y="1883"/>
                    <a:pt x="2792" y="1883"/>
                  </a:cubicBezTo>
                  <a:cubicBezTo>
                    <a:pt x="2792" y="1883"/>
                    <a:pt x="0" y="3054"/>
                    <a:pt x="0" y="5006"/>
                  </a:cubicBezTo>
                  <a:cubicBezTo>
                    <a:pt x="0" y="6958"/>
                    <a:pt x="399" y="9170"/>
                    <a:pt x="1064" y="10015"/>
                  </a:cubicBezTo>
                  <a:cubicBezTo>
                    <a:pt x="1728" y="10862"/>
                    <a:pt x="2259" y="11447"/>
                    <a:pt x="2259" y="11447"/>
                  </a:cubicBezTo>
                  <a:lnTo>
                    <a:pt x="2392" y="8650"/>
                  </a:lnTo>
                  <a:lnTo>
                    <a:pt x="4320" y="5332"/>
                  </a:lnTo>
                  <a:cubicBezTo>
                    <a:pt x="4320" y="5332"/>
                    <a:pt x="7509" y="7348"/>
                    <a:pt x="9104" y="7348"/>
                  </a:cubicBezTo>
                  <a:cubicBezTo>
                    <a:pt x="10699" y="7348"/>
                    <a:pt x="11762" y="7153"/>
                    <a:pt x="11762" y="7153"/>
                  </a:cubicBezTo>
                  <a:lnTo>
                    <a:pt x="12360" y="10471"/>
                  </a:lnTo>
                  <a:lnTo>
                    <a:pt x="13225" y="8065"/>
                  </a:lnTo>
                  <a:lnTo>
                    <a:pt x="13225" y="5852"/>
                  </a:lnTo>
                  <a:cubicBezTo>
                    <a:pt x="13225" y="5852"/>
                    <a:pt x="14819" y="4356"/>
                    <a:pt x="14486" y="3380"/>
                  </a:cubicBezTo>
                  <a:cubicBezTo>
                    <a:pt x="14192" y="2512"/>
                    <a:pt x="9906" y="0"/>
                    <a:pt x="662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-2023100" y="1429700"/>
              <a:ext cx="383350" cy="308675"/>
            </a:xfrm>
            <a:custGeom>
              <a:rect b="b" l="l" r="r" t="t"/>
              <a:pathLst>
                <a:path extrusionOk="0" h="12347" w="15334">
                  <a:moveTo>
                    <a:pt x="6890" y="517"/>
                  </a:moveTo>
                  <a:cubicBezTo>
                    <a:pt x="10065" y="517"/>
                    <a:pt x="14246" y="2975"/>
                    <a:pt x="14502" y="3721"/>
                  </a:cubicBezTo>
                  <a:cubicBezTo>
                    <a:pt x="14729" y="4386"/>
                    <a:pt x="13691" y="5561"/>
                    <a:pt x="13308" y="5919"/>
                  </a:cubicBezTo>
                  <a:lnTo>
                    <a:pt x="13226" y="5997"/>
                  </a:lnTo>
                  <a:lnTo>
                    <a:pt x="13226" y="8277"/>
                  </a:lnTo>
                  <a:lnTo>
                    <a:pt x="12706" y="9725"/>
                  </a:lnTo>
                  <a:lnTo>
                    <a:pt x="12234" y="7107"/>
                  </a:lnTo>
                  <a:lnTo>
                    <a:pt x="11977" y="7154"/>
                  </a:lnTo>
                  <a:cubicBezTo>
                    <a:pt x="11966" y="7157"/>
                    <a:pt x="10915" y="7345"/>
                    <a:pt x="9365" y="7345"/>
                  </a:cubicBezTo>
                  <a:cubicBezTo>
                    <a:pt x="7864" y="7345"/>
                    <a:pt x="4750" y="5389"/>
                    <a:pt x="4720" y="5369"/>
                  </a:cubicBezTo>
                  <a:lnTo>
                    <a:pt x="4491" y="5224"/>
                  </a:lnTo>
                  <a:lnTo>
                    <a:pt x="2395" y="8831"/>
                  </a:lnTo>
                  <a:lnTo>
                    <a:pt x="2291" y="11045"/>
                  </a:lnTo>
                  <a:cubicBezTo>
                    <a:pt x="2085" y="10803"/>
                    <a:pt x="1819" y="10482"/>
                    <a:pt x="1529" y="10112"/>
                  </a:cubicBezTo>
                  <a:cubicBezTo>
                    <a:pt x="954" y="9381"/>
                    <a:pt x="521" y="7297"/>
                    <a:pt x="521" y="5264"/>
                  </a:cubicBezTo>
                  <a:cubicBezTo>
                    <a:pt x="521" y="3509"/>
                    <a:pt x="3127" y="2392"/>
                    <a:pt x="3153" y="2381"/>
                  </a:cubicBezTo>
                  <a:lnTo>
                    <a:pt x="3452" y="2267"/>
                  </a:lnTo>
                  <a:lnTo>
                    <a:pt x="3273" y="2004"/>
                  </a:lnTo>
                  <a:cubicBezTo>
                    <a:pt x="3270" y="1996"/>
                    <a:pt x="3234" y="1925"/>
                    <a:pt x="3288" y="1807"/>
                  </a:cubicBezTo>
                  <a:cubicBezTo>
                    <a:pt x="3376" y="1609"/>
                    <a:pt x="3795" y="1102"/>
                    <a:pt x="5770" y="637"/>
                  </a:cubicBezTo>
                  <a:cubicBezTo>
                    <a:pt x="6122" y="555"/>
                    <a:pt x="6498" y="517"/>
                    <a:pt x="6890" y="517"/>
                  </a:cubicBezTo>
                  <a:close/>
                  <a:moveTo>
                    <a:pt x="6870" y="0"/>
                  </a:moveTo>
                  <a:cubicBezTo>
                    <a:pt x="6442" y="0"/>
                    <a:pt x="6031" y="41"/>
                    <a:pt x="5649" y="131"/>
                  </a:cubicBezTo>
                  <a:cubicBezTo>
                    <a:pt x="3991" y="521"/>
                    <a:pt x="3031" y="1028"/>
                    <a:pt x="2794" y="1637"/>
                  </a:cubicBezTo>
                  <a:cubicBezTo>
                    <a:pt x="2748" y="1751"/>
                    <a:pt x="2728" y="1875"/>
                    <a:pt x="2739" y="1998"/>
                  </a:cubicBezTo>
                  <a:cubicBezTo>
                    <a:pt x="2060" y="2326"/>
                    <a:pt x="0" y="3472"/>
                    <a:pt x="0" y="5264"/>
                  </a:cubicBezTo>
                  <a:cubicBezTo>
                    <a:pt x="0" y="7068"/>
                    <a:pt x="350" y="9456"/>
                    <a:pt x="1118" y="10436"/>
                  </a:cubicBezTo>
                  <a:cubicBezTo>
                    <a:pt x="1781" y="11278"/>
                    <a:pt x="2321" y="11874"/>
                    <a:pt x="2326" y="11880"/>
                  </a:cubicBezTo>
                  <a:lnTo>
                    <a:pt x="2750" y="12347"/>
                  </a:lnTo>
                  <a:lnTo>
                    <a:pt x="2910" y="8983"/>
                  </a:lnTo>
                  <a:lnTo>
                    <a:pt x="4671" y="5952"/>
                  </a:lnTo>
                  <a:cubicBezTo>
                    <a:pt x="5444" y="6420"/>
                    <a:pt x="7950" y="7867"/>
                    <a:pt x="9364" y="7867"/>
                  </a:cubicBezTo>
                  <a:cubicBezTo>
                    <a:pt x="10524" y="7867"/>
                    <a:pt x="11400" y="7767"/>
                    <a:pt x="11811" y="7708"/>
                  </a:cubicBezTo>
                  <a:lnTo>
                    <a:pt x="12537" y="11733"/>
                  </a:lnTo>
                  <a:lnTo>
                    <a:pt x="13729" y="8410"/>
                  </a:lnTo>
                  <a:lnTo>
                    <a:pt x="13745" y="6221"/>
                  </a:lnTo>
                  <a:cubicBezTo>
                    <a:pt x="14107" y="5862"/>
                    <a:pt x="15334" y="4554"/>
                    <a:pt x="14993" y="3554"/>
                  </a:cubicBezTo>
                  <a:cubicBezTo>
                    <a:pt x="14632" y="2489"/>
                    <a:pt x="10216" y="0"/>
                    <a:pt x="687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-1980075" y="1528775"/>
              <a:ext cx="274175" cy="374925"/>
            </a:xfrm>
            <a:custGeom>
              <a:rect b="b" l="l" r="r" t="t"/>
              <a:pathLst>
                <a:path extrusionOk="0" h="14997" w="10967">
                  <a:moveTo>
                    <a:pt x="2061" y="0"/>
                  </a:moveTo>
                  <a:cubicBezTo>
                    <a:pt x="2061" y="0"/>
                    <a:pt x="1862" y="2213"/>
                    <a:pt x="1064" y="3513"/>
                  </a:cubicBezTo>
                  <a:cubicBezTo>
                    <a:pt x="340" y="4696"/>
                    <a:pt x="54" y="4750"/>
                    <a:pt x="8" y="4750"/>
                  </a:cubicBezTo>
                  <a:cubicBezTo>
                    <a:pt x="3" y="4750"/>
                    <a:pt x="1" y="4750"/>
                    <a:pt x="1" y="4750"/>
                  </a:cubicBezTo>
                  <a:lnTo>
                    <a:pt x="1" y="4750"/>
                  </a:lnTo>
                  <a:cubicBezTo>
                    <a:pt x="1" y="4750"/>
                    <a:pt x="799" y="9628"/>
                    <a:pt x="1464" y="10930"/>
                  </a:cubicBezTo>
                  <a:cubicBezTo>
                    <a:pt x="2127" y="12232"/>
                    <a:pt x="4188" y="14508"/>
                    <a:pt x="4653" y="14834"/>
                  </a:cubicBezTo>
                  <a:cubicBezTo>
                    <a:pt x="4832" y="14959"/>
                    <a:pt x="5197" y="14997"/>
                    <a:pt x="5616" y="14997"/>
                  </a:cubicBezTo>
                  <a:cubicBezTo>
                    <a:pt x="6288" y="14997"/>
                    <a:pt x="7101" y="14898"/>
                    <a:pt x="7511" y="14898"/>
                  </a:cubicBezTo>
                  <a:cubicBezTo>
                    <a:pt x="8175" y="14898"/>
                    <a:pt x="10102" y="10995"/>
                    <a:pt x="10434" y="10280"/>
                  </a:cubicBezTo>
                  <a:cubicBezTo>
                    <a:pt x="10767" y="9564"/>
                    <a:pt x="10967" y="3449"/>
                    <a:pt x="10967" y="3449"/>
                  </a:cubicBezTo>
                  <a:lnTo>
                    <a:pt x="10369" y="2342"/>
                  </a:lnTo>
                  <a:cubicBezTo>
                    <a:pt x="10369" y="2342"/>
                    <a:pt x="9301" y="2610"/>
                    <a:pt x="7955" y="2610"/>
                  </a:cubicBezTo>
                  <a:cubicBezTo>
                    <a:pt x="7099" y="2610"/>
                    <a:pt x="6130" y="2501"/>
                    <a:pt x="5251" y="2147"/>
                  </a:cubicBezTo>
                  <a:cubicBezTo>
                    <a:pt x="2992" y="1237"/>
                    <a:pt x="2061" y="0"/>
                    <a:pt x="20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-1988075" y="1511425"/>
              <a:ext cx="288725" cy="398775"/>
            </a:xfrm>
            <a:custGeom>
              <a:rect b="b" l="l" r="r" t="t"/>
              <a:pathLst>
                <a:path extrusionOk="0" h="15951" w="11549">
                  <a:moveTo>
                    <a:pt x="2570" y="1279"/>
                  </a:moveTo>
                  <a:cubicBezTo>
                    <a:pt x="3048" y="1737"/>
                    <a:pt x="3978" y="2478"/>
                    <a:pt x="5475" y="3082"/>
                  </a:cubicBezTo>
                  <a:cubicBezTo>
                    <a:pt x="6394" y="3452"/>
                    <a:pt x="7398" y="3565"/>
                    <a:pt x="8281" y="3565"/>
                  </a:cubicBezTo>
                  <a:cubicBezTo>
                    <a:pt x="9311" y="3565"/>
                    <a:pt x="10176" y="3412"/>
                    <a:pt x="10553" y="3333"/>
                  </a:cubicBezTo>
                  <a:lnTo>
                    <a:pt x="11024" y="4204"/>
                  </a:lnTo>
                  <a:cubicBezTo>
                    <a:pt x="10945" y="6554"/>
                    <a:pt x="10742" y="10382"/>
                    <a:pt x="10519" y="10864"/>
                  </a:cubicBezTo>
                  <a:cubicBezTo>
                    <a:pt x="9709" y="12607"/>
                    <a:pt x="8254" y="15216"/>
                    <a:pt x="7831" y="15332"/>
                  </a:cubicBezTo>
                  <a:cubicBezTo>
                    <a:pt x="7647" y="15332"/>
                    <a:pt x="7383" y="15351"/>
                    <a:pt x="7088" y="15373"/>
                  </a:cubicBezTo>
                  <a:cubicBezTo>
                    <a:pt x="6757" y="15398"/>
                    <a:pt x="6310" y="15431"/>
                    <a:pt x="5920" y="15431"/>
                  </a:cubicBezTo>
                  <a:cubicBezTo>
                    <a:pt x="5560" y="15431"/>
                    <a:pt x="5249" y="15403"/>
                    <a:pt x="5122" y="15314"/>
                  </a:cubicBezTo>
                  <a:cubicBezTo>
                    <a:pt x="4729" y="15039"/>
                    <a:pt x="2669" y="12786"/>
                    <a:pt x="2015" y="11505"/>
                  </a:cubicBezTo>
                  <a:cubicBezTo>
                    <a:pt x="1451" y="10402"/>
                    <a:pt x="769" y="6526"/>
                    <a:pt x="612" y="5601"/>
                  </a:cubicBezTo>
                  <a:cubicBezTo>
                    <a:pt x="830" y="5448"/>
                    <a:pt x="1143" y="5100"/>
                    <a:pt x="1607" y="4343"/>
                  </a:cubicBezTo>
                  <a:cubicBezTo>
                    <a:pt x="2182" y="3402"/>
                    <a:pt x="2456" y="2039"/>
                    <a:pt x="2570" y="1279"/>
                  </a:cubicBezTo>
                  <a:close/>
                  <a:moveTo>
                    <a:pt x="2182" y="1"/>
                  </a:moveTo>
                  <a:lnTo>
                    <a:pt x="2122" y="669"/>
                  </a:lnTo>
                  <a:cubicBezTo>
                    <a:pt x="2120" y="691"/>
                    <a:pt x="1919" y="2835"/>
                    <a:pt x="1163" y="4070"/>
                  </a:cubicBezTo>
                  <a:cubicBezTo>
                    <a:pt x="656" y="4896"/>
                    <a:pt x="395" y="5118"/>
                    <a:pt x="311" y="5172"/>
                  </a:cubicBezTo>
                  <a:lnTo>
                    <a:pt x="0" y="5096"/>
                  </a:lnTo>
                  <a:lnTo>
                    <a:pt x="64" y="5485"/>
                  </a:lnTo>
                  <a:cubicBezTo>
                    <a:pt x="97" y="5686"/>
                    <a:pt x="876" y="10420"/>
                    <a:pt x="1551" y="11743"/>
                  </a:cubicBezTo>
                  <a:cubicBezTo>
                    <a:pt x="2234" y="13080"/>
                    <a:pt x="4317" y="15386"/>
                    <a:pt x="4824" y="15741"/>
                  </a:cubicBezTo>
                  <a:cubicBezTo>
                    <a:pt x="5050" y="15899"/>
                    <a:pt x="5435" y="15951"/>
                    <a:pt x="5931" y="15951"/>
                  </a:cubicBezTo>
                  <a:cubicBezTo>
                    <a:pt x="6280" y="15951"/>
                    <a:pt x="6685" y="15925"/>
                    <a:pt x="7126" y="15891"/>
                  </a:cubicBezTo>
                  <a:cubicBezTo>
                    <a:pt x="7407" y="15871"/>
                    <a:pt x="7657" y="15852"/>
                    <a:pt x="7831" y="15852"/>
                  </a:cubicBezTo>
                  <a:cubicBezTo>
                    <a:pt x="8749" y="15852"/>
                    <a:pt x="10764" y="11571"/>
                    <a:pt x="10990" y="11082"/>
                  </a:cubicBezTo>
                  <a:cubicBezTo>
                    <a:pt x="11335" y="10340"/>
                    <a:pt x="11525" y="4781"/>
                    <a:pt x="11546" y="4149"/>
                  </a:cubicBezTo>
                  <a:lnTo>
                    <a:pt x="11548" y="4079"/>
                  </a:lnTo>
                  <a:lnTo>
                    <a:pt x="10821" y="2734"/>
                  </a:lnTo>
                  <a:lnTo>
                    <a:pt x="10626" y="2783"/>
                  </a:lnTo>
                  <a:cubicBezTo>
                    <a:pt x="10609" y="2787"/>
                    <a:pt x="9569" y="3041"/>
                    <a:pt x="8272" y="3041"/>
                  </a:cubicBezTo>
                  <a:cubicBezTo>
                    <a:pt x="7443" y="3041"/>
                    <a:pt x="6508" y="2937"/>
                    <a:pt x="5668" y="2598"/>
                  </a:cubicBezTo>
                  <a:cubicBezTo>
                    <a:pt x="3514" y="1730"/>
                    <a:pt x="2597" y="548"/>
                    <a:pt x="2589" y="536"/>
                  </a:cubicBezTo>
                  <a:lnTo>
                    <a:pt x="2182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-1973400" y="1644225"/>
              <a:ext cx="121300" cy="101100"/>
            </a:xfrm>
            <a:custGeom>
              <a:rect b="b" l="l" r="r" t="t"/>
              <a:pathLst>
                <a:path extrusionOk="0" h="4044" w="4852">
                  <a:moveTo>
                    <a:pt x="2260" y="1"/>
                  </a:moveTo>
                  <a:cubicBezTo>
                    <a:pt x="797" y="1"/>
                    <a:pt x="0" y="456"/>
                    <a:pt x="0" y="456"/>
                  </a:cubicBezTo>
                  <a:cubicBezTo>
                    <a:pt x="0" y="456"/>
                    <a:pt x="0" y="2668"/>
                    <a:pt x="731" y="3514"/>
                  </a:cubicBezTo>
                  <a:cubicBezTo>
                    <a:pt x="1052" y="3885"/>
                    <a:pt x="1642" y="4043"/>
                    <a:pt x="2254" y="4043"/>
                  </a:cubicBezTo>
                  <a:cubicBezTo>
                    <a:pt x="3035" y="4043"/>
                    <a:pt x="3851" y="3785"/>
                    <a:pt x="4186" y="3384"/>
                  </a:cubicBezTo>
                  <a:cubicBezTo>
                    <a:pt x="4785" y="2668"/>
                    <a:pt x="4851" y="651"/>
                    <a:pt x="4851" y="651"/>
                  </a:cubicBezTo>
                  <a:cubicBezTo>
                    <a:pt x="4851" y="651"/>
                    <a:pt x="3721" y="1"/>
                    <a:pt x="226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-1979900" y="1637725"/>
              <a:ext cx="134425" cy="114125"/>
            </a:xfrm>
            <a:custGeom>
              <a:rect b="b" l="l" r="r" t="t"/>
              <a:pathLst>
                <a:path extrusionOk="0" h="4565" w="5377">
                  <a:moveTo>
                    <a:pt x="2520" y="520"/>
                  </a:moveTo>
                  <a:cubicBezTo>
                    <a:pt x="3605" y="520"/>
                    <a:pt x="4509" y="904"/>
                    <a:pt x="4844" y="1065"/>
                  </a:cubicBezTo>
                  <a:cubicBezTo>
                    <a:pt x="4806" y="1697"/>
                    <a:pt x="4651" y="2993"/>
                    <a:pt x="4247" y="3477"/>
                  </a:cubicBezTo>
                  <a:cubicBezTo>
                    <a:pt x="3978" y="3799"/>
                    <a:pt x="3261" y="4036"/>
                    <a:pt x="2542" y="4042"/>
                  </a:cubicBezTo>
                  <a:cubicBezTo>
                    <a:pt x="2535" y="4042"/>
                    <a:pt x="2528" y="4043"/>
                    <a:pt x="2521" y="4043"/>
                  </a:cubicBezTo>
                  <a:cubicBezTo>
                    <a:pt x="1914" y="4043"/>
                    <a:pt x="1431" y="3885"/>
                    <a:pt x="1188" y="3604"/>
                  </a:cubicBezTo>
                  <a:cubicBezTo>
                    <a:pt x="685" y="3023"/>
                    <a:pt x="543" y="1569"/>
                    <a:pt x="523" y="880"/>
                  </a:cubicBezTo>
                  <a:cubicBezTo>
                    <a:pt x="797" y="762"/>
                    <a:pt x="1485" y="521"/>
                    <a:pt x="2520" y="520"/>
                  </a:cubicBezTo>
                  <a:close/>
                  <a:moveTo>
                    <a:pt x="2520" y="0"/>
                  </a:moveTo>
                  <a:cubicBezTo>
                    <a:pt x="1005" y="0"/>
                    <a:pt x="166" y="470"/>
                    <a:pt x="131" y="490"/>
                  </a:cubicBezTo>
                  <a:lnTo>
                    <a:pt x="0" y="565"/>
                  </a:lnTo>
                  <a:lnTo>
                    <a:pt x="0" y="716"/>
                  </a:lnTo>
                  <a:cubicBezTo>
                    <a:pt x="0" y="812"/>
                    <a:pt x="9" y="3036"/>
                    <a:pt x="794" y="3944"/>
                  </a:cubicBezTo>
                  <a:cubicBezTo>
                    <a:pt x="1140" y="4345"/>
                    <a:pt x="1749" y="4564"/>
                    <a:pt x="2511" y="4564"/>
                  </a:cubicBezTo>
                  <a:cubicBezTo>
                    <a:pt x="2524" y="4564"/>
                    <a:pt x="2534" y="4564"/>
                    <a:pt x="2547" y="4563"/>
                  </a:cubicBezTo>
                  <a:cubicBezTo>
                    <a:pt x="3284" y="4557"/>
                    <a:pt x="4220" y="4322"/>
                    <a:pt x="4646" y="3811"/>
                  </a:cubicBezTo>
                  <a:cubicBezTo>
                    <a:pt x="5284" y="3048"/>
                    <a:pt x="5364" y="1135"/>
                    <a:pt x="5372" y="920"/>
                  </a:cubicBezTo>
                  <a:lnTo>
                    <a:pt x="5376" y="763"/>
                  </a:lnTo>
                  <a:lnTo>
                    <a:pt x="5241" y="686"/>
                  </a:lnTo>
                  <a:cubicBezTo>
                    <a:pt x="5192" y="658"/>
                    <a:pt x="4034" y="0"/>
                    <a:pt x="252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-1828875" y="1644225"/>
              <a:ext cx="121325" cy="101100"/>
            </a:xfrm>
            <a:custGeom>
              <a:rect b="b" l="l" r="r" t="t"/>
              <a:pathLst>
                <a:path extrusionOk="0" h="4044" w="4853">
                  <a:moveTo>
                    <a:pt x="2593" y="1"/>
                  </a:moveTo>
                  <a:cubicBezTo>
                    <a:pt x="1130" y="1"/>
                    <a:pt x="0" y="651"/>
                    <a:pt x="0" y="651"/>
                  </a:cubicBezTo>
                  <a:cubicBezTo>
                    <a:pt x="0" y="651"/>
                    <a:pt x="67" y="2668"/>
                    <a:pt x="665" y="3384"/>
                  </a:cubicBezTo>
                  <a:cubicBezTo>
                    <a:pt x="1000" y="3785"/>
                    <a:pt x="1816" y="4043"/>
                    <a:pt x="2597" y="4043"/>
                  </a:cubicBezTo>
                  <a:cubicBezTo>
                    <a:pt x="3209" y="4043"/>
                    <a:pt x="3800" y="3885"/>
                    <a:pt x="4121" y="3514"/>
                  </a:cubicBezTo>
                  <a:cubicBezTo>
                    <a:pt x="4852" y="2668"/>
                    <a:pt x="4852" y="456"/>
                    <a:pt x="4852" y="456"/>
                  </a:cubicBezTo>
                  <a:cubicBezTo>
                    <a:pt x="4852" y="456"/>
                    <a:pt x="4054" y="1"/>
                    <a:pt x="2593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-1835500" y="1637725"/>
              <a:ext cx="134450" cy="114125"/>
            </a:xfrm>
            <a:custGeom>
              <a:rect b="b" l="l" r="r" t="t"/>
              <a:pathLst>
                <a:path extrusionOk="0" h="4565" w="5378">
                  <a:moveTo>
                    <a:pt x="2853" y="522"/>
                  </a:moveTo>
                  <a:cubicBezTo>
                    <a:pt x="2854" y="522"/>
                    <a:pt x="2856" y="522"/>
                    <a:pt x="2858" y="522"/>
                  </a:cubicBezTo>
                  <a:cubicBezTo>
                    <a:pt x="3893" y="522"/>
                    <a:pt x="4580" y="762"/>
                    <a:pt x="4855" y="880"/>
                  </a:cubicBezTo>
                  <a:cubicBezTo>
                    <a:pt x="4834" y="1569"/>
                    <a:pt x="4692" y="3023"/>
                    <a:pt x="4190" y="3604"/>
                  </a:cubicBezTo>
                  <a:cubicBezTo>
                    <a:pt x="3944" y="3889"/>
                    <a:pt x="3444" y="4044"/>
                    <a:pt x="2836" y="4044"/>
                  </a:cubicBezTo>
                  <a:cubicBezTo>
                    <a:pt x="2117" y="4038"/>
                    <a:pt x="1400" y="3799"/>
                    <a:pt x="1131" y="3477"/>
                  </a:cubicBezTo>
                  <a:cubicBezTo>
                    <a:pt x="727" y="2994"/>
                    <a:pt x="572" y="1698"/>
                    <a:pt x="534" y="1066"/>
                  </a:cubicBezTo>
                  <a:lnTo>
                    <a:pt x="533" y="1066"/>
                  </a:lnTo>
                  <a:cubicBezTo>
                    <a:pt x="867" y="904"/>
                    <a:pt x="1769" y="522"/>
                    <a:pt x="2853" y="522"/>
                  </a:cubicBezTo>
                  <a:close/>
                  <a:moveTo>
                    <a:pt x="2858" y="0"/>
                  </a:moveTo>
                  <a:cubicBezTo>
                    <a:pt x="1343" y="0"/>
                    <a:pt x="184" y="658"/>
                    <a:pt x="136" y="686"/>
                  </a:cubicBezTo>
                  <a:lnTo>
                    <a:pt x="0" y="763"/>
                  </a:lnTo>
                  <a:lnTo>
                    <a:pt x="5" y="920"/>
                  </a:lnTo>
                  <a:cubicBezTo>
                    <a:pt x="12" y="1136"/>
                    <a:pt x="93" y="3050"/>
                    <a:pt x="730" y="3811"/>
                  </a:cubicBezTo>
                  <a:cubicBezTo>
                    <a:pt x="1158" y="4322"/>
                    <a:pt x="2094" y="4558"/>
                    <a:pt x="2831" y="4564"/>
                  </a:cubicBezTo>
                  <a:lnTo>
                    <a:pt x="2865" y="4564"/>
                  </a:lnTo>
                  <a:cubicBezTo>
                    <a:pt x="3628" y="4564"/>
                    <a:pt x="4237" y="4345"/>
                    <a:pt x="4583" y="3944"/>
                  </a:cubicBezTo>
                  <a:cubicBezTo>
                    <a:pt x="5368" y="3036"/>
                    <a:pt x="5378" y="811"/>
                    <a:pt x="5378" y="717"/>
                  </a:cubicBezTo>
                  <a:lnTo>
                    <a:pt x="5378" y="566"/>
                  </a:lnTo>
                  <a:lnTo>
                    <a:pt x="5246" y="491"/>
                  </a:lnTo>
                  <a:cubicBezTo>
                    <a:pt x="5211" y="470"/>
                    <a:pt x="4373" y="0"/>
                    <a:pt x="285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-1852125" y="1660500"/>
              <a:ext cx="23275" cy="25"/>
            </a:xfrm>
            <a:custGeom>
              <a:rect b="b" l="l" r="r" t="t"/>
              <a:pathLst>
                <a:path extrusionOk="0" h="1" w="931">
                  <a:moveTo>
                    <a:pt x="0" y="0"/>
                  </a:moveTo>
                  <a:lnTo>
                    <a:pt x="93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-1852125" y="1653975"/>
              <a:ext cx="23275" cy="13050"/>
            </a:xfrm>
            <a:custGeom>
              <a:rect b="b" l="l" r="r" t="t"/>
              <a:pathLst>
                <a:path extrusionOk="0" h="522" w="931">
                  <a:moveTo>
                    <a:pt x="0" y="1"/>
                  </a:moveTo>
                  <a:lnTo>
                    <a:pt x="0" y="521"/>
                  </a:lnTo>
                  <a:lnTo>
                    <a:pt x="930" y="521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-2238925" y="2688100"/>
              <a:ext cx="229700" cy="146800"/>
            </a:xfrm>
            <a:custGeom>
              <a:rect b="b" l="l" r="r" t="t"/>
              <a:pathLst>
                <a:path extrusionOk="0" h="5872" w="9188">
                  <a:moveTo>
                    <a:pt x="5998" y="0"/>
                  </a:moveTo>
                  <a:lnTo>
                    <a:pt x="1787" y="125"/>
                  </a:lnTo>
                  <a:lnTo>
                    <a:pt x="1" y="3248"/>
                  </a:lnTo>
                  <a:cubicBezTo>
                    <a:pt x="1" y="3248"/>
                    <a:pt x="3828" y="5872"/>
                    <a:pt x="5233" y="5872"/>
                  </a:cubicBezTo>
                  <a:cubicBezTo>
                    <a:pt x="6636" y="5872"/>
                    <a:pt x="7402" y="3997"/>
                    <a:pt x="7402" y="3997"/>
                  </a:cubicBezTo>
                  <a:cubicBezTo>
                    <a:pt x="7402" y="3997"/>
                    <a:pt x="7735" y="4079"/>
                    <a:pt x="8092" y="4079"/>
                  </a:cubicBezTo>
                  <a:cubicBezTo>
                    <a:pt x="8360" y="4079"/>
                    <a:pt x="8641" y="4033"/>
                    <a:pt x="8805" y="3873"/>
                  </a:cubicBezTo>
                  <a:cubicBezTo>
                    <a:pt x="9188" y="3498"/>
                    <a:pt x="9188" y="2874"/>
                    <a:pt x="9188" y="2874"/>
                  </a:cubicBezTo>
                  <a:lnTo>
                    <a:pt x="59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-2247550" y="2681525"/>
              <a:ext cx="244850" cy="159900"/>
            </a:xfrm>
            <a:custGeom>
              <a:rect b="b" l="l" r="r" t="t"/>
              <a:pathLst>
                <a:path extrusionOk="0" h="6396" w="9794">
                  <a:moveTo>
                    <a:pt x="6246" y="527"/>
                  </a:moveTo>
                  <a:lnTo>
                    <a:pt x="9265" y="3246"/>
                  </a:lnTo>
                  <a:cubicBezTo>
                    <a:pt x="9246" y="3414"/>
                    <a:pt x="9183" y="3741"/>
                    <a:pt x="8968" y="3950"/>
                  </a:cubicBezTo>
                  <a:cubicBezTo>
                    <a:pt x="8870" y="4047"/>
                    <a:pt x="8663" y="4083"/>
                    <a:pt x="8435" y="4083"/>
                  </a:cubicBezTo>
                  <a:cubicBezTo>
                    <a:pt x="8220" y="4083"/>
                    <a:pt x="7987" y="4051"/>
                    <a:pt x="7808" y="4008"/>
                  </a:cubicBezTo>
                  <a:lnTo>
                    <a:pt x="7590" y="3955"/>
                  </a:lnTo>
                  <a:lnTo>
                    <a:pt x="7506" y="4162"/>
                  </a:lnTo>
                  <a:cubicBezTo>
                    <a:pt x="7498" y="4179"/>
                    <a:pt x="6791" y="5874"/>
                    <a:pt x="5577" y="5874"/>
                  </a:cubicBezTo>
                  <a:cubicBezTo>
                    <a:pt x="4555" y="5874"/>
                    <a:pt x="1873" y="4222"/>
                    <a:pt x="691" y="3431"/>
                  </a:cubicBezTo>
                  <a:lnTo>
                    <a:pt x="2285" y="643"/>
                  </a:lnTo>
                  <a:lnTo>
                    <a:pt x="6246" y="527"/>
                  </a:lnTo>
                  <a:close/>
                  <a:moveTo>
                    <a:pt x="6440" y="0"/>
                  </a:moveTo>
                  <a:lnTo>
                    <a:pt x="1978" y="132"/>
                  </a:lnTo>
                  <a:lnTo>
                    <a:pt x="0" y="3591"/>
                  </a:lnTo>
                  <a:lnTo>
                    <a:pt x="198" y="3726"/>
                  </a:lnTo>
                  <a:cubicBezTo>
                    <a:pt x="356" y="3835"/>
                    <a:pt x="4110" y="6395"/>
                    <a:pt x="5577" y="6395"/>
                  </a:cubicBezTo>
                  <a:cubicBezTo>
                    <a:pt x="6863" y="6395"/>
                    <a:pt x="7642" y="5069"/>
                    <a:pt x="7897" y="4556"/>
                  </a:cubicBezTo>
                  <a:cubicBezTo>
                    <a:pt x="8036" y="4579"/>
                    <a:pt x="8226" y="4603"/>
                    <a:pt x="8427" y="4603"/>
                  </a:cubicBezTo>
                  <a:cubicBezTo>
                    <a:pt x="8752" y="4603"/>
                    <a:pt x="9109" y="4542"/>
                    <a:pt x="9333" y="4322"/>
                  </a:cubicBezTo>
                  <a:cubicBezTo>
                    <a:pt x="9788" y="3875"/>
                    <a:pt x="9793" y="3167"/>
                    <a:pt x="9793" y="3137"/>
                  </a:cubicBezTo>
                  <a:lnTo>
                    <a:pt x="9793" y="3020"/>
                  </a:lnTo>
                  <a:lnTo>
                    <a:pt x="6440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-2551575" y="2079025"/>
              <a:ext cx="392425" cy="690300"/>
            </a:xfrm>
            <a:custGeom>
              <a:rect b="b" l="l" r="r" t="t"/>
              <a:pathLst>
                <a:path extrusionOk="0" h="27612" w="15697">
                  <a:moveTo>
                    <a:pt x="14166" y="1"/>
                  </a:moveTo>
                  <a:lnTo>
                    <a:pt x="0" y="18616"/>
                  </a:lnTo>
                  <a:lnTo>
                    <a:pt x="12507" y="27612"/>
                  </a:lnTo>
                  <a:lnTo>
                    <a:pt x="14293" y="24488"/>
                  </a:lnTo>
                  <a:lnTo>
                    <a:pt x="10465" y="17117"/>
                  </a:lnTo>
                  <a:lnTo>
                    <a:pt x="15696" y="12369"/>
                  </a:lnTo>
                  <a:lnTo>
                    <a:pt x="1416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-2560775" y="2062375"/>
              <a:ext cx="408525" cy="716425"/>
            </a:xfrm>
            <a:custGeom>
              <a:rect b="b" l="l" r="r" t="t"/>
              <a:pathLst>
                <a:path extrusionOk="0" h="28657" w="16341">
                  <a:moveTo>
                    <a:pt x="14353" y="1333"/>
                  </a:moveTo>
                  <a:lnTo>
                    <a:pt x="15789" y="12933"/>
                  </a:lnTo>
                  <a:lnTo>
                    <a:pt x="10508" y="17725"/>
                  </a:lnTo>
                  <a:lnTo>
                    <a:pt x="14364" y="25148"/>
                  </a:lnTo>
                  <a:lnTo>
                    <a:pt x="12792" y="27898"/>
                  </a:lnTo>
                  <a:lnTo>
                    <a:pt x="738" y="19228"/>
                  </a:lnTo>
                  <a:lnTo>
                    <a:pt x="14353" y="1333"/>
                  </a:lnTo>
                  <a:close/>
                  <a:moveTo>
                    <a:pt x="14714" y="1"/>
                  </a:moveTo>
                  <a:lnTo>
                    <a:pt x="0" y="19338"/>
                  </a:lnTo>
                  <a:lnTo>
                    <a:pt x="12957" y="28657"/>
                  </a:lnTo>
                  <a:lnTo>
                    <a:pt x="14957" y="25160"/>
                  </a:lnTo>
                  <a:lnTo>
                    <a:pt x="11156" y="17841"/>
                  </a:lnTo>
                  <a:lnTo>
                    <a:pt x="16340" y="13138"/>
                  </a:lnTo>
                  <a:lnTo>
                    <a:pt x="14714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-2282125" y="2631800"/>
              <a:ext cx="69625" cy="109675"/>
            </a:xfrm>
            <a:custGeom>
              <a:rect b="b" l="l" r="r" t="t"/>
              <a:pathLst>
                <a:path extrusionOk="0" h="4387" w="2785">
                  <a:moveTo>
                    <a:pt x="2489" y="1"/>
                  </a:moveTo>
                  <a:cubicBezTo>
                    <a:pt x="2401" y="1"/>
                    <a:pt x="2315" y="45"/>
                    <a:pt x="2266" y="126"/>
                  </a:cubicBezTo>
                  <a:lnTo>
                    <a:pt x="98" y="3999"/>
                  </a:lnTo>
                  <a:cubicBezTo>
                    <a:pt x="1" y="4173"/>
                    <a:pt x="125" y="4387"/>
                    <a:pt x="324" y="4387"/>
                  </a:cubicBezTo>
                  <a:cubicBezTo>
                    <a:pt x="418" y="4387"/>
                    <a:pt x="506" y="4335"/>
                    <a:pt x="552" y="4254"/>
                  </a:cubicBezTo>
                  <a:lnTo>
                    <a:pt x="2720" y="380"/>
                  </a:lnTo>
                  <a:cubicBezTo>
                    <a:pt x="2784" y="255"/>
                    <a:pt x="2738" y="103"/>
                    <a:pt x="2616" y="34"/>
                  </a:cubicBezTo>
                  <a:cubicBezTo>
                    <a:pt x="2576" y="11"/>
                    <a:pt x="2532" y="1"/>
                    <a:pt x="248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-2339000" y="2393975"/>
              <a:ext cx="56425" cy="119500"/>
            </a:xfrm>
            <a:custGeom>
              <a:rect b="b" l="l" r="r" t="t"/>
              <a:pathLst>
                <a:path extrusionOk="0" h="4780" w="2257">
                  <a:moveTo>
                    <a:pt x="298" y="0"/>
                  </a:moveTo>
                  <a:cubicBezTo>
                    <a:pt x="267" y="0"/>
                    <a:pt x="235" y="6"/>
                    <a:pt x="204" y="18"/>
                  </a:cubicBezTo>
                  <a:cubicBezTo>
                    <a:pt x="66" y="71"/>
                    <a:pt x="0" y="230"/>
                    <a:pt x="61" y="364"/>
                  </a:cubicBezTo>
                  <a:lnTo>
                    <a:pt x="1720" y="4612"/>
                  </a:lnTo>
                  <a:cubicBezTo>
                    <a:pt x="1757" y="4713"/>
                    <a:pt x="1854" y="4779"/>
                    <a:pt x="1962" y="4779"/>
                  </a:cubicBezTo>
                  <a:cubicBezTo>
                    <a:pt x="1993" y="4779"/>
                    <a:pt x="2026" y="4772"/>
                    <a:pt x="2055" y="4761"/>
                  </a:cubicBezTo>
                  <a:cubicBezTo>
                    <a:pt x="2190" y="4708"/>
                    <a:pt x="2256" y="4558"/>
                    <a:pt x="2204" y="4423"/>
                  </a:cubicBezTo>
                  <a:lnTo>
                    <a:pt x="545" y="176"/>
                  </a:lnTo>
                  <a:cubicBezTo>
                    <a:pt x="508" y="68"/>
                    <a:pt x="406" y="0"/>
                    <a:pt x="29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-1648725" y="2688100"/>
              <a:ext cx="229725" cy="146800"/>
            </a:xfrm>
            <a:custGeom>
              <a:rect b="b" l="l" r="r" t="t"/>
              <a:pathLst>
                <a:path extrusionOk="0" h="5872" w="9189">
                  <a:moveTo>
                    <a:pt x="3191" y="0"/>
                  </a:moveTo>
                  <a:lnTo>
                    <a:pt x="0" y="2874"/>
                  </a:lnTo>
                  <a:cubicBezTo>
                    <a:pt x="0" y="2874"/>
                    <a:pt x="0" y="3498"/>
                    <a:pt x="383" y="3873"/>
                  </a:cubicBezTo>
                  <a:cubicBezTo>
                    <a:pt x="547" y="4033"/>
                    <a:pt x="828" y="4079"/>
                    <a:pt x="1096" y="4079"/>
                  </a:cubicBezTo>
                  <a:cubicBezTo>
                    <a:pt x="1453" y="4079"/>
                    <a:pt x="1786" y="3997"/>
                    <a:pt x="1786" y="3997"/>
                  </a:cubicBezTo>
                  <a:cubicBezTo>
                    <a:pt x="1786" y="3997"/>
                    <a:pt x="2553" y="5872"/>
                    <a:pt x="3956" y="5872"/>
                  </a:cubicBezTo>
                  <a:cubicBezTo>
                    <a:pt x="5360" y="5872"/>
                    <a:pt x="9189" y="3248"/>
                    <a:pt x="9189" y="3248"/>
                  </a:cubicBezTo>
                  <a:lnTo>
                    <a:pt x="7401" y="125"/>
                  </a:lnTo>
                  <a:lnTo>
                    <a:pt x="3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-1655250" y="2681525"/>
              <a:ext cx="244875" cy="159900"/>
            </a:xfrm>
            <a:custGeom>
              <a:rect b="b" l="l" r="r" t="t"/>
              <a:pathLst>
                <a:path extrusionOk="0" h="6396" w="9795">
                  <a:moveTo>
                    <a:pt x="3548" y="527"/>
                  </a:moveTo>
                  <a:lnTo>
                    <a:pt x="7510" y="643"/>
                  </a:lnTo>
                  <a:lnTo>
                    <a:pt x="9104" y="3431"/>
                  </a:lnTo>
                  <a:cubicBezTo>
                    <a:pt x="7923" y="4222"/>
                    <a:pt x="5241" y="5874"/>
                    <a:pt x="4219" y="5874"/>
                  </a:cubicBezTo>
                  <a:cubicBezTo>
                    <a:pt x="3008" y="5874"/>
                    <a:pt x="2297" y="4179"/>
                    <a:pt x="2290" y="4162"/>
                  </a:cubicBezTo>
                  <a:lnTo>
                    <a:pt x="2205" y="3955"/>
                  </a:lnTo>
                  <a:lnTo>
                    <a:pt x="1987" y="4008"/>
                  </a:lnTo>
                  <a:cubicBezTo>
                    <a:pt x="1809" y="4051"/>
                    <a:pt x="1575" y="4083"/>
                    <a:pt x="1360" y="4083"/>
                  </a:cubicBezTo>
                  <a:cubicBezTo>
                    <a:pt x="1132" y="4083"/>
                    <a:pt x="925" y="4047"/>
                    <a:pt x="827" y="3950"/>
                  </a:cubicBezTo>
                  <a:cubicBezTo>
                    <a:pt x="612" y="3741"/>
                    <a:pt x="548" y="3414"/>
                    <a:pt x="530" y="3246"/>
                  </a:cubicBezTo>
                  <a:lnTo>
                    <a:pt x="3548" y="527"/>
                  </a:lnTo>
                  <a:close/>
                  <a:moveTo>
                    <a:pt x="3355" y="0"/>
                  </a:moveTo>
                  <a:lnTo>
                    <a:pt x="1" y="3020"/>
                  </a:lnTo>
                  <a:lnTo>
                    <a:pt x="1" y="3137"/>
                  </a:lnTo>
                  <a:cubicBezTo>
                    <a:pt x="1" y="3167"/>
                    <a:pt x="6" y="3875"/>
                    <a:pt x="462" y="4322"/>
                  </a:cubicBezTo>
                  <a:cubicBezTo>
                    <a:pt x="687" y="4542"/>
                    <a:pt x="1043" y="4603"/>
                    <a:pt x="1368" y="4603"/>
                  </a:cubicBezTo>
                  <a:cubicBezTo>
                    <a:pt x="1570" y="4603"/>
                    <a:pt x="1759" y="4579"/>
                    <a:pt x="1897" y="4556"/>
                  </a:cubicBezTo>
                  <a:cubicBezTo>
                    <a:pt x="2152" y="5069"/>
                    <a:pt x="2931" y="6395"/>
                    <a:pt x="4217" y="6395"/>
                  </a:cubicBezTo>
                  <a:cubicBezTo>
                    <a:pt x="5685" y="6395"/>
                    <a:pt x="9437" y="3835"/>
                    <a:pt x="9596" y="3726"/>
                  </a:cubicBezTo>
                  <a:lnTo>
                    <a:pt x="9795" y="3591"/>
                  </a:lnTo>
                  <a:lnTo>
                    <a:pt x="7816" y="132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-1517925" y="2054050"/>
              <a:ext cx="411575" cy="715275"/>
            </a:xfrm>
            <a:custGeom>
              <a:rect b="b" l="l" r="r" t="t"/>
              <a:pathLst>
                <a:path extrusionOk="0" h="28611" w="16463">
                  <a:moveTo>
                    <a:pt x="2169" y="1"/>
                  </a:moveTo>
                  <a:lnTo>
                    <a:pt x="1" y="13243"/>
                  </a:lnTo>
                  <a:lnTo>
                    <a:pt x="5998" y="18116"/>
                  </a:lnTo>
                  <a:lnTo>
                    <a:pt x="2169" y="25487"/>
                  </a:lnTo>
                  <a:lnTo>
                    <a:pt x="3957" y="28611"/>
                  </a:lnTo>
                  <a:lnTo>
                    <a:pt x="16463" y="19615"/>
                  </a:lnTo>
                  <a:lnTo>
                    <a:pt x="216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-1524950" y="2037650"/>
              <a:ext cx="427725" cy="741150"/>
            </a:xfrm>
            <a:custGeom>
              <a:rect b="b" l="l" r="r" t="t"/>
              <a:pathLst>
                <a:path extrusionOk="0" h="29646" w="17109">
                  <a:moveTo>
                    <a:pt x="2607" y="1313"/>
                  </a:moveTo>
                  <a:lnTo>
                    <a:pt x="16378" y="20213"/>
                  </a:lnTo>
                  <a:lnTo>
                    <a:pt x="4320" y="28887"/>
                  </a:lnTo>
                  <a:lnTo>
                    <a:pt x="2747" y="26137"/>
                  </a:lnTo>
                  <a:lnTo>
                    <a:pt x="6609" y="18704"/>
                  </a:lnTo>
                  <a:lnTo>
                    <a:pt x="563" y="13793"/>
                  </a:lnTo>
                  <a:lnTo>
                    <a:pt x="2607" y="1313"/>
                  </a:lnTo>
                  <a:close/>
                  <a:moveTo>
                    <a:pt x="2295" y="1"/>
                  </a:moveTo>
                  <a:lnTo>
                    <a:pt x="1" y="14006"/>
                  </a:lnTo>
                  <a:lnTo>
                    <a:pt x="5950" y="18840"/>
                  </a:lnTo>
                  <a:lnTo>
                    <a:pt x="2155" y="26149"/>
                  </a:lnTo>
                  <a:lnTo>
                    <a:pt x="4155" y="29646"/>
                  </a:lnTo>
                  <a:lnTo>
                    <a:pt x="17108" y="20330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-1445750" y="2631400"/>
              <a:ext cx="69950" cy="110075"/>
            </a:xfrm>
            <a:custGeom>
              <a:rect b="b" l="l" r="r" t="t"/>
              <a:pathLst>
                <a:path extrusionOk="0" h="4403" w="2798">
                  <a:moveTo>
                    <a:pt x="299" y="1"/>
                  </a:moveTo>
                  <a:cubicBezTo>
                    <a:pt x="256" y="1"/>
                    <a:pt x="213" y="12"/>
                    <a:pt x="172" y="34"/>
                  </a:cubicBezTo>
                  <a:cubicBezTo>
                    <a:pt x="44" y="105"/>
                    <a:pt x="0" y="270"/>
                    <a:pt x="77" y="396"/>
                  </a:cubicBezTo>
                  <a:lnTo>
                    <a:pt x="2247" y="4270"/>
                  </a:lnTo>
                  <a:cubicBezTo>
                    <a:pt x="2291" y="4352"/>
                    <a:pt x="2379" y="4403"/>
                    <a:pt x="2473" y="4403"/>
                  </a:cubicBezTo>
                  <a:cubicBezTo>
                    <a:pt x="2672" y="4403"/>
                    <a:pt x="2798" y="4189"/>
                    <a:pt x="2701" y="4015"/>
                  </a:cubicBezTo>
                  <a:lnTo>
                    <a:pt x="531" y="142"/>
                  </a:lnTo>
                  <a:cubicBezTo>
                    <a:pt x="484" y="52"/>
                    <a:pt x="393" y="1"/>
                    <a:pt x="29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-1375375" y="2394150"/>
              <a:ext cx="56300" cy="119325"/>
            </a:xfrm>
            <a:custGeom>
              <a:rect b="b" l="l" r="r" t="t"/>
              <a:pathLst>
                <a:path extrusionOk="0" h="4773" w="2252">
                  <a:moveTo>
                    <a:pt x="1957" y="1"/>
                  </a:moveTo>
                  <a:cubicBezTo>
                    <a:pt x="1851" y="1"/>
                    <a:pt x="1752" y="65"/>
                    <a:pt x="1713" y="170"/>
                  </a:cubicBezTo>
                  <a:lnTo>
                    <a:pt x="54" y="4418"/>
                  </a:lnTo>
                  <a:cubicBezTo>
                    <a:pt x="1" y="4551"/>
                    <a:pt x="67" y="4702"/>
                    <a:pt x="202" y="4754"/>
                  </a:cubicBezTo>
                  <a:cubicBezTo>
                    <a:pt x="232" y="4766"/>
                    <a:pt x="263" y="4772"/>
                    <a:pt x="296" y="4772"/>
                  </a:cubicBezTo>
                  <a:cubicBezTo>
                    <a:pt x="404" y="4772"/>
                    <a:pt x="500" y="4706"/>
                    <a:pt x="538" y="4607"/>
                  </a:cubicBezTo>
                  <a:lnTo>
                    <a:pt x="2197" y="359"/>
                  </a:lnTo>
                  <a:cubicBezTo>
                    <a:pt x="2252" y="224"/>
                    <a:pt x="2185" y="72"/>
                    <a:pt x="2051" y="18"/>
                  </a:cubicBezTo>
                  <a:cubicBezTo>
                    <a:pt x="2020" y="7"/>
                    <a:pt x="1988" y="1"/>
                    <a:pt x="195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49"/>
          <p:cNvSpPr txBox="1"/>
          <p:nvPr>
            <p:ph idx="1" type="body"/>
          </p:nvPr>
        </p:nvSpPr>
        <p:spPr>
          <a:xfrm>
            <a:off x="626625" y="1023600"/>
            <a:ext cx="51819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az"/>
              <a:t>Moreover, the following tips can help improve your vigilance in relation to </a:t>
            </a:r>
            <a:r>
              <a:rPr b="1" lang="az"/>
              <a:t>social engineering hacks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az"/>
              <a:t>Don’t open emails and attachments from suspicious sources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az"/>
              <a:t>Use multifactor authentication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az"/>
              <a:t>Be wary of tempting offers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000"/>
              </a:spcAft>
              <a:buSzPts val="1800"/>
              <a:buChar char="●"/>
            </a:pPr>
            <a:r>
              <a:rPr lang="az"/>
              <a:t>Keep your antivirus/antimalware software updated</a:t>
            </a:r>
            <a:endParaRPr/>
          </a:p>
        </p:txBody>
      </p:sp>
      <p:sp>
        <p:nvSpPr>
          <p:cNvPr id="1239" name="Google Shape;1239;p49"/>
          <p:cNvSpPr/>
          <p:nvPr/>
        </p:nvSpPr>
        <p:spPr>
          <a:xfrm>
            <a:off x="3650822" y="2633495"/>
            <a:ext cx="12710" cy="35957"/>
          </a:xfrm>
          <a:custGeom>
            <a:rect b="b" l="l" r="r" t="t"/>
            <a:pathLst>
              <a:path extrusionOk="0" h="1887" w="667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0" name="Google Shape;1240;p49"/>
          <p:cNvGrpSpPr/>
          <p:nvPr/>
        </p:nvGrpSpPr>
        <p:grpSpPr>
          <a:xfrm>
            <a:off x="7011034" y="1671841"/>
            <a:ext cx="1703279" cy="3530450"/>
            <a:chOff x="-2560775" y="1429700"/>
            <a:chExt cx="1463550" cy="3034075"/>
          </a:xfrm>
        </p:grpSpPr>
        <p:sp>
          <p:nvSpPr>
            <p:cNvPr id="1241" name="Google Shape;1241;p49"/>
            <p:cNvSpPr/>
            <p:nvPr/>
          </p:nvSpPr>
          <p:spPr>
            <a:xfrm>
              <a:off x="-2486000" y="4190425"/>
              <a:ext cx="1236475" cy="273350"/>
            </a:xfrm>
            <a:custGeom>
              <a:rect b="b" l="l" r="r" t="t"/>
              <a:pathLst>
                <a:path extrusionOk="0" h="10934" w="49459">
                  <a:moveTo>
                    <a:pt x="24729" y="0"/>
                  </a:moveTo>
                  <a:cubicBezTo>
                    <a:pt x="18171" y="0"/>
                    <a:pt x="11882" y="577"/>
                    <a:pt x="7244" y="1602"/>
                  </a:cubicBezTo>
                  <a:cubicBezTo>
                    <a:pt x="2606" y="2627"/>
                    <a:pt x="0" y="4017"/>
                    <a:pt x="0" y="5468"/>
                  </a:cubicBezTo>
                  <a:cubicBezTo>
                    <a:pt x="0" y="6917"/>
                    <a:pt x="2606" y="8307"/>
                    <a:pt x="7244" y="9333"/>
                  </a:cubicBezTo>
                  <a:cubicBezTo>
                    <a:pt x="11882" y="10357"/>
                    <a:pt x="18171" y="10934"/>
                    <a:pt x="24729" y="10934"/>
                  </a:cubicBezTo>
                  <a:cubicBezTo>
                    <a:pt x="31289" y="10934"/>
                    <a:pt x="37578" y="10357"/>
                    <a:pt x="42216" y="9333"/>
                  </a:cubicBezTo>
                  <a:cubicBezTo>
                    <a:pt x="46854" y="8307"/>
                    <a:pt x="49458" y="6917"/>
                    <a:pt x="49458" y="5468"/>
                  </a:cubicBezTo>
                  <a:cubicBezTo>
                    <a:pt x="49458" y="4017"/>
                    <a:pt x="46854" y="2627"/>
                    <a:pt x="42216" y="1602"/>
                  </a:cubicBezTo>
                  <a:cubicBezTo>
                    <a:pt x="37578" y="577"/>
                    <a:pt x="31289" y="0"/>
                    <a:pt x="2472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-2341025" y="4166825"/>
              <a:ext cx="261625" cy="166750"/>
            </a:xfrm>
            <a:custGeom>
              <a:rect b="b" l="l" r="r" t="t"/>
              <a:pathLst>
                <a:path extrusionOk="0" h="6670" w="10465">
                  <a:moveTo>
                    <a:pt x="9145" y="1"/>
                  </a:moveTo>
                  <a:cubicBezTo>
                    <a:pt x="7828" y="1"/>
                    <a:pt x="5998" y="820"/>
                    <a:pt x="5998" y="820"/>
                  </a:cubicBezTo>
                  <a:cubicBezTo>
                    <a:pt x="5998" y="820"/>
                    <a:pt x="0" y="4193"/>
                    <a:pt x="0" y="5817"/>
                  </a:cubicBezTo>
                  <a:cubicBezTo>
                    <a:pt x="0" y="6430"/>
                    <a:pt x="527" y="6669"/>
                    <a:pt x="1314" y="6669"/>
                  </a:cubicBezTo>
                  <a:cubicBezTo>
                    <a:pt x="2612" y="6669"/>
                    <a:pt x="4617" y="6017"/>
                    <a:pt x="6126" y="5317"/>
                  </a:cubicBezTo>
                  <a:cubicBezTo>
                    <a:pt x="8550" y="4193"/>
                    <a:pt x="10465" y="3319"/>
                    <a:pt x="10465" y="1069"/>
                  </a:cubicBezTo>
                  <a:cubicBezTo>
                    <a:pt x="10465" y="260"/>
                    <a:pt x="9886" y="1"/>
                    <a:pt x="914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-2347550" y="4160350"/>
              <a:ext cx="274625" cy="179700"/>
            </a:xfrm>
            <a:custGeom>
              <a:rect b="b" l="l" r="r" t="t"/>
              <a:pathLst>
                <a:path extrusionOk="0" h="7188" w="10985">
                  <a:moveTo>
                    <a:pt x="9407" y="517"/>
                  </a:moveTo>
                  <a:cubicBezTo>
                    <a:pt x="9716" y="517"/>
                    <a:pt x="9984" y="568"/>
                    <a:pt x="10174" y="691"/>
                  </a:cubicBezTo>
                  <a:cubicBezTo>
                    <a:pt x="10298" y="772"/>
                    <a:pt x="10465" y="926"/>
                    <a:pt x="10465" y="1329"/>
                  </a:cubicBezTo>
                  <a:cubicBezTo>
                    <a:pt x="10465" y="3399"/>
                    <a:pt x="8725" y="4205"/>
                    <a:pt x="6277" y="5340"/>
                  </a:cubicBezTo>
                  <a:cubicBezTo>
                    <a:pt x="4672" y="6085"/>
                    <a:pt x="2741" y="6670"/>
                    <a:pt x="1567" y="6670"/>
                  </a:cubicBezTo>
                  <a:cubicBezTo>
                    <a:pt x="1211" y="6670"/>
                    <a:pt x="924" y="6616"/>
                    <a:pt x="737" y="6496"/>
                  </a:cubicBezTo>
                  <a:cubicBezTo>
                    <a:pt x="588" y="6402"/>
                    <a:pt x="522" y="6271"/>
                    <a:pt x="522" y="6076"/>
                  </a:cubicBezTo>
                  <a:cubicBezTo>
                    <a:pt x="522" y="5006"/>
                    <a:pt x="4107" y="2589"/>
                    <a:pt x="6375" y="1311"/>
                  </a:cubicBezTo>
                  <a:lnTo>
                    <a:pt x="6376" y="1311"/>
                  </a:lnTo>
                  <a:cubicBezTo>
                    <a:pt x="6984" y="1041"/>
                    <a:pt x="8409" y="517"/>
                    <a:pt x="9407" y="517"/>
                  </a:cubicBezTo>
                  <a:close/>
                  <a:moveTo>
                    <a:pt x="9394" y="0"/>
                  </a:moveTo>
                  <a:cubicBezTo>
                    <a:pt x="8079" y="0"/>
                    <a:pt x="6392" y="733"/>
                    <a:pt x="6152" y="841"/>
                  </a:cubicBezTo>
                  <a:lnTo>
                    <a:pt x="6130" y="852"/>
                  </a:lnTo>
                  <a:cubicBezTo>
                    <a:pt x="5503" y="1205"/>
                    <a:pt x="1" y="4351"/>
                    <a:pt x="1" y="6076"/>
                  </a:cubicBezTo>
                  <a:cubicBezTo>
                    <a:pt x="1" y="6448"/>
                    <a:pt x="160" y="6745"/>
                    <a:pt x="457" y="6936"/>
                  </a:cubicBezTo>
                  <a:cubicBezTo>
                    <a:pt x="736" y="7113"/>
                    <a:pt x="1125" y="7188"/>
                    <a:pt x="1577" y="7188"/>
                  </a:cubicBezTo>
                  <a:cubicBezTo>
                    <a:pt x="3085" y="7188"/>
                    <a:pt x="5305" y="6366"/>
                    <a:pt x="6537" y="5794"/>
                  </a:cubicBezTo>
                  <a:cubicBezTo>
                    <a:pt x="8924" y="4686"/>
                    <a:pt x="10985" y="3731"/>
                    <a:pt x="10985" y="1328"/>
                  </a:cubicBezTo>
                  <a:cubicBezTo>
                    <a:pt x="10985" y="723"/>
                    <a:pt x="10698" y="410"/>
                    <a:pt x="10457" y="254"/>
                  </a:cubicBezTo>
                  <a:cubicBezTo>
                    <a:pt x="10175" y="71"/>
                    <a:pt x="9802" y="0"/>
                    <a:pt x="939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-1584925" y="4166825"/>
              <a:ext cx="261625" cy="166750"/>
            </a:xfrm>
            <a:custGeom>
              <a:rect b="b" l="l" r="r" t="t"/>
              <a:pathLst>
                <a:path extrusionOk="0" h="6670" w="10465">
                  <a:moveTo>
                    <a:pt x="1320" y="1"/>
                  </a:moveTo>
                  <a:cubicBezTo>
                    <a:pt x="579" y="1"/>
                    <a:pt x="1" y="260"/>
                    <a:pt x="1" y="1069"/>
                  </a:cubicBezTo>
                  <a:cubicBezTo>
                    <a:pt x="1" y="3319"/>
                    <a:pt x="1914" y="4193"/>
                    <a:pt x="4340" y="5317"/>
                  </a:cubicBezTo>
                  <a:cubicBezTo>
                    <a:pt x="5849" y="6017"/>
                    <a:pt x="7853" y="6669"/>
                    <a:pt x="9151" y="6669"/>
                  </a:cubicBezTo>
                  <a:cubicBezTo>
                    <a:pt x="9937" y="6669"/>
                    <a:pt x="10464" y="6430"/>
                    <a:pt x="10464" y="5817"/>
                  </a:cubicBezTo>
                  <a:cubicBezTo>
                    <a:pt x="10464" y="4193"/>
                    <a:pt x="4467" y="820"/>
                    <a:pt x="4467" y="820"/>
                  </a:cubicBezTo>
                  <a:cubicBezTo>
                    <a:pt x="4467" y="820"/>
                    <a:pt x="2637" y="1"/>
                    <a:pt x="132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-1591425" y="4160325"/>
              <a:ext cx="274625" cy="179725"/>
            </a:xfrm>
            <a:custGeom>
              <a:rect b="b" l="l" r="r" t="t"/>
              <a:pathLst>
                <a:path extrusionOk="0" h="7189" w="10985">
                  <a:moveTo>
                    <a:pt x="1577" y="519"/>
                  </a:moveTo>
                  <a:cubicBezTo>
                    <a:pt x="2575" y="519"/>
                    <a:pt x="4003" y="1042"/>
                    <a:pt x="4610" y="1312"/>
                  </a:cubicBezTo>
                  <a:cubicBezTo>
                    <a:pt x="6878" y="2590"/>
                    <a:pt x="10465" y="5007"/>
                    <a:pt x="10465" y="6077"/>
                  </a:cubicBezTo>
                  <a:cubicBezTo>
                    <a:pt x="10465" y="6272"/>
                    <a:pt x="10399" y="6403"/>
                    <a:pt x="10250" y="6497"/>
                  </a:cubicBezTo>
                  <a:cubicBezTo>
                    <a:pt x="10063" y="6617"/>
                    <a:pt x="9777" y="6671"/>
                    <a:pt x="9421" y="6671"/>
                  </a:cubicBezTo>
                  <a:cubicBezTo>
                    <a:pt x="8246" y="6671"/>
                    <a:pt x="6306" y="6082"/>
                    <a:pt x="4669" y="5322"/>
                  </a:cubicBezTo>
                  <a:cubicBezTo>
                    <a:pt x="2260" y="4205"/>
                    <a:pt x="521" y="3400"/>
                    <a:pt x="521" y="1329"/>
                  </a:cubicBezTo>
                  <a:cubicBezTo>
                    <a:pt x="521" y="927"/>
                    <a:pt x="687" y="772"/>
                    <a:pt x="812" y="691"/>
                  </a:cubicBezTo>
                  <a:cubicBezTo>
                    <a:pt x="1002" y="569"/>
                    <a:pt x="1268" y="519"/>
                    <a:pt x="1577" y="519"/>
                  </a:cubicBezTo>
                  <a:close/>
                  <a:moveTo>
                    <a:pt x="1592" y="1"/>
                  </a:moveTo>
                  <a:cubicBezTo>
                    <a:pt x="1183" y="1"/>
                    <a:pt x="810" y="72"/>
                    <a:pt x="528" y="255"/>
                  </a:cubicBezTo>
                  <a:cubicBezTo>
                    <a:pt x="288" y="411"/>
                    <a:pt x="1" y="724"/>
                    <a:pt x="1" y="1329"/>
                  </a:cubicBezTo>
                  <a:cubicBezTo>
                    <a:pt x="1" y="3732"/>
                    <a:pt x="2061" y="4687"/>
                    <a:pt x="4491" y="5813"/>
                  </a:cubicBezTo>
                  <a:cubicBezTo>
                    <a:pt x="5691" y="6370"/>
                    <a:pt x="7902" y="7189"/>
                    <a:pt x="9408" y="7189"/>
                  </a:cubicBezTo>
                  <a:cubicBezTo>
                    <a:pt x="9861" y="7189"/>
                    <a:pt x="10250" y="7115"/>
                    <a:pt x="10528" y="6937"/>
                  </a:cubicBezTo>
                  <a:cubicBezTo>
                    <a:pt x="10827" y="6746"/>
                    <a:pt x="10985" y="6449"/>
                    <a:pt x="10985" y="6077"/>
                  </a:cubicBezTo>
                  <a:cubicBezTo>
                    <a:pt x="10985" y="4352"/>
                    <a:pt x="5482" y="1206"/>
                    <a:pt x="4855" y="853"/>
                  </a:cubicBezTo>
                  <a:lnTo>
                    <a:pt x="4833" y="842"/>
                  </a:lnTo>
                  <a:cubicBezTo>
                    <a:pt x="4593" y="734"/>
                    <a:pt x="2907" y="1"/>
                    <a:pt x="159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-2194275" y="2806750"/>
              <a:ext cx="708250" cy="1421175"/>
            </a:xfrm>
            <a:custGeom>
              <a:rect b="b" l="l" r="r" t="t"/>
              <a:pathLst>
                <a:path extrusionOk="0" h="56847" w="28330">
                  <a:moveTo>
                    <a:pt x="25394" y="1"/>
                  </a:moveTo>
                  <a:lnTo>
                    <a:pt x="2553" y="2"/>
                  </a:lnTo>
                  <a:lnTo>
                    <a:pt x="1" y="55848"/>
                  </a:lnTo>
                  <a:cubicBezTo>
                    <a:pt x="1" y="55848"/>
                    <a:pt x="908" y="56637"/>
                    <a:pt x="2096" y="56637"/>
                  </a:cubicBezTo>
                  <a:cubicBezTo>
                    <a:pt x="2245" y="56637"/>
                    <a:pt x="2397" y="56625"/>
                    <a:pt x="2553" y="56597"/>
                  </a:cubicBezTo>
                  <a:cubicBezTo>
                    <a:pt x="3957" y="56348"/>
                    <a:pt x="4595" y="55472"/>
                    <a:pt x="4595" y="55472"/>
                  </a:cubicBezTo>
                  <a:lnTo>
                    <a:pt x="13272" y="9871"/>
                  </a:lnTo>
                  <a:lnTo>
                    <a:pt x="15058" y="9871"/>
                  </a:lnTo>
                  <a:lnTo>
                    <a:pt x="24247" y="56348"/>
                  </a:lnTo>
                  <a:cubicBezTo>
                    <a:pt x="24247" y="56348"/>
                    <a:pt x="25139" y="56847"/>
                    <a:pt x="26033" y="56847"/>
                  </a:cubicBezTo>
                  <a:cubicBezTo>
                    <a:pt x="26925" y="56847"/>
                    <a:pt x="28330" y="55723"/>
                    <a:pt x="28330" y="55723"/>
                  </a:cubicBezTo>
                  <a:lnTo>
                    <a:pt x="25394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-2200925" y="2800250"/>
              <a:ext cx="721600" cy="1434175"/>
            </a:xfrm>
            <a:custGeom>
              <a:rect b="b" l="l" r="r" t="t"/>
              <a:pathLst>
                <a:path extrusionOk="0" h="57367" w="28864">
                  <a:moveTo>
                    <a:pt x="25415" y="522"/>
                  </a:moveTo>
                  <a:lnTo>
                    <a:pt x="28329" y="55861"/>
                  </a:lnTo>
                  <a:cubicBezTo>
                    <a:pt x="27886" y="56197"/>
                    <a:pt x="26904" y="56846"/>
                    <a:pt x="26300" y="56846"/>
                  </a:cubicBezTo>
                  <a:cubicBezTo>
                    <a:pt x="25656" y="56846"/>
                    <a:pt x="24994" y="56556"/>
                    <a:pt x="24744" y="56433"/>
                  </a:cubicBezTo>
                  <a:lnTo>
                    <a:pt x="15580" y="10081"/>
                  </a:lnTo>
                  <a:lnTo>
                    <a:pt x="15539" y="9872"/>
                  </a:lnTo>
                  <a:lnTo>
                    <a:pt x="13323" y="9872"/>
                  </a:lnTo>
                  <a:lnTo>
                    <a:pt x="4617" y="55620"/>
                  </a:lnTo>
                  <a:cubicBezTo>
                    <a:pt x="4475" y="55785"/>
                    <a:pt x="3879" y="56404"/>
                    <a:pt x="2773" y="56600"/>
                  </a:cubicBezTo>
                  <a:cubicBezTo>
                    <a:pt x="2635" y="56625"/>
                    <a:pt x="2499" y="56636"/>
                    <a:pt x="2367" y="56636"/>
                  </a:cubicBezTo>
                  <a:cubicBezTo>
                    <a:pt x="1501" y="56636"/>
                    <a:pt x="784" y="56170"/>
                    <a:pt x="533" y="55985"/>
                  </a:cubicBezTo>
                  <a:lnTo>
                    <a:pt x="3067" y="522"/>
                  </a:lnTo>
                  <a:close/>
                  <a:moveTo>
                    <a:pt x="2570" y="0"/>
                  </a:moveTo>
                  <a:lnTo>
                    <a:pt x="6" y="56095"/>
                  </a:lnTo>
                  <a:lnTo>
                    <a:pt x="0" y="56221"/>
                  </a:lnTo>
                  <a:lnTo>
                    <a:pt x="96" y="56304"/>
                  </a:lnTo>
                  <a:cubicBezTo>
                    <a:pt x="140" y="56343"/>
                    <a:pt x="1093" y="57159"/>
                    <a:pt x="2358" y="57159"/>
                  </a:cubicBezTo>
                  <a:cubicBezTo>
                    <a:pt x="2522" y="57159"/>
                    <a:pt x="2692" y="57145"/>
                    <a:pt x="2865" y="57114"/>
                  </a:cubicBezTo>
                  <a:cubicBezTo>
                    <a:pt x="4355" y="56847"/>
                    <a:pt x="5042" y="55925"/>
                    <a:pt x="5072" y="55886"/>
                  </a:cubicBezTo>
                  <a:lnTo>
                    <a:pt x="5105" y="55839"/>
                  </a:lnTo>
                  <a:lnTo>
                    <a:pt x="13754" y="10391"/>
                  </a:lnTo>
                  <a:lnTo>
                    <a:pt x="15111" y="10391"/>
                  </a:lnTo>
                  <a:lnTo>
                    <a:pt x="24281" y="56775"/>
                  </a:lnTo>
                  <a:lnTo>
                    <a:pt x="24387" y="56834"/>
                  </a:lnTo>
                  <a:cubicBezTo>
                    <a:pt x="24425" y="56856"/>
                    <a:pt x="25349" y="57367"/>
                    <a:pt x="26300" y="57367"/>
                  </a:cubicBezTo>
                  <a:cubicBezTo>
                    <a:pt x="27256" y="57367"/>
                    <a:pt x="28608" y="56306"/>
                    <a:pt x="28759" y="56185"/>
                  </a:cubicBezTo>
                  <a:lnTo>
                    <a:pt x="28863" y="56102"/>
                  </a:lnTo>
                  <a:lnTo>
                    <a:pt x="25921" y="248"/>
                  </a:lnTo>
                  <a:lnTo>
                    <a:pt x="25909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-2197450" y="1954100"/>
              <a:ext cx="733775" cy="799625"/>
            </a:xfrm>
            <a:custGeom>
              <a:rect b="b" l="l" r="r" t="t"/>
              <a:pathLst>
                <a:path extrusionOk="0" h="31985" w="29351">
                  <a:moveTo>
                    <a:pt x="16717" y="1"/>
                  </a:moveTo>
                  <a:lnTo>
                    <a:pt x="11613" y="250"/>
                  </a:lnTo>
                  <a:lnTo>
                    <a:pt x="1" y="4998"/>
                  </a:lnTo>
                  <a:lnTo>
                    <a:pt x="3063" y="31984"/>
                  </a:lnTo>
                  <a:lnTo>
                    <a:pt x="25267" y="31984"/>
                  </a:lnTo>
                  <a:lnTo>
                    <a:pt x="29350" y="3999"/>
                  </a:lnTo>
                  <a:lnTo>
                    <a:pt x="167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-2204500" y="1947525"/>
              <a:ext cx="748050" cy="812700"/>
            </a:xfrm>
            <a:custGeom>
              <a:rect b="b" l="l" r="r" t="t"/>
              <a:pathLst>
                <a:path extrusionOk="0" h="32508" w="29922">
                  <a:moveTo>
                    <a:pt x="16964" y="526"/>
                  </a:moveTo>
                  <a:lnTo>
                    <a:pt x="29343" y="4442"/>
                  </a:lnTo>
                  <a:lnTo>
                    <a:pt x="25324" y="31987"/>
                  </a:lnTo>
                  <a:lnTo>
                    <a:pt x="3577" y="31987"/>
                  </a:lnTo>
                  <a:lnTo>
                    <a:pt x="562" y="5427"/>
                  </a:lnTo>
                  <a:lnTo>
                    <a:pt x="11952" y="771"/>
                  </a:lnTo>
                  <a:lnTo>
                    <a:pt x="16964" y="526"/>
                  </a:lnTo>
                  <a:close/>
                  <a:moveTo>
                    <a:pt x="17033" y="1"/>
                  </a:moveTo>
                  <a:lnTo>
                    <a:pt x="11882" y="253"/>
                  </a:lnTo>
                  <a:lnTo>
                    <a:pt x="0" y="5095"/>
                  </a:lnTo>
                  <a:lnTo>
                    <a:pt x="3086" y="32276"/>
                  </a:lnTo>
                  <a:lnTo>
                    <a:pt x="3112" y="32507"/>
                  </a:lnTo>
                  <a:lnTo>
                    <a:pt x="25774" y="32507"/>
                  </a:lnTo>
                  <a:lnTo>
                    <a:pt x="29890" y="4300"/>
                  </a:lnTo>
                  <a:lnTo>
                    <a:pt x="29922" y="4080"/>
                  </a:lnTo>
                  <a:lnTo>
                    <a:pt x="17076" y="15"/>
                  </a:lnTo>
                  <a:lnTo>
                    <a:pt x="17033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-1897575" y="2015100"/>
              <a:ext cx="130825" cy="685525"/>
            </a:xfrm>
            <a:custGeom>
              <a:rect b="b" l="l" r="r" t="t"/>
              <a:pathLst>
                <a:path extrusionOk="0" h="27421" w="5233">
                  <a:moveTo>
                    <a:pt x="2550" y="1"/>
                  </a:moveTo>
                  <a:lnTo>
                    <a:pt x="894" y="1684"/>
                  </a:lnTo>
                  <a:lnTo>
                    <a:pt x="2298" y="3932"/>
                  </a:lnTo>
                  <a:lnTo>
                    <a:pt x="1" y="23297"/>
                  </a:lnTo>
                  <a:lnTo>
                    <a:pt x="2808" y="27420"/>
                  </a:lnTo>
                  <a:lnTo>
                    <a:pt x="5233" y="22922"/>
                  </a:lnTo>
                  <a:lnTo>
                    <a:pt x="3319" y="3682"/>
                  </a:lnTo>
                  <a:lnTo>
                    <a:pt x="4977" y="1059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-1904325" y="2007325"/>
              <a:ext cx="144250" cy="705825"/>
            </a:xfrm>
            <a:custGeom>
              <a:rect b="b" l="l" r="r" t="t"/>
              <a:pathLst>
                <a:path extrusionOk="0" h="28233" w="5770">
                  <a:moveTo>
                    <a:pt x="2878" y="622"/>
                  </a:moveTo>
                  <a:lnTo>
                    <a:pt x="4864" y="1487"/>
                  </a:lnTo>
                  <a:lnTo>
                    <a:pt x="3320" y="3930"/>
                  </a:lnTo>
                  <a:lnTo>
                    <a:pt x="5235" y="23179"/>
                  </a:lnTo>
                  <a:lnTo>
                    <a:pt x="3052" y="27230"/>
                  </a:lnTo>
                  <a:lnTo>
                    <a:pt x="541" y="23541"/>
                  </a:lnTo>
                  <a:lnTo>
                    <a:pt x="2824" y="4274"/>
                  </a:lnTo>
                  <a:lnTo>
                    <a:pt x="2835" y="4183"/>
                  </a:lnTo>
                  <a:lnTo>
                    <a:pt x="1492" y="2031"/>
                  </a:lnTo>
                  <a:lnTo>
                    <a:pt x="2878" y="622"/>
                  </a:lnTo>
                  <a:close/>
                  <a:moveTo>
                    <a:pt x="2760" y="0"/>
                  </a:moveTo>
                  <a:lnTo>
                    <a:pt x="835" y="1958"/>
                  </a:lnTo>
                  <a:lnTo>
                    <a:pt x="2298" y="4304"/>
                  </a:lnTo>
                  <a:lnTo>
                    <a:pt x="13" y="23578"/>
                  </a:lnTo>
                  <a:lnTo>
                    <a:pt x="1" y="23673"/>
                  </a:lnTo>
                  <a:lnTo>
                    <a:pt x="3104" y="28233"/>
                  </a:lnTo>
                  <a:lnTo>
                    <a:pt x="5769" y="23286"/>
                  </a:lnTo>
                  <a:lnTo>
                    <a:pt x="3857" y="4057"/>
                  </a:lnTo>
                  <a:lnTo>
                    <a:pt x="5630" y="1252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-1963450" y="1928875"/>
              <a:ext cx="129625" cy="165925"/>
            </a:xfrm>
            <a:custGeom>
              <a:rect b="b" l="l" r="r" t="t"/>
              <a:pathLst>
                <a:path extrusionOk="0" h="6637" w="5185">
                  <a:moveTo>
                    <a:pt x="1862" y="1"/>
                  </a:moveTo>
                  <a:lnTo>
                    <a:pt x="1" y="2213"/>
                  </a:lnTo>
                  <a:lnTo>
                    <a:pt x="3323" y="6637"/>
                  </a:lnTo>
                  <a:lnTo>
                    <a:pt x="5185" y="3450"/>
                  </a:lnTo>
                  <a:lnTo>
                    <a:pt x="186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-1971775" y="1919175"/>
              <a:ext cx="146025" cy="187375"/>
            </a:xfrm>
            <a:custGeom>
              <a:rect b="b" l="l" r="r" t="t"/>
              <a:pathLst>
                <a:path extrusionOk="0" h="7495" w="5841">
                  <a:moveTo>
                    <a:pt x="2208" y="778"/>
                  </a:moveTo>
                  <a:lnTo>
                    <a:pt x="5193" y="3876"/>
                  </a:lnTo>
                  <a:lnTo>
                    <a:pt x="3629" y="6555"/>
                  </a:lnTo>
                  <a:lnTo>
                    <a:pt x="667" y="2610"/>
                  </a:lnTo>
                  <a:lnTo>
                    <a:pt x="2208" y="778"/>
                  </a:lnTo>
                  <a:close/>
                  <a:moveTo>
                    <a:pt x="2180" y="0"/>
                  </a:moveTo>
                  <a:lnTo>
                    <a:pt x="1" y="2592"/>
                  </a:lnTo>
                  <a:lnTo>
                    <a:pt x="3684" y="7494"/>
                  </a:lnTo>
                  <a:lnTo>
                    <a:pt x="5841" y="3798"/>
                  </a:lnTo>
                  <a:lnTo>
                    <a:pt x="2180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49"/>
            <p:cNvSpPr/>
            <p:nvPr/>
          </p:nvSpPr>
          <p:spPr>
            <a:xfrm>
              <a:off x="-1833850" y="1927250"/>
              <a:ext cx="124625" cy="175700"/>
            </a:xfrm>
            <a:custGeom>
              <a:rect b="b" l="l" r="r" t="t"/>
              <a:pathLst>
                <a:path extrusionOk="0" h="7028" w="4985">
                  <a:moveTo>
                    <a:pt x="3390" y="1"/>
                  </a:moveTo>
                  <a:lnTo>
                    <a:pt x="1" y="3515"/>
                  </a:lnTo>
                  <a:lnTo>
                    <a:pt x="2260" y="7027"/>
                  </a:lnTo>
                  <a:lnTo>
                    <a:pt x="4985" y="2018"/>
                  </a:lnTo>
                  <a:lnTo>
                    <a:pt x="339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49"/>
            <p:cNvSpPr/>
            <p:nvPr/>
          </p:nvSpPr>
          <p:spPr>
            <a:xfrm>
              <a:off x="-1842100" y="1917375"/>
              <a:ext cx="140625" cy="198325"/>
            </a:xfrm>
            <a:custGeom>
              <a:rect b="b" l="l" r="r" t="t"/>
              <a:pathLst>
                <a:path extrusionOk="0" h="7933" w="5625">
                  <a:moveTo>
                    <a:pt x="3701" y="790"/>
                  </a:moveTo>
                  <a:lnTo>
                    <a:pt x="5004" y="2440"/>
                  </a:lnTo>
                  <a:lnTo>
                    <a:pt x="2571" y="6911"/>
                  </a:lnTo>
                  <a:lnTo>
                    <a:pt x="660" y="3941"/>
                  </a:lnTo>
                  <a:lnTo>
                    <a:pt x="3701" y="790"/>
                  </a:lnTo>
                  <a:close/>
                  <a:moveTo>
                    <a:pt x="3738" y="1"/>
                  </a:moveTo>
                  <a:lnTo>
                    <a:pt x="0" y="3876"/>
                  </a:lnTo>
                  <a:lnTo>
                    <a:pt x="2608" y="7932"/>
                  </a:lnTo>
                  <a:lnTo>
                    <a:pt x="5625" y="2386"/>
                  </a:lnTo>
                  <a:lnTo>
                    <a:pt x="3738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-2142175" y="2203975"/>
              <a:ext cx="195700" cy="104125"/>
            </a:xfrm>
            <a:custGeom>
              <a:rect b="b" l="l" r="r" t="t"/>
              <a:pathLst>
                <a:path extrusionOk="0" h="4165" w="7828">
                  <a:moveTo>
                    <a:pt x="1" y="0"/>
                  </a:moveTo>
                  <a:lnTo>
                    <a:pt x="1" y="2666"/>
                  </a:lnTo>
                  <a:lnTo>
                    <a:pt x="3914" y="4165"/>
                  </a:lnTo>
                  <a:lnTo>
                    <a:pt x="7828" y="2498"/>
                  </a:lnTo>
                  <a:lnTo>
                    <a:pt x="782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-2148650" y="2197475"/>
              <a:ext cx="208700" cy="117650"/>
            </a:xfrm>
            <a:custGeom>
              <a:rect b="b" l="l" r="r" t="t"/>
              <a:pathLst>
                <a:path extrusionOk="0" h="4706" w="8348">
                  <a:moveTo>
                    <a:pt x="7827" y="521"/>
                  </a:moveTo>
                  <a:lnTo>
                    <a:pt x="7827" y="2587"/>
                  </a:lnTo>
                  <a:lnTo>
                    <a:pt x="4168" y="4144"/>
                  </a:lnTo>
                  <a:lnTo>
                    <a:pt x="520" y="2746"/>
                  </a:lnTo>
                  <a:lnTo>
                    <a:pt x="520" y="521"/>
                  </a:lnTo>
                  <a:close/>
                  <a:moveTo>
                    <a:pt x="0" y="0"/>
                  </a:moveTo>
                  <a:lnTo>
                    <a:pt x="0" y="3105"/>
                  </a:lnTo>
                  <a:lnTo>
                    <a:pt x="4178" y="4706"/>
                  </a:lnTo>
                  <a:lnTo>
                    <a:pt x="8347" y="29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-1750800" y="2203975"/>
              <a:ext cx="195675" cy="104125"/>
            </a:xfrm>
            <a:custGeom>
              <a:rect b="b" l="l" r="r" t="t"/>
              <a:pathLst>
                <a:path extrusionOk="0" h="4165" w="7827">
                  <a:moveTo>
                    <a:pt x="0" y="0"/>
                  </a:moveTo>
                  <a:lnTo>
                    <a:pt x="0" y="2666"/>
                  </a:lnTo>
                  <a:lnTo>
                    <a:pt x="3914" y="4165"/>
                  </a:lnTo>
                  <a:lnTo>
                    <a:pt x="7826" y="2498"/>
                  </a:lnTo>
                  <a:lnTo>
                    <a:pt x="782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-1757325" y="2197475"/>
              <a:ext cx="208700" cy="117650"/>
            </a:xfrm>
            <a:custGeom>
              <a:rect b="b" l="l" r="r" t="t"/>
              <a:pathLst>
                <a:path extrusionOk="0" h="4706" w="8348">
                  <a:moveTo>
                    <a:pt x="7827" y="521"/>
                  </a:moveTo>
                  <a:lnTo>
                    <a:pt x="7827" y="2587"/>
                  </a:lnTo>
                  <a:lnTo>
                    <a:pt x="4169" y="4144"/>
                  </a:lnTo>
                  <a:lnTo>
                    <a:pt x="520" y="2746"/>
                  </a:lnTo>
                  <a:lnTo>
                    <a:pt x="520" y="521"/>
                  </a:lnTo>
                  <a:close/>
                  <a:moveTo>
                    <a:pt x="1" y="0"/>
                  </a:moveTo>
                  <a:lnTo>
                    <a:pt x="1" y="3105"/>
                  </a:lnTo>
                  <a:lnTo>
                    <a:pt x="4180" y="4706"/>
                  </a:lnTo>
                  <a:lnTo>
                    <a:pt x="8348" y="2930"/>
                  </a:lnTo>
                  <a:lnTo>
                    <a:pt x="8348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-2130450" y="2741200"/>
              <a:ext cx="571075" cy="65625"/>
            </a:xfrm>
            <a:custGeom>
              <a:rect b="b" l="l" r="r" t="t"/>
              <a:pathLst>
                <a:path extrusionOk="0" h="2625" w="22843">
                  <a:moveTo>
                    <a:pt x="0" y="0"/>
                  </a:moveTo>
                  <a:lnTo>
                    <a:pt x="0" y="2624"/>
                  </a:lnTo>
                  <a:lnTo>
                    <a:pt x="22843" y="2624"/>
                  </a:lnTo>
                  <a:lnTo>
                    <a:pt x="22843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-2136975" y="2734675"/>
              <a:ext cx="584100" cy="78650"/>
            </a:xfrm>
            <a:custGeom>
              <a:rect b="b" l="l" r="r" t="t"/>
              <a:pathLst>
                <a:path extrusionOk="0" h="3146" w="23364">
                  <a:moveTo>
                    <a:pt x="22843" y="520"/>
                  </a:moveTo>
                  <a:lnTo>
                    <a:pt x="22843" y="2625"/>
                  </a:lnTo>
                  <a:lnTo>
                    <a:pt x="522" y="2625"/>
                  </a:lnTo>
                  <a:lnTo>
                    <a:pt x="522" y="520"/>
                  </a:lnTo>
                  <a:close/>
                  <a:moveTo>
                    <a:pt x="1" y="1"/>
                  </a:moveTo>
                  <a:lnTo>
                    <a:pt x="1" y="3145"/>
                  </a:lnTo>
                  <a:lnTo>
                    <a:pt x="23364" y="3145"/>
                  </a:lnTo>
                  <a:lnTo>
                    <a:pt x="23364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-2242125" y="2794275"/>
              <a:ext cx="143600" cy="298450"/>
            </a:xfrm>
            <a:custGeom>
              <a:rect b="b" l="l" r="r" t="t"/>
              <a:pathLst>
                <a:path extrusionOk="0" h="11938" w="5744">
                  <a:moveTo>
                    <a:pt x="4085" y="1"/>
                  </a:moveTo>
                  <a:lnTo>
                    <a:pt x="129" y="1625"/>
                  </a:lnTo>
                  <a:cubicBezTo>
                    <a:pt x="129" y="1625"/>
                    <a:pt x="0" y="3499"/>
                    <a:pt x="383" y="4998"/>
                  </a:cubicBezTo>
                  <a:cubicBezTo>
                    <a:pt x="767" y="6497"/>
                    <a:pt x="1277" y="9746"/>
                    <a:pt x="1659" y="10370"/>
                  </a:cubicBezTo>
                  <a:cubicBezTo>
                    <a:pt x="1994" y="10916"/>
                    <a:pt x="3496" y="11938"/>
                    <a:pt x="4041" y="11938"/>
                  </a:cubicBezTo>
                  <a:cubicBezTo>
                    <a:pt x="4120" y="11938"/>
                    <a:pt x="4179" y="11916"/>
                    <a:pt x="4212" y="11869"/>
                  </a:cubicBezTo>
                  <a:cubicBezTo>
                    <a:pt x="4467" y="11494"/>
                    <a:pt x="5744" y="500"/>
                    <a:pt x="5744" y="500"/>
                  </a:cubicBezTo>
                  <a:lnTo>
                    <a:pt x="4085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-2248575" y="2787375"/>
              <a:ext cx="157125" cy="311875"/>
            </a:xfrm>
            <a:custGeom>
              <a:rect b="b" l="l" r="r" t="t"/>
              <a:pathLst>
                <a:path extrusionOk="0" h="12475" w="6285">
                  <a:moveTo>
                    <a:pt x="4356" y="554"/>
                  </a:moveTo>
                  <a:lnTo>
                    <a:pt x="5718" y="964"/>
                  </a:lnTo>
                  <a:cubicBezTo>
                    <a:pt x="5231" y="5136"/>
                    <a:pt x="4472" y="11253"/>
                    <a:pt x="4269" y="11956"/>
                  </a:cubicBezTo>
                  <a:cubicBezTo>
                    <a:pt x="3876" y="11935"/>
                    <a:pt x="2458" y="11031"/>
                    <a:pt x="2140" y="10511"/>
                  </a:cubicBezTo>
                  <a:cubicBezTo>
                    <a:pt x="1918" y="10149"/>
                    <a:pt x="1601" y="8578"/>
                    <a:pt x="1347" y="7313"/>
                  </a:cubicBezTo>
                  <a:cubicBezTo>
                    <a:pt x="1186" y="6512"/>
                    <a:pt x="1033" y="5755"/>
                    <a:pt x="894" y="5210"/>
                  </a:cubicBezTo>
                  <a:cubicBezTo>
                    <a:pt x="590" y="4019"/>
                    <a:pt x="618" y="2558"/>
                    <a:pt x="638" y="2079"/>
                  </a:cubicBezTo>
                  <a:lnTo>
                    <a:pt x="4356" y="554"/>
                  </a:lnTo>
                  <a:close/>
                  <a:moveTo>
                    <a:pt x="4329" y="1"/>
                  </a:moveTo>
                  <a:lnTo>
                    <a:pt x="138" y="1722"/>
                  </a:lnTo>
                  <a:lnTo>
                    <a:pt x="126" y="1883"/>
                  </a:lnTo>
                  <a:cubicBezTo>
                    <a:pt x="121" y="1961"/>
                    <a:pt x="0" y="3816"/>
                    <a:pt x="389" y="5339"/>
                  </a:cubicBezTo>
                  <a:cubicBezTo>
                    <a:pt x="526" y="5870"/>
                    <a:pt x="677" y="6621"/>
                    <a:pt x="837" y="7415"/>
                  </a:cubicBezTo>
                  <a:cubicBezTo>
                    <a:pt x="1193" y="9183"/>
                    <a:pt x="1445" y="10373"/>
                    <a:pt x="1696" y="10783"/>
                  </a:cubicBezTo>
                  <a:cubicBezTo>
                    <a:pt x="2062" y="11382"/>
                    <a:pt x="3618" y="12459"/>
                    <a:pt x="4283" y="12474"/>
                  </a:cubicBezTo>
                  <a:lnTo>
                    <a:pt x="4300" y="12474"/>
                  </a:lnTo>
                  <a:cubicBezTo>
                    <a:pt x="4527" y="12474"/>
                    <a:pt x="4638" y="12362"/>
                    <a:pt x="4685" y="12293"/>
                  </a:cubicBezTo>
                  <a:cubicBezTo>
                    <a:pt x="4948" y="11906"/>
                    <a:pt x="5874" y="4131"/>
                    <a:pt x="6259" y="807"/>
                  </a:cubicBezTo>
                  <a:lnTo>
                    <a:pt x="6285" y="591"/>
                  </a:lnTo>
                  <a:lnTo>
                    <a:pt x="4329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-1916925" y="1813400"/>
              <a:ext cx="167825" cy="201725"/>
            </a:xfrm>
            <a:custGeom>
              <a:rect b="b" l="l" r="r" t="t"/>
              <a:pathLst>
                <a:path extrusionOk="0" h="8069" w="6713">
                  <a:moveTo>
                    <a:pt x="6713" y="0"/>
                  </a:moveTo>
                  <a:lnTo>
                    <a:pt x="1" y="66"/>
                  </a:lnTo>
                  <a:lnTo>
                    <a:pt x="1" y="4620"/>
                  </a:lnTo>
                  <a:lnTo>
                    <a:pt x="3324" y="8069"/>
                  </a:lnTo>
                  <a:lnTo>
                    <a:pt x="6713" y="4555"/>
                  </a:lnTo>
                  <a:lnTo>
                    <a:pt x="67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-1923425" y="1806825"/>
              <a:ext cx="180850" cy="217650"/>
            </a:xfrm>
            <a:custGeom>
              <a:rect b="b" l="l" r="r" t="t"/>
              <a:pathLst>
                <a:path extrusionOk="0" h="8706" w="7234">
                  <a:moveTo>
                    <a:pt x="6713" y="526"/>
                  </a:moveTo>
                  <a:lnTo>
                    <a:pt x="6713" y="4713"/>
                  </a:lnTo>
                  <a:lnTo>
                    <a:pt x="3584" y="7956"/>
                  </a:lnTo>
                  <a:lnTo>
                    <a:pt x="521" y="4778"/>
                  </a:lnTo>
                  <a:lnTo>
                    <a:pt x="521" y="587"/>
                  </a:lnTo>
                  <a:lnTo>
                    <a:pt x="6713" y="526"/>
                  </a:lnTo>
                  <a:close/>
                  <a:moveTo>
                    <a:pt x="7233" y="1"/>
                  </a:moveTo>
                  <a:lnTo>
                    <a:pt x="1" y="71"/>
                  </a:lnTo>
                  <a:lnTo>
                    <a:pt x="1" y="4987"/>
                  </a:lnTo>
                  <a:lnTo>
                    <a:pt x="3584" y="8706"/>
                  </a:lnTo>
                  <a:lnTo>
                    <a:pt x="7233" y="4923"/>
                  </a:lnTo>
                  <a:lnTo>
                    <a:pt x="7233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-2009975" y="1689375"/>
              <a:ext cx="64850" cy="83750"/>
            </a:xfrm>
            <a:custGeom>
              <a:rect b="b" l="l" r="r" t="t"/>
              <a:pathLst>
                <a:path extrusionOk="0" h="3350" w="2594">
                  <a:moveTo>
                    <a:pt x="706" y="0"/>
                  </a:moveTo>
                  <a:cubicBezTo>
                    <a:pt x="600" y="0"/>
                    <a:pt x="494" y="77"/>
                    <a:pt x="400" y="276"/>
                  </a:cubicBezTo>
                  <a:cubicBezTo>
                    <a:pt x="1" y="1123"/>
                    <a:pt x="466" y="2424"/>
                    <a:pt x="1064" y="2944"/>
                  </a:cubicBezTo>
                  <a:cubicBezTo>
                    <a:pt x="1463" y="3292"/>
                    <a:pt x="2011" y="3349"/>
                    <a:pt x="2331" y="3349"/>
                  </a:cubicBezTo>
                  <a:cubicBezTo>
                    <a:pt x="2490" y="3349"/>
                    <a:pt x="2593" y="3335"/>
                    <a:pt x="2593" y="3335"/>
                  </a:cubicBezTo>
                  <a:lnTo>
                    <a:pt x="2260" y="1383"/>
                  </a:lnTo>
                  <a:lnTo>
                    <a:pt x="1397" y="797"/>
                  </a:lnTo>
                  <a:cubicBezTo>
                    <a:pt x="1397" y="797"/>
                    <a:pt x="1048" y="0"/>
                    <a:pt x="7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-2016875" y="1682850"/>
              <a:ext cx="79250" cy="96775"/>
            </a:xfrm>
            <a:custGeom>
              <a:rect b="b" l="l" r="r" t="t"/>
              <a:pathLst>
                <a:path extrusionOk="0" h="3871" w="3170">
                  <a:moveTo>
                    <a:pt x="984" y="523"/>
                  </a:moveTo>
                  <a:cubicBezTo>
                    <a:pt x="1084" y="557"/>
                    <a:pt x="1305" y="867"/>
                    <a:pt x="1434" y="1163"/>
                  </a:cubicBezTo>
                  <a:lnTo>
                    <a:pt x="1465" y="1232"/>
                  </a:lnTo>
                  <a:lnTo>
                    <a:pt x="2299" y="1797"/>
                  </a:lnTo>
                  <a:lnTo>
                    <a:pt x="2563" y="3349"/>
                  </a:lnTo>
                  <a:cubicBezTo>
                    <a:pt x="2278" y="3344"/>
                    <a:pt x="1830" y="3287"/>
                    <a:pt x="1511" y="3009"/>
                  </a:cubicBezTo>
                  <a:cubicBezTo>
                    <a:pt x="964" y="2533"/>
                    <a:pt x="581" y="1351"/>
                    <a:pt x="911" y="649"/>
                  </a:cubicBezTo>
                  <a:cubicBezTo>
                    <a:pt x="952" y="563"/>
                    <a:pt x="984" y="531"/>
                    <a:pt x="984" y="523"/>
                  </a:cubicBezTo>
                  <a:close/>
                  <a:moveTo>
                    <a:pt x="987" y="1"/>
                  </a:moveTo>
                  <a:cubicBezTo>
                    <a:pt x="842" y="12"/>
                    <a:pt x="607" y="72"/>
                    <a:pt x="440" y="427"/>
                  </a:cubicBezTo>
                  <a:cubicBezTo>
                    <a:pt x="1" y="1361"/>
                    <a:pt x="470" y="2793"/>
                    <a:pt x="1169" y="3401"/>
                  </a:cubicBezTo>
                  <a:cubicBezTo>
                    <a:pt x="1630" y="3803"/>
                    <a:pt x="2246" y="3871"/>
                    <a:pt x="2606" y="3871"/>
                  </a:cubicBezTo>
                  <a:cubicBezTo>
                    <a:pt x="2706" y="3871"/>
                    <a:pt x="2805" y="3866"/>
                    <a:pt x="2904" y="3854"/>
                  </a:cubicBezTo>
                  <a:lnTo>
                    <a:pt x="3169" y="3816"/>
                  </a:lnTo>
                  <a:lnTo>
                    <a:pt x="2775" y="1490"/>
                  </a:lnTo>
                  <a:lnTo>
                    <a:pt x="1879" y="884"/>
                  </a:lnTo>
                  <a:cubicBezTo>
                    <a:pt x="1750" y="609"/>
                    <a:pt x="1419" y="7"/>
                    <a:pt x="98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-1734200" y="1689375"/>
              <a:ext cx="64850" cy="83750"/>
            </a:xfrm>
            <a:custGeom>
              <a:rect b="b" l="l" r="r" t="t"/>
              <a:pathLst>
                <a:path extrusionOk="0" h="3350" w="2594">
                  <a:moveTo>
                    <a:pt x="1889" y="0"/>
                  </a:moveTo>
                  <a:cubicBezTo>
                    <a:pt x="1546" y="0"/>
                    <a:pt x="1197" y="797"/>
                    <a:pt x="1197" y="797"/>
                  </a:cubicBezTo>
                  <a:lnTo>
                    <a:pt x="334" y="1383"/>
                  </a:lnTo>
                  <a:lnTo>
                    <a:pt x="1" y="3335"/>
                  </a:lnTo>
                  <a:cubicBezTo>
                    <a:pt x="1" y="3335"/>
                    <a:pt x="104" y="3349"/>
                    <a:pt x="263" y="3349"/>
                  </a:cubicBezTo>
                  <a:cubicBezTo>
                    <a:pt x="583" y="3349"/>
                    <a:pt x="1131" y="3292"/>
                    <a:pt x="1530" y="2944"/>
                  </a:cubicBezTo>
                  <a:cubicBezTo>
                    <a:pt x="2128" y="2424"/>
                    <a:pt x="2593" y="1123"/>
                    <a:pt x="2195" y="276"/>
                  </a:cubicBezTo>
                  <a:cubicBezTo>
                    <a:pt x="2101" y="77"/>
                    <a:pt x="1995" y="0"/>
                    <a:pt x="18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-1741700" y="1682850"/>
              <a:ext cx="79275" cy="96775"/>
            </a:xfrm>
            <a:custGeom>
              <a:rect b="b" l="l" r="r" t="t"/>
              <a:pathLst>
                <a:path extrusionOk="0" h="3871" w="3171">
                  <a:moveTo>
                    <a:pt x="2171" y="518"/>
                  </a:moveTo>
                  <a:cubicBezTo>
                    <a:pt x="2172" y="518"/>
                    <a:pt x="2208" y="540"/>
                    <a:pt x="2259" y="649"/>
                  </a:cubicBezTo>
                  <a:cubicBezTo>
                    <a:pt x="2590" y="1351"/>
                    <a:pt x="2206" y="2533"/>
                    <a:pt x="1660" y="3009"/>
                  </a:cubicBezTo>
                  <a:cubicBezTo>
                    <a:pt x="1340" y="3286"/>
                    <a:pt x="892" y="3344"/>
                    <a:pt x="607" y="3349"/>
                  </a:cubicBezTo>
                  <a:lnTo>
                    <a:pt x="872" y="1797"/>
                  </a:lnTo>
                  <a:lnTo>
                    <a:pt x="1706" y="1231"/>
                  </a:lnTo>
                  <a:lnTo>
                    <a:pt x="1736" y="1162"/>
                  </a:lnTo>
                  <a:cubicBezTo>
                    <a:pt x="1869" y="859"/>
                    <a:pt x="2097" y="542"/>
                    <a:pt x="2171" y="518"/>
                  </a:cubicBezTo>
                  <a:close/>
                  <a:moveTo>
                    <a:pt x="2183" y="1"/>
                  </a:moveTo>
                  <a:cubicBezTo>
                    <a:pt x="1752" y="7"/>
                    <a:pt x="1420" y="610"/>
                    <a:pt x="1291" y="884"/>
                  </a:cubicBezTo>
                  <a:lnTo>
                    <a:pt x="397" y="1490"/>
                  </a:lnTo>
                  <a:lnTo>
                    <a:pt x="1" y="3816"/>
                  </a:lnTo>
                  <a:lnTo>
                    <a:pt x="266" y="3854"/>
                  </a:lnTo>
                  <a:cubicBezTo>
                    <a:pt x="364" y="3866"/>
                    <a:pt x="464" y="3871"/>
                    <a:pt x="564" y="3871"/>
                  </a:cubicBezTo>
                  <a:cubicBezTo>
                    <a:pt x="925" y="3871"/>
                    <a:pt x="1540" y="3803"/>
                    <a:pt x="2001" y="3401"/>
                  </a:cubicBezTo>
                  <a:cubicBezTo>
                    <a:pt x="2700" y="2793"/>
                    <a:pt x="3171" y="1362"/>
                    <a:pt x="2730" y="427"/>
                  </a:cubicBezTo>
                  <a:cubicBezTo>
                    <a:pt x="2562" y="71"/>
                    <a:pt x="2353" y="1"/>
                    <a:pt x="2183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-2016600" y="1436150"/>
              <a:ext cx="370500" cy="286175"/>
            </a:xfrm>
            <a:custGeom>
              <a:rect b="b" l="l" r="r" t="t"/>
              <a:pathLst>
                <a:path extrusionOk="0" h="11447" w="14820">
                  <a:moveTo>
                    <a:pt x="6624" y="0"/>
                  </a:moveTo>
                  <a:cubicBezTo>
                    <a:pt x="6213" y="0"/>
                    <a:pt x="5819" y="39"/>
                    <a:pt x="5449" y="126"/>
                  </a:cubicBezTo>
                  <a:cubicBezTo>
                    <a:pt x="2126" y="907"/>
                    <a:pt x="2792" y="1883"/>
                    <a:pt x="2792" y="1883"/>
                  </a:cubicBezTo>
                  <a:cubicBezTo>
                    <a:pt x="2792" y="1883"/>
                    <a:pt x="0" y="3054"/>
                    <a:pt x="0" y="5006"/>
                  </a:cubicBezTo>
                  <a:cubicBezTo>
                    <a:pt x="0" y="6958"/>
                    <a:pt x="399" y="9170"/>
                    <a:pt x="1064" y="10015"/>
                  </a:cubicBezTo>
                  <a:cubicBezTo>
                    <a:pt x="1728" y="10862"/>
                    <a:pt x="2259" y="11447"/>
                    <a:pt x="2259" y="11447"/>
                  </a:cubicBezTo>
                  <a:lnTo>
                    <a:pt x="2392" y="8650"/>
                  </a:lnTo>
                  <a:lnTo>
                    <a:pt x="4320" y="5332"/>
                  </a:lnTo>
                  <a:cubicBezTo>
                    <a:pt x="4320" y="5332"/>
                    <a:pt x="7509" y="7348"/>
                    <a:pt x="9104" y="7348"/>
                  </a:cubicBezTo>
                  <a:cubicBezTo>
                    <a:pt x="10699" y="7348"/>
                    <a:pt x="11762" y="7153"/>
                    <a:pt x="11762" y="7153"/>
                  </a:cubicBezTo>
                  <a:lnTo>
                    <a:pt x="12360" y="10471"/>
                  </a:lnTo>
                  <a:lnTo>
                    <a:pt x="13225" y="8065"/>
                  </a:lnTo>
                  <a:lnTo>
                    <a:pt x="13225" y="5852"/>
                  </a:lnTo>
                  <a:cubicBezTo>
                    <a:pt x="13225" y="5852"/>
                    <a:pt x="14819" y="4356"/>
                    <a:pt x="14486" y="3380"/>
                  </a:cubicBezTo>
                  <a:cubicBezTo>
                    <a:pt x="14192" y="2512"/>
                    <a:pt x="9906" y="0"/>
                    <a:pt x="662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-2023100" y="1429700"/>
              <a:ext cx="383350" cy="308675"/>
            </a:xfrm>
            <a:custGeom>
              <a:rect b="b" l="l" r="r" t="t"/>
              <a:pathLst>
                <a:path extrusionOk="0" h="12347" w="15334">
                  <a:moveTo>
                    <a:pt x="6890" y="517"/>
                  </a:moveTo>
                  <a:cubicBezTo>
                    <a:pt x="10065" y="517"/>
                    <a:pt x="14246" y="2975"/>
                    <a:pt x="14502" y="3721"/>
                  </a:cubicBezTo>
                  <a:cubicBezTo>
                    <a:pt x="14729" y="4386"/>
                    <a:pt x="13691" y="5561"/>
                    <a:pt x="13308" y="5919"/>
                  </a:cubicBezTo>
                  <a:lnTo>
                    <a:pt x="13226" y="5997"/>
                  </a:lnTo>
                  <a:lnTo>
                    <a:pt x="13226" y="8277"/>
                  </a:lnTo>
                  <a:lnTo>
                    <a:pt x="12706" y="9725"/>
                  </a:lnTo>
                  <a:lnTo>
                    <a:pt x="12234" y="7107"/>
                  </a:lnTo>
                  <a:lnTo>
                    <a:pt x="11977" y="7154"/>
                  </a:lnTo>
                  <a:cubicBezTo>
                    <a:pt x="11966" y="7157"/>
                    <a:pt x="10915" y="7345"/>
                    <a:pt x="9365" y="7345"/>
                  </a:cubicBezTo>
                  <a:cubicBezTo>
                    <a:pt x="7864" y="7345"/>
                    <a:pt x="4750" y="5389"/>
                    <a:pt x="4720" y="5369"/>
                  </a:cubicBezTo>
                  <a:lnTo>
                    <a:pt x="4491" y="5224"/>
                  </a:lnTo>
                  <a:lnTo>
                    <a:pt x="2395" y="8831"/>
                  </a:lnTo>
                  <a:lnTo>
                    <a:pt x="2291" y="11045"/>
                  </a:lnTo>
                  <a:cubicBezTo>
                    <a:pt x="2085" y="10803"/>
                    <a:pt x="1819" y="10482"/>
                    <a:pt x="1529" y="10112"/>
                  </a:cubicBezTo>
                  <a:cubicBezTo>
                    <a:pt x="954" y="9381"/>
                    <a:pt x="521" y="7297"/>
                    <a:pt x="521" y="5264"/>
                  </a:cubicBezTo>
                  <a:cubicBezTo>
                    <a:pt x="521" y="3509"/>
                    <a:pt x="3127" y="2392"/>
                    <a:pt x="3153" y="2381"/>
                  </a:cubicBezTo>
                  <a:lnTo>
                    <a:pt x="3452" y="2267"/>
                  </a:lnTo>
                  <a:lnTo>
                    <a:pt x="3273" y="2004"/>
                  </a:lnTo>
                  <a:cubicBezTo>
                    <a:pt x="3270" y="1996"/>
                    <a:pt x="3234" y="1925"/>
                    <a:pt x="3288" y="1807"/>
                  </a:cubicBezTo>
                  <a:cubicBezTo>
                    <a:pt x="3376" y="1609"/>
                    <a:pt x="3795" y="1102"/>
                    <a:pt x="5770" y="637"/>
                  </a:cubicBezTo>
                  <a:cubicBezTo>
                    <a:pt x="6122" y="555"/>
                    <a:pt x="6498" y="517"/>
                    <a:pt x="6890" y="517"/>
                  </a:cubicBezTo>
                  <a:close/>
                  <a:moveTo>
                    <a:pt x="6870" y="0"/>
                  </a:moveTo>
                  <a:cubicBezTo>
                    <a:pt x="6442" y="0"/>
                    <a:pt x="6031" y="41"/>
                    <a:pt x="5649" y="131"/>
                  </a:cubicBezTo>
                  <a:cubicBezTo>
                    <a:pt x="3991" y="521"/>
                    <a:pt x="3031" y="1028"/>
                    <a:pt x="2794" y="1637"/>
                  </a:cubicBezTo>
                  <a:cubicBezTo>
                    <a:pt x="2748" y="1751"/>
                    <a:pt x="2728" y="1875"/>
                    <a:pt x="2739" y="1998"/>
                  </a:cubicBezTo>
                  <a:cubicBezTo>
                    <a:pt x="2060" y="2326"/>
                    <a:pt x="0" y="3472"/>
                    <a:pt x="0" y="5264"/>
                  </a:cubicBezTo>
                  <a:cubicBezTo>
                    <a:pt x="0" y="7068"/>
                    <a:pt x="350" y="9456"/>
                    <a:pt x="1118" y="10436"/>
                  </a:cubicBezTo>
                  <a:cubicBezTo>
                    <a:pt x="1781" y="11278"/>
                    <a:pt x="2321" y="11874"/>
                    <a:pt x="2326" y="11880"/>
                  </a:cubicBezTo>
                  <a:lnTo>
                    <a:pt x="2750" y="12347"/>
                  </a:lnTo>
                  <a:lnTo>
                    <a:pt x="2910" y="8983"/>
                  </a:lnTo>
                  <a:lnTo>
                    <a:pt x="4671" y="5952"/>
                  </a:lnTo>
                  <a:cubicBezTo>
                    <a:pt x="5444" y="6420"/>
                    <a:pt x="7950" y="7867"/>
                    <a:pt x="9364" y="7867"/>
                  </a:cubicBezTo>
                  <a:cubicBezTo>
                    <a:pt x="10524" y="7867"/>
                    <a:pt x="11400" y="7767"/>
                    <a:pt x="11811" y="7708"/>
                  </a:cubicBezTo>
                  <a:lnTo>
                    <a:pt x="12537" y="11733"/>
                  </a:lnTo>
                  <a:lnTo>
                    <a:pt x="13729" y="8410"/>
                  </a:lnTo>
                  <a:lnTo>
                    <a:pt x="13745" y="6221"/>
                  </a:lnTo>
                  <a:cubicBezTo>
                    <a:pt x="14107" y="5862"/>
                    <a:pt x="15334" y="4554"/>
                    <a:pt x="14993" y="3554"/>
                  </a:cubicBezTo>
                  <a:cubicBezTo>
                    <a:pt x="14632" y="2489"/>
                    <a:pt x="10216" y="0"/>
                    <a:pt x="687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-1980075" y="1528775"/>
              <a:ext cx="274175" cy="374925"/>
            </a:xfrm>
            <a:custGeom>
              <a:rect b="b" l="l" r="r" t="t"/>
              <a:pathLst>
                <a:path extrusionOk="0" h="14997" w="10967">
                  <a:moveTo>
                    <a:pt x="2061" y="0"/>
                  </a:moveTo>
                  <a:cubicBezTo>
                    <a:pt x="2061" y="0"/>
                    <a:pt x="1862" y="2213"/>
                    <a:pt x="1064" y="3513"/>
                  </a:cubicBezTo>
                  <a:cubicBezTo>
                    <a:pt x="340" y="4696"/>
                    <a:pt x="54" y="4750"/>
                    <a:pt x="8" y="4750"/>
                  </a:cubicBezTo>
                  <a:cubicBezTo>
                    <a:pt x="3" y="4750"/>
                    <a:pt x="1" y="4750"/>
                    <a:pt x="1" y="4750"/>
                  </a:cubicBezTo>
                  <a:lnTo>
                    <a:pt x="1" y="4750"/>
                  </a:lnTo>
                  <a:cubicBezTo>
                    <a:pt x="1" y="4750"/>
                    <a:pt x="799" y="9628"/>
                    <a:pt x="1464" y="10930"/>
                  </a:cubicBezTo>
                  <a:cubicBezTo>
                    <a:pt x="2127" y="12232"/>
                    <a:pt x="4188" y="14508"/>
                    <a:pt x="4653" y="14834"/>
                  </a:cubicBezTo>
                  <a:cubicBezTo>
                    <a:pt x="4832" y="14959"/>
                    <a:pt x="5197" y="14997"/>
                    <a:pt x="5616" y="14997"/>
                  </a:cubicBezTo>
                  <a:cubicBezTo>
                    <a:pt x="6288" y="14997"/>
                    <a:pt x="7101" y="14898"/>
                    <a:pt x="7511" y="14898"/>
                  </a:cubicBezTo>
                  <a:cubicBezTo>
                    <a:pt x="8175" y="14898"/>
                    <a:pt x="10102" y="10995"/>
                    <a:pt x="10434" y="10280"/>
                  </a:cubicBezTo>
                  <a:cubicBezTo>
                    <a:pt x="10767" y="9564"/>
                    <a:pt x="10967" y="3449"/>
                    <a:pt x="10967" y="3449"/>
                  </a:cubicBezTo>
                  <a:lnTo>
                    <a:pt x="10369" y="2342"/>
                  </a:lnTo>
                  <a:cubicBezTo>
                    <a:pt x="10369" y="2342"/>
                    <a:pt x="9301" y="2610"/>
                    <a:pt x="7955" y="2610"/>
                  </a:cubicBezTo>
                  <a:cubicBezTo>
                    <a:pt x="7099" y="2610"/>
                    <a:pt x="6130" y="2501"/>
                    <a:pt x="5251" y="2147"/>
                  </a:cubicBezTo>
                  <a:cubicBezTo>
                    <a:pt x="2992" y="1237"/>
                    <a:pt x="2061" y="0"/>
                    <a:pt x="20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-1988075" y="1511425"/>
              <a:ext cx="288725" cy="398775"/>
            </a:xfrm>
            <a:custGeom>
              <a:rect b="b" l="l" r="r" t="t"/>
              <a:pathLst>
                <a:path extrusionOk="0" h="15951" w="11549">
                  <a:moveTo>
                    <a:pt x="2570" y="1279"/>
                  </a:moveTo>
                  <a:cubicBezTo>
                    <a:pt x="3048" y="1737"/>
                    <a:pt x="3978" y="2478"/>
                    <a:pt x="5475" y="3082"/>
                  </a:cubicBezTo>
                  <a:cubicBezTo>
                    <a:pt x="6394" y="3452"/>
                    <a:pt x="7398" y="3565"/>
                    <a:pt x="8281" y="3565"/>
                  </a:cubicBezTo>
                  <a:cubicBezTo>
                    <a:pt x="9311" y="3565"/>
                    <a:pt x="10176" y="3412"/>
                    <a:pt x="10553" y="3333"/>
                  </a:cubicBezTo>
                  <a:lnTo>
                    <a:pt x="11024" y="4204"/>
                  </a:lnTo>
                  <a:cubicBezTo>
                    <a:pt x="10945" y="6554"/>
                    <a:pt x="10742" y="10382"/>
                    <a:pt x="10519" y="10864"/>
                  </a:cubicBezTo>
                  <a:cubicBezTo>
                    <a:pt x="9709" y="12607"/>
                    <a:pt x="8254" y="15216"/>
                    <a:pt x="7831" y="15332"/>
                  </a:cubicBezTo>
                  <a:cubicBezTo>
                    <a:pt x="7647" y="15332"/>
                    <a:pt x="7383" y="15351"/>
                    <a:pt x="7088" y="15373"/>
                  </a:cubicBezTo>
                  <a:cubicBezTo>
                    <a:pt x="6757" y="15398"/>
                    <a:pt x="6310" y="15431"/>
                    <a:pt x="5920" y="15431"/>
                  </a:cubicBezTo>
                  <a:cubicBezTo>
                    <a:pt x="5560" y="15431"/>
                    <a:pt x="5249" y="15403"/>
                    <a:pt x="5122" y="15314"/>
                  </a:cubicBezTo>
                  <a:cubicBezTo>
                    <a:pt x="4729" y="15039"/>
                    <a:pt x="2669" y="12786"/>
                    <a:pt x="2015" y="11505"/>
                  </a:cubicBezTo>
                  <a:cubicBezTo>
                    <a:pt x="1451" y="10402"/>
                    <a:pt x="769" y="6526"/>
                    <a:pt x="612" y="5601"/>
                  </a:cubicBezTo>
                  <a:cubicBezTo>
                    <a:pt x="830" y="5448"/>
                    <a:pt x="1143" y="5100"/>
                    <a:pt x="1607" y="4343"/>
                  </a:cubicBezTo>
                  <a:cubicBezTo>
                    <a:pt x="2182" y="3402"/>
                    <a:pt x="2456" y="2039"/>
                    <a:pt x="2570" y="1279"/>
                  </a:cubicBezTo>
                  <a:close/>
                  <a:moveTo>
                    <a:pt x="2182" y="1"/>
                  </a:moveTo>
                  <a:lnTo>
                    <a:pt x="2122" y="669"/>
                  </a:lnTo>
                  <a:cubicBezTo>
                    <a:pt x="2120" y="691"/>
                    <a:pt x="1919" y="2835"/>
                    <a:pt x="1163" y="4070"/>
                  </a:cubicBezTo>
                  <a:cubicBezTo>
                    <a:pt x="656" y="4896"/>
                    <a:pt x="395" y="5118"/>
                    <a:pt x="311" y="5172"/>
                  </a:cubicBezTo>
                  <a:lnTo>
                    <a:pt x="0" y="5096"/>
                  </a:lnTo>
                  <a:lnTo>
                    <a:pt x="64" y="5485"/>
                  </a:lnTo>
                  <a:cubicBezTo>
                    <a:pt x="97" y="5686"/>
                    <a:pt x="876" y="10420"/>
                    <a:pt x="1551" y="11743"/>
                  </a:cubicBezTo>
                  <a:cubicBezTo>
                    <a:pt x="2234" y="13080"/>
                    <a:pt x="4317" y="15386"/>
                    <a:pt x="4824" y="15741"/>
                  </a:cubicBezTo>
                  <a:cubicBezTo>
                    <a:pt x="5050" y="15899"/>
                    <a:pt x="5435" y="15951"/>
                    <a:pt x="5931" y="15951"/>
                  </a:cubicBezTo>
                  <a:cubicBezTo>
                    <a:pt x="6280" y="15951"/>
                    <a:pt x="6685" y="15925"/>
                    <a:pt x="7126" y="15891"/>
                  </a:cubicBezTo>
                  <a:cubicBezTo>
                    <a:pt x="7407" y="15871"/>
                    <a:pt x="7657" y="15852"/>
                    <a:pt x="7831" y="15852"/>
                  </a:cubicBezTo>
                  <a:cubicBezTo>
                    <a:pt x="8749" y="15852"/>
                    <a:pt x="10764" y="11571"/>
                    <a:pt x="10990" y="11082"/>
                  </a:cubicBezTo>
                  <a:cubicBezTo>
                    <a:pt x="11335" y="10340"/>
                    <a:pt x="11525" y="4781"/>
                    <a:pt x="11546" y="4149"/>
                  </a:cubicBezTo>
                  <a:lnTo>
                    <a:pt x="11548" y="4079"/>
                  </a:lnTo>
                  <a:lnTo>
                    <a:pt x="10821" y="2734"/>
                  </a:lnTo>
                  <a:lnTo>
                    <a:pt x="10626" y="2783"/>
                  </a:lnTo>
                  <a:cubicBezTo>
                    <a:pt x="10609" y="2787"/>
                    <a:pt x="9569" y="3041"/>
                    <a:pt x="8272" y="3041"/>
                  </a:cubicBezTo>
                  <a:cubicBezTo>
                    <a:pt x="7443" y="3041"/>
                    <a:pt x="6508" y="2937"/>
                    <a:pt x="5668" y="2598"/>
                  </a:cubicBezTo>
                  <a:cubicBezTo>
                    <a:pt x="3514" y="1730"/>
                    <a:pt x="2597" y="548"/>
                    <a:pt x="2589" y="536"/>
                  </a:cubicBezTo>
                  <a:lnTo>
                    <a:pt x="2182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-1973400" y="1644225"/>
              <a:ext cx="121300" cy="101100"/>
            </a:xfrm>
            <a:custGeom>
              <a:rect b="b" l="l" r="r" t="t"/>
              <a:pathLst>
                <a:path extrusionOk="0" h="4044" w="4852">
                  <a:moveTo>
                    <a:pt x="2260" y="1"/>
                  </a:moveTo>
                  <a:cubicBezTo>
                    <a:pt x="797" y="1"/>
                    <a:pt x="0" y="456"/>
                    <a:pt x="0" y="456"/>
                  </a:cubicBezTo>
                  <a:cubicBezTo>
                    <a:pt x="0" y="456"/>
                    <a:pt x="0" y="2668"/>
                    <a:pt x="731" y="3514"/>
                  </a:cubicBezTo>
                  <a:cubicBezTo>
                    <a:pt x="1052" y="3885"/>
                    <a:pt x="1642" y="4043"/>
                    <a:pt x="2254" y="4043"/>
                  </a:cubicBezTo>
                  <a:cubicBezTo>
                    <a:pt x="3035" y="4043"/>
                    <a:pt x="3851" y="3785"/>
                    <a:pt x="4186" y="3384"/>
                  </a:cubicBezTo>
                  <a:cubicBezTo>
                    <a:pt x="4785" y="2668"/>
                    <a:pt x="4851" y="651"/>
                    <a:pt x="4851" y="651"/>
                  </a:cubicBezTo>
                  <a:cubicBezTo>
                    <a:pt x="4851" y="651"/>
                    <a:pt x="3721" y="1"/>
                    <a:pt x="226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-1979900" y="1637725"/>
              <a:ext cx="134425" cy="114125"/>
            </a:xfrm>
            <a:custGeom>
              <a:rect b="b" l="l" r="r" t="t"/>
              <a:pathLst>
                <a:path extrusionOk="0" h="4565" w="5377">
                  <a:moveTo>
                    <a:pt x="2520" y="520"/>
                  </a:moveTo>
                  <a:cubicBezTo>
                    <a:pt x="3605" y="520"/>
                    <a:pt x="4509" y="904"/>
                    <a:pt x="4844" y="1065"/>
                  </a:cubicBezTo>
                  <a:cubicBezTo>
                    <a:pt x="4806" y="1697"/>
                    <a:pt x="4651" y="2993"/>
                    <a:pt x="4247" y="3477"/>
                  </a:cubicBezTo>
                  <a:cubicBezTo>
                    <a:pt x="3978" y="3799"/>
                    <a:pt x="3261" y="4036"/>
                    <a:pt x="2542" y="4042"/>
                  </a:cubicBezTo>
                  <a:cubicBezTo>
                    <a:pt x="2535" y="4042"/>
                    <a:pt x="2528" y="4043"/>
                    <a:pt x="2521" y="4043"/>
                  </a:cubicBezTo>
                  <a:cubicBezTo>
                    <a:pt x="1914" y="4043"/>
                    <a:pt x="1431" y="3885"/>
                    <a:pt x="1188" y="3604"/>
                  </a:cubicBezTo>
                  <a:cubicBezTo>
                    <a:pt x="685" y="3023"/>
                    <a:pt x="543" y="1569"/>
                    <a:pt x="523" y="880"/>
                  </a:cubicBezTo>
                  <a:cubicBezTo>
                    <a:pt x="797" y="762"/>
                    <a:pt x="1485" y="521"/>
                    <a:pt x="2520" y="520"/>
                  </a:cubicBezTo>
                  <a:close/>
                  <a:moveTo>
                    <a:pt x="2520" y="0"/>
                  </a:moveTo>
                  <a:cubicBezTo>
                    <a:pt x="1005" y="0"/>
                    <a:pt x="166" y="470"/>
                    <a:pt x="131" y="490"/>
                  </a:cubicBezTo>
                  <a:lnTo>
                    <a:pt x="0" y="565"/>
                  </a:lnTo>
                  <a:lnTo>
                    <a:pt x="0" y="716"/>
                  </a:lnTo>
                  <a:cubicBezTo>
                    <a:pt x="0" y="812"/>
                    <a:pt x="9" y="3036"/>
                    <a:pt x="794" y="3944"/>
                  </a:cubicBezTo>
                  <a:cubicBezTo>
                    <a:pt x="1140" y="4345"/>
                    <a:pt x="1749" y="4564"/>
                    <a:pt x="2511" y="4564"/>
                  </a:cubicBezTo>
                  <a:cubicBezTo>
                    <a:pt x="2524" y="4564"/>
                    <a:pt x="2534" y="4564"/>
                    <a:pt x="2547" y="4563"/>
                  </a:cubicBezTo>
                  <a:cubicBezTo>
                    <a:pt x="3284" y="4557"/>
                    <a:pt x="4220" y="4322"/>
                    <a:pt x="4646" y="3811"/>
                  </a:cubicBezTo>
                  <a:cubicBezTo>
                    <a:pt x="5284" y="3048"/>
                    <a:pt x="5364" y="1135"/>
                    <a:pt x="5372" y="920"/>
                  </a:cubicBezTo>
                  <a:lnTo>
                    <a:pt x="5376" y="763"/>
                  </a:lnTo>
                  <a:lnTo>
                    <a:pt x="5241" y="686"/>
                  </a:lnTo>
                  <a:cubicBezTo>
                    <a:pt x="5192" y="658"/>
                    <a:pt x="4034" y="0"/>
                    <a:pt x="252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-1828875" y="1644225"/>
              <a:ext cx="121325" cy="101100"/>
            </a:xfrm>
            <a:custGeom>
              <a:rect b="b" l="l" r="r" t="t"/>
              <a:pathLst>
                <a:path extrusionOk="0" h="4044" w="4853">
                  <a:moveTo>
                    <a:pt x="2593" y="1"/>
                  </a:moveTo>
                  <a:cubicBezTo>
                    <a:pt x="1130" y="1"/>
                    <a:pt x="0" y="651"/>
                    <a:pt x="0" y="651"/>
                  </a:cubicBezTo>
                  <a:cubicBezTo>
                    <a:pt x="0" y="651"/>
                    <a:pt x="67" y="2668"/>
                    <a:pt x="665" y="3384"/>
                  </a:cubicBezTo>
                  <a:cubicBezTo>
                    <a:pt x="1000" y="3785"/>
                    <a:pt x="1816" y="4043"/>
                    <a:pt x="2597" y="4043"/>
                  </a:cubicBezTo>
                  <a:cubicBezTo>
                    <a:pt x="3209" y="4043"/>
                    <a:pt x="3800" y="3885"/>
                    <a:pt x="4121" y="3514"/>
                  </a:cubicBezTo>
                  <a:cubicBezTo>
                    <a:pt x="4852" y="2668"/>
                    <a:pt x="4852" y="456"/>
                    <a:pt x="4852" y="456"/>
                  </a:cubicBezTo>
                  <a:cubicBezTo>
                    <a:pt x="4852" y="456"/>
                    <a:pt x="4054" y="1"/>
                    <a:pt x="2593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-1835500" y="1637725"/>
              <a:ext cx="134450" cy="114125"/>
            </a:xfrm>
            <a:custGeom>
              <a:rect b="b" l="l" r="r" t="t"/>
              <a:pathLst>
                <a:path extrusionOk="0" h="4565" w="5378">
                  <a:moveTo>
                    <a:pt x="2853" y="522"/>
                  </a:moveTo>
                  <a:cubicBezTo>
                    <a:pt x="2854" y="522"/>
                    <a:pt x="2856" y="522"/>
                    <a:pt x="2858" y="522"/>
                  </a:cubicBezTo>
                  <a:cubicBezTo>
                    <a:pt x="3893" y="522"/>
                    <a:pt x="4580" y="762"/>
                    <a:pt x="4855" y="880"/>
                  </a:cubicBezTo>
                  <a:cubicBezTo>
                    <a:pt x="4834" y="1569"/>
                    <a:pt x="4692" y="3023"/>
                    <a:pt x="4190" y="3604"/>
                  </a:cubicBezTo>
                  <a:cubicBezTo>
                    <a:pt x="3944" y="3889"/>
                    <a:pt x="3444" y="4044"/>
                    <a:pt x="2836" y="4044"/>
                  </a:cubicBezTo>
                  <a:cubicBezTo>
                    <a:pt x="2117" y="4038"/>
                    <a:pt x="1400" y="3799"/>
                    <a:pt x="1131" y="3477"/>
                  </a:cubicBezTo>
                  <a:cubicBezTo>
                    <a:pt x="727" y="2994"/>
                    <a:pt x="572" y="1698"/>
                    <a:pt x="534" y="1066"/>
                  </a:cubicBezTo>
                  <a:lnTo>
                    <a:pt x="533" y="1066"/>
                  </a:lnTo>
                  <a:cubicBezTo>
                    <a:pt x="867" y="904"/>
                    <a:pt x="1769" y="522"/>
                    <a:pt x="2853" y="522"/>
                  </a:cubicBezTo>
                  <a:close/>
                  <a:moveTo>
                    <a:pt x="2858" y="0"/>
                  </a:moveTo>
                  <a:cubicBezTo>
                    <a:pt x="1343" y="0"/>
                    <a:pt x="184" y="658"/>
                    <a:pt x="136" y="686"/>
                  </a:cubicBezTo>
                  <a:lnTo>
                    <a:pt x="0" y="763"/>
                  </a:lnTo>
                  <a:lnTo>
                    <a:pt x="5" y="920"/>
                  </a:lnTo>
                  <a:cubicBezTo>
                    <a:pt x="12" y="1136"/>
                    <a:pt x="93" y="3050"/>
                    <a:pt x="730" y="3811"/>
                  </a:cubicBezTo>
                  <a:cubicBezTo>
                    <a:pt x="1158" y="4322"/>
                    <a:pt x="2094" y="4558"/>
                    <a:pt x="2831" y="4564"/>
                  </a:cubicBezTo>
                  <a:lnTo>
                    <a:pt x="2865" y="4564"/>
                  </a:lnTo>
                  <a:cubicBezTo>
                    <a:pt x="3628" y="4564"/>
                    <a:pt x="4237" y="4345"/>
                    <a:pt x="4583" y="3944"/>
                  </a:cubicBezTo>
                  <a:cubicBezTo>
                    <a:pt x="5368" y="3036"/>
                    <a:pt x="5378" y="811"/>
                    <a:pt x="5378" y="717"/>
                  </a:cubicBezTo>
                  <a:lnTo>
                    <a:pt x="5378" y="566"/>
                  </a:lnTo>
                  <a:lnTo>
                    <a:pt x="5246" y="491"/>
                  </a:lnTo>
                  <a:cubicBezTo>
                    <a:pt x="5211" y="470"/>
                    <a:pt x="4373" y="0"/>
                    <a:pt x="285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-1852125" y="1660500"/>
              <a:ext cx="23275" cy="25"/>
            </a:xfrm>
            <a:custGeom>
              <a:rect b="b" l="l" r="r" t="t"/>
              <a:pathLst>
                <a:path extrusionOk="0" h="1" w="931">
                  <a:moveTo>
                    <a:pt x="0" y="0"/>
                  </a:moveTo>
                  <a:lnTo>
                    <a:pt x="93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-1852125" y="1653975"/>
              <a:ext cx="23275" cy="13050"/>
            </a:xfrm>
            <a:custGeom>
              <a:rect b="b" l="l" r="r" t="t"/>
              <a:pathLst>
                <a:path extrusionOk="0" h="522" w="931">
                  <a:moveTo>
                    <a:pt x="0" y="1"/>
                  </a:moveTo>
                  <a:lnTo>
                    <a:pt x="0" y="521"/>
                  </a:lnTo>
                  <a:lnTo>
                    <a:pt x="930" y="521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-2238925" y="2688100"/>
              <a:ext cx="229700" cy="146800"/>
            </a:xfrm>
            <a:custGeom>
              <a:rect b="b" l="l" r="r" t="t"/>
              <a:pathLst>
                <a:path extrusionOk="0" h="5872" w="9188">
                  <a:moveTo>
                    <a:pt x="5998" y="0"/>
                  </a:moveTo>
                  <a:lnTo>
                    <a:pt x="1787" y="125"/>
                  </a:lnTo>
                  <a:lnTo>
                    <a:pt x="1" y="3248"/>
                  </a:lnTo>
                  <a:cubicBezTo>
                    <a:pt x="1" y="3248"/>
                    <a:pt x="3828" y="5872"/>
                    <a:pt x="5233" y="5872"/>
                  </a:cubicBezTo>
                  <a:cubicBezTo>
                    <a:pt x="6636" y="5872"/>
                    <a:pt x="7402" y="3997"/>
                    <a:pt x="7402" y="3997"/>
                  </a:cubicBezTo>
                  <a:cubicBezTo>
                    <a:pt x="7402" y="3997"/>
                    <a:pt x="7735" y="4079"/>
                    <a:pt x="8092" y="4079"/>
                  </a:cubicBezTo>
                  <a:cubicBezTo>
                    <a:pt x="8360" y="4079"/>
                    <a:pt x="8641" y="4033"/>
                    <a:pt x="8805" y="3873"/>
                  </a:cubicBezTo>
                  <a:cubicBezTo>
                    <a:pt x="9188" y="3498"/>
                    <a:pt x="9188" y="2874"/>
                    <a:pt x="9188" y="2874"/>
                  </a:cubicBezTo>
                  <a:lnTo>
                    <a:pt x="59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-2247550" y="2681525"/>
              <a:ext cx="244850" cy="159900"/>
            </a:xfrm>
            <a:custGeom>
              <a:rect b="b" l="l" r="r" t="t"/>
              <a:pathLst>
                <a:path extrusionOk="0" h="6396" w="9794">
                  <a:moveTo>
                    <a:pt x="6246" y="527"/>
                  </a:moveTo>
                  <a:lnTo>
                    <a:pt x="9265" y="3246"/>
                  </a:lnTo>
                  <a:cubicBezTo>
                    <a:pt x="9246" y="3414"/>
                    <a:pt x="9183" y="3741"/>
                    <a:pt x="8968" y="3950"/>
                  </a:cubicBezTo>
                  <a:cubicBezTo>
                    <a:pt x="8870" y="4047"/>
                    <a:pt x="8663" y="4083"/>
                    <a:pt x="8435" y="4083"/>
                  </a:cubicBezTo>
                  <a:cubicBezTo>
                    <a:pt x="8220" y="4083"/>
                    <a:pt x="7987" y="4051"/>
                    <a:pt x="7808" y="4008"/>
                  </a:cubicBezTo>
                  <a:lnTo>
                    <a:pt x="7590" y="3955"/>
                  </a:lnTo>
                  <a:lnTo>
                    <a:pt x="7506" y="4162"/>
                  </a:lnTo>
                  <a:cubicBezTo>
                    <a:pt x="7498" y="4179"/>
                    <a:pt x="6791" y="5874"/>
                    <a:pt x="5577" y="5874"/>
                  </a:cubicBezTo>
                  <a:cubicBezTo>
                    <a:pt x="4555" y="5874"/>
                    <a:pt x="1873" y="4222"/>
                    <a:pt x="691" y="3431"/>
                  </a:cubicBezTo>
                  <a:lnTo>
                    <a:pt x="2285" y="643"/>
                  </a:lnTo>
                  <a:lnTo>
                    <a:pt x="6246" y="527"/>
                  </a:lnTo>
                  <a:close/>
                  <a:moveTo>
                    <a:pt x="6440" y="0"/>
                  </a:moveTo>
                  <a:lnTo>
                    <a:pt x="1978" y="132"/>
                  </a:lnTo>
                  <a:lnTo>
                    <a:pt x="0" y="3591"/>
                  </a:lnTo>
                  <a:lnTo>
                    <a:pt x="198" y="3726"/>
                  </a:lnTo>
                  <a:cubicBezTo>
                    <a:pt x="356" y="3835"/>
                    <a:pt x="4110" y="6395"/>
                    <a:pt x="5577" y="6395"/>
                  </a:cubicBezTo>
                  <a:cubicBezTo>
                    <a:pt x="6863" y="6395"/>
                    <a:pt x="7642" y="5069"/>
                    <a:pt x="7897" y="4556"/>
                  </a:cubicBezTo>
                  <a:cubicBezTo>
                    <a:pt x="8036" y="4579"/>
                    <a:pt x="8226" y="4603"/>
                    <a:pt x="8427" y="4603"/>
                  </a:cubicBezTo>
                  <a:cubicBezTo>
                    <a:pt x="8752" y="4603"/>
                    <a:pt x="9109" y="4542"/>
                    <a:pt x="9333" y="4322"/>
                  </a:cubicBezTo>
                  <a:cubicBezTo>
                    <a:pt x="9788" y="3875"/>
                    <a:pt x="9793" y="3167"/>
                    <a:pt x="9793" y="3137"/>
                  </a:cubicBezTo>
                  <a:lnTo>
                    <a:pt x="9793" y="3020"/>
                  </a:lnTo>
                  <a:lnTo>
                    <a:pt x="6440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-2551575" y="2079025"/>
              <a:ext cx="392425" cy="690300"/>
            </a:xfrm>
            <a:custGeom>
              <a:rect b="b" l="l" r="r" t="t"/>
              <a:pathLst>
                <a:path extrusionOk="0" h="27612" w="15697">
                  <a:moveTo>
                    <a:pt x="14166" y="1"/>
                  </a:moveTo>
                  <a:lnTo>
                    <a:pt x="0" y="18616"/>
                  </a:lnTo>
                  <a:lnTo>
                    <a:pt x="12507" y="27612"/>
                  </a:lnTo>
                  <a:lnTo>
                    <a:pt x="14293" y="24488"/>
                  </a:lnTo>
                  <a:lnTo>
                    <a:pt x="10465" y="17117"/>
                  </a:lnTo>
                  <a:lnTo>
                    <a:pt x="15696" y="12369"/>
                  </a:lnTo>
                  <a:lnTo>
                    <a:pt x="1416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-2560775" y="2062375"/>
              <a:ext cx="408525" cy="716425"/>
            </a:xfrm>
            <a:custGeom>
              <a:rect b="b" l="l" r="r" t="t"/>
              <a:pathLst>
                <a:path extrusionOk="0" h="28657" w="16341">
                  <a:moveTo>
                    <a:pt x="14353" y="1333"/>
                  </a:moveTo>
                  <a:lnTo>
                    <a:pt x="15789" y="12933"/>
                  </a:lnTo>
                  <a:lnTo>
                    <a:pt x="10508" y="17725"/>
                  </a:lnTo>
                  <a:lnTo>
                    <a:pt x="14364" y="25148"/>
                  </a:lnTo>
                  <a:lnTo>
                    <a:pt x="12792" y="27898"/>
                  </a:lnTo>
                  <a:lnTo>
                    <a:pt x="738" y="19228"/>
                  </a:lnTo>
                  <a:lnTo>
                    <a:pt x="14353" y="1333"/>
                  </a:lnTo>
                  <a:close/>
                  <a:moveTo>
                    <a:pt x="14714" y="1"/>
                  </a:moveTo>
                  <a:lnTo>
                    <a:pt x="0" y="19338"/>
                  </a:lnTo>
                  <a:lnTo>
                    <a:pt x="12957" y="28657"/>
                  </a:lnTo>
                  <a:lnTo>
                    <a:pt x="14957" y="25160"/>
                  </a:lnTo>
                  <a:lnTo>
                    <a:pt x="11156" y="17841"/>
                  </a:lnTo>
                  <a:lnTo>
                    <a:pt x="16340" y="13138"/>
                  </a:lnTo>
                  <a:lnTo>
                    <a:pt x="14714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-2282125" y="2631800"/>
              <a:ext cx="69625" cy="109675"/>
            </a:xfrm>
            <a:custGeom>
              <a:rect b="b" l="l" r="r" t="t"/>
              <a:pathLst>
                <a:path extrusionOk="0" h="4387" w="2785">
                  <a:moveTo>
                    <a:pt x="2489" y="1"/>
                  </a:moveTo>
                  <a:cubicBezTo>
                    <a:pt x="2401" y="1"/>
                    <a:pt x="2315" y="45"/>
                    <a:pt x="2266" y="126"/>
                  </a:cubicBezTo>
                  <a:lnTo>
                    <a:pt x="98" y="3999"/>
                  </a:lnTo>
                  <a:cubicBezTo>
                    <a:pt x="1" y="4173"/>
                    <a:pt x="125" y="4387"/>
                    <a:pt x="324" y="4387"/>
                  </a:cubicBezTo>
                  <a:cubicBezTo>
                    <a:pt x="418" y="4387"/>
                    <a:pt x="506" y="4335"/>
                    <a:pt x="552" y="4254"/>
                  </a:cubicBezTo>
                  <a:lnTo>
                    <a:pt x="2720" y="380"/>
                  </a:lnTo>
                  <a:cubicBezTo>
                    <a:pt x="2784" y="255"/>
                    <a:pt x="2738" y="103"/>
                    <a:pt x="2616" y="34"/>
                  </a:cubicBezTo>
                  <a:cubicBezTo>
                    <a:pt x="2576" y="11"/>
                    <a:pt x="2532" y="1"/>
                    <a:pt x="248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-2339000" y="2393975"/>
              <a:ext cx="56425" cy="119500"/>
            </a:xfrm>
            <a:custGeom>
              <a:rect b="b" l="l" r="r" t="t"/>
              <a:pathLst>
                <a:path extrusionOk="0" h="4780" w="2257">
                  <a:moveTo>
                    <a:pt x="298" y="0"/>
                  </a:moveTo>
                  <a:cubicBezTo>
                    <a:pt x="267" y="0"/>
                    <a:pt x="235" y="6"/>
                    <a:pt x="204" y="18"/>
                  </a:cubicBezTo>
                  <a:cubicBezTo>
                    <a:pt x="66" y="71"/>
                    <a:pt x="0" y="230"/>
                    <a:pt x="61" y="364"/>
                  </a:cubicBezTo>
                  <a:lnTo>
                    <a:pt x="1720" y="4612"/>
                  </a:lnTo>
                  <a:cubicBezTo>
                    <a:pt x="1757" y="4713"/>
                    <a:pt x="1854" y="4779"/>
                    <a:pt x="1962" y="4779"/>
                  </a:cubicBezTo>
                  <a:cubicBezTo>
                    <a:pt x="1993" y="4779"/>
                    <a:pt x="2026" y="4772"/>
                    <a:pt x="2055" y="4761"/>
                  </a:cubicBezTo>
                  <a:cubicBezTo>
                    <a:pt x="2190" y="4708"/>
                    <a:pt x="2256" y="4558"/>
                    <a:pt x="2204" y="4423"/>
                  </a:cubicBezTo>
                  <a:lnTo>
                    <a:pt x="545" y="176"/>
                  </a:lnTo>
                  <a:cubicBezTo>
                    <a:pt x="508" y="68"/>
                    <a:pt x="406" y="0"/>
                    <a:pt x="29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-1648725" y="2688100"/>
              <a:ext cx="229725" cy="146800"/>
            </a:xfrm>
            <a:custGeom>
              <a:rect b="b" l="l" r="r" t="t"/>
              <a:pathLst>
                <a:path extrusionOk="0" h="5872" w="9189">
                  <a:moveTo>
                    <a:pt x="3191" y="0"/>
                  </a:moveTo>
                  <a:lnTo>
                    <a:pt x="0" y="2874"/>
                  </a:lnTo>
                  <a:cubicBezTo>
                    <a:pt x="0" y="2874"/>
                    <a:pt x="0" y="3498"/>
                    <a:pt x="383" y="3873"/>
                  </a:cubicBezTo>
                  <a:cubicBezTo>
                    <a:pt x="547" y="4033"/>
                    <a:pt x="828" y="4079"/>
                    <a:pt x="1096" y="4079"/>
                  </a:cubicBezTo>
                  <a:cubicBezTo>
                    <a:pt x="1453" y="4079"/>
                    <a:pt x="1786" y="3997"/>
                    <a:pt x="1786" y="3997"/>
                  </a:cubicBezTo>
                  <a:cubicBezTo>
                    <a:pt x="1786" y="3997"/>
                    <a:pt x="2553" y="5872"/>
                    <a:pt x="3956" y="5872"/>
                  </a:cubicBezTo>
                  <a:cubicBezTo>
                    <a:pt x="5360" y="5872"/>
                    <a:pt x="9189" y="3248"/>
                    <a:pt x="9189" y="3248"/>
                  </a:cubicBezTo>
                  <a:lnTo>
                    <a:pt x="7401" y="125"/>
                  </a:lnTo>
                  <a:lnTo>
                    <a:pt x="3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-1655250" y="2681525"/>
              <a:ext cx="244875" cy="159900"/>
            </a:xfrm>
            <a:custGeom>
              <a:rect b="b" l="l" r="r" t="t"/>
              <a:pathLst>
                <a:path extrusionOk="0" h="6396" w="9795">
                  <a:moveTo>
                    <a:pt x="3548" y="527"/>
                  </a:moveTo>
                  <a:lnTo>
                    <a:pt x="7510" y="643"/>
                  </a:lnTo>
                  <a:lnTo>
                    <a:pt x="9104" y="3431"/>
                  </a:lnTo>
                  <a:cubicBezTo>
                    <a:pt x="7923" y="4222"/>
                    <a:pt x="5241" y="5874"/>
                    <a:pt x="4219" y="5874"/>
                  </a:cubicBezTo>
                  <a:cubicBezTo>
                    <a:pt x="3008" y="5874"/>
                    <a:pt x="2297" y="4179"/>
                    <a:pt x="2290" y="4162"/>
                  </a:cubicBezTo>
                  <a:lnTo>
                    <a:pt x="2205" y="3955"/>
                  </a:lnTo>
                  <a:lnTo>
                    <a:pt x="1987" y="4008"/>
                  </a:lnTo>
                  <a:cubicBezTo>
                    <a:pt x="1809" y="4051"/>
                    <a:pt x="1575" y="4083"/>
                    <a:pt x="1360" y="4083"/>
                  </a:cubicBezTo>
                  <a:cubicBezTo>
                    <a:pt x="1132" y="4083"/>
                    <a:pt x="925" y="4047"/>
                    <a:pt x="827" y="3950"/>
                  </a:cubicBezTo>
                  <a:cubicBezTo>
                    <a:pt x="612" y="3741"/>
                    <a:pt x="548" y="3414"/>
                    <a:pt x="530" y="3246"/>
                  </a:cubicBezTo>
                  <a:lnTo>
                    <a:pt x="3548" y="527"/>
                  </a:lnTo>
                  <a:close/>
                  <a:moveTo>
                    <a:pt x="3355" y="0"/>
                  </a:moveTo>
                  <a:lnTo>
                    <a:pt x="1" y="3020"/>
                  </a:lnTo>
                  <a:lnTo>
                    <a:pt x="1" y="3137"/>
                  </a:lnTo>
                  <a:cubicBezTo>
                    <a:pt x="1" y="3167"/>
                    <a:pt x="6" y="3875"/>
                    <a:pt x="462" y="4322"/>
                  </a:cubicBezTo>
                  <a:cubicBezTo>
                    <a:pt x="687" y="4542"/>
                    <a:pt x="1043" y="4603"/>
                    <a:pt x="1368" y="4603"/>
                  </a:cubicBezTo>
                  <a:cubicBezTo>
                    <a:pt x="1570" y="4603"/>
                    <a:pt x="1759" y="4579"/>
                    <a:pt x="1897" y="4556"/>
                  </a:cubicBezTo>
                  <a:cubicBezTo>
                    <a:pt x="2152" y="5069"/>
                    <a:pt x="2931" y="6395"/>
                    <a:pt x="4217" y="6395"/>
                  </a:cubicBezTo>
                  <a:cubicBezTo>
                    <a:pt x="5685" y="6395"/>
                    <a:pt x="9437" y="3835"/>
                    <a:pt x="9596" y="3726"/>
                  </a:cubicBezTo>
                  <a:lnTo>
                    <a:pt x="9795" y="3591"/>
                  </a:lnTo>
                  <a:lnTo>
                    <a:pt x="7816" y="132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-1517925" y="2054050"/>
              <a:ext cx="411575" cy="715275"/>
            </a:xfrm>
            <a:custGeom>
              <a:rect b="b" l="l" r="r" t="t"/>
              <a:pathLst>
                <a:path extrusionOk="0" h="28611" w="16463">
                  <a:moveTo>
                    <a:pt x="2169" y="1"/>
                  </a:moveTo>
                  <a:lnTo>
                    <a:pt x="1" y="13243"/>
                  </a:lnTo>
                  <a:lnTo>
                    <a:pt x="5998" y="18116"/>
                  </a:lnTo>
                  <a:lnTo>
                    <a:pt x="2169" y="25487"/>
                  </a:lnTo>
                  <a:lnTo>
                    <a:pt x="3957" y="28611"/>
                  </a:lnTo>
                  <a:lnTo>
                    <a:pt x="16463" y="19615"/>
                  </a:lnTo>
                  <a:lnTo>
                    <a:pt x="216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49"/>
            <p:cNvSpPr/>
            <p:nvPr/>
          </p:nvSpPr>
          <p:spPr>
            <a:xfrm>
              <a:off x="-1524950" y="2037650"/>
              <a:ext cx="427725" cy="741150"/>
            </a:xfrm>
            <a:custGeom>
              <a:rect b="b" l="l" r="r" t="t"/>
              <a:pathLst>
                <a:path extrusionOk="0" h="29646" w="17109">
                  <a:moveTo>
                    <a:pt x="2607" y="1313"/>
                  </a:moveTo>
                  <a:lnTo>
                    <a:pt x="16378" y="20213"/>
                  </a:lnTo>
                  <a:lnTo>
                    <a:pt x="4320" y="28887"/>
                  </a:lnTo>
                  <a:lnTo>
                    <a:pt x="2747" y="26137"/>
                  </a:lnTo>
                  <a:lnTo>
                    <a:pt x="6609" y="18704"/>
                  </a:lnTo>
                  <a:lnTo>
                    <a:pt x="563" y="13793"/>
                  </a:lnTo>
                  <a:lnTo>
                    <a:pt x="2607" y="1313"/>
                  </a:lnTo>
                  <a:close/>
                  <a:moveTo>
                    <a:pt x="2295" y="1"/>
                  </a:moveTo>
                  <a:lnTo>
                    <a:pt x="1" y="14006"/>
                  </a:lnTo>
                  <a:lnTo>
                    <a:pt x="5950" y="18840"/>
                  </a:lnTo>
                  <a:lnTo>
                    <a:pt x="2155" y="26149"/>
                  </a:lnTo>
                  <a:lnTo>
                    <a:pt x="4155" y="29646"/>
                  </a:lnTo>
                  <a:lnTo>
                    <a:pt x="17108" y="20330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49"/>
            <p:cNvSpPr/>
            <p:nvPr/>
          </p:nvSpPr>
          <p:spPr>
            <a:xfrm>
              <a:off x="-1445750" y="2631400"/>
              <a:ext cx="69950" cy="110075"/>
            </a:xfrm>
            <a:custGeom>
              <a:rect b="b" l="l" r="r" t="t"/>
              <a:pathLst>
                <a:path extrusionOk="0" h="4403" w="2798">
                  <a:moveTo>
                    <a:pt x="299" y="1"/>
                  </a:moveTo>
                  <a:cubicBezTo>
                    <a:pt x="256" y="1"/>
                    <a:pt x="213" y="12"/>
                    <a:pt x="172" y="34"/>
                  </a:cubicBezTo>
                  <a:cubicBezTo>
                    <a:pt x="44" y="105"/>
                    <a:pt x="0" y="270"/>
                    <a:pt x="77" y="396"/>
                  </a:cubicBezTo>
                  <a:lnTo>
                    <a:pt x="2247" y="4270"/>
                  </a:lnTo>
                  <a:cubicBezTo>
                    <a:pt x="2291" y="4352"/>
                    <a:pt x="2379" y="4403"/>
                    <a:pt x="2473" y="4403"/>
                  </a:cubicBezTo>
                  <a:cubicBezTo>
                    <a:pt x="2672" y="4403"/>
                    <a:pt x="2798" y="4189"/>
                    <a:pt x="2701" y="4015"/>
                  </a:cubicBezTo>
                  <a:lnTo>
                    <a:pt x="531" y="142"/>
                  </a:lnTo>
                  <a:cubicBezTo>
                    <a:pt x="484" y="52"/>
                    <a:pt x="393" y="1"/>
                    <a:pt x="29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-1375375" y="2394150"/>
              <a:ext cx="56300" cy="119325"/>
            </a:xfrm>
            <a:custGeom>
              <a:rect b="b" l="l" r="r" t="t"/>
              <a:pathLst>
                <a:path extrusionOk="0" h="4773" w="2252">
                  <a:moveTo>
                    <a:pt x="1957" y="1"/>
                  </a:moveTo>
                  <a:cubicBezTo>
                    <a:pt x="1851" y="1"/>
                    <a:pt x="1752" y="65"/>
                    <a:pt x="1713" y="170"/>
                  </a:cubicBezTo>
                  <a:lnTo>
                    <a:pt x="54" y="4418"/>
                  </a:lnTo>
                  <a:cubicBezTo>
                    <a:pt x="1" y="4551"/>
                    <a:pt x="67" y="4702"/>
                    <a:pt x="202" y="4754"/>
                  </a:cubicBezTo>
                  <a:cubicBezTo>
                    <a:pt x="232" y="4766"/>
                    <a:pt x="263" y="4772"/>
                    <a:pt x="296" y="4772"/>
                  </a:cubicBezTo>
                  <a:cubicBezTo>
                    <a:pt x="404" y="4772"/>
                    <a:pt x="500" y="4706"/>
                    <a:pt x="538" y="4607"/>
                  </a:cubicBezTo>
                  <a:lnTo>
                    <a:pt x="2197" y="359"/>
                  </a:lnTo>
                  <a:cubicBezTo>
                    <a:pt x="2252" y="224"/>
                    <a:pt x="2185" y="72"/>
                    <a:pt x="2051" y="18"/>
                  </a:cubicBezTo>
                  <a:cubicBezTo>
                    <a:pt x="2020" y="7"/>
                    <a:pt x="1988" y="1"/>
                    <a:pt x="195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50"/>
          <p:cNvSpPr txBox="1"/>
          <p:nvPr>
            <p:ph idx="1" type="body"/>
          </p:nvPr>
        </p:nvSpPr>
        <p:spPr>
          <a:xfrm>
            <a:off x="1805250" y="1577050"/>
            <a:ext cx="55335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az" sz="1600" u="sng">
                <a:solidFill>
                  <a:schemeClr val="hlink"/>
                </a:solidFill>
                <a:hlinkClick r:id="rId3"/>
              </a:rPr>
              <a:t>https://www.imperva.com/learn/application-security/social-engineering-attack</a:t>
            </a:r>
            <a:endParaRPr b="1" sz="16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b="1" sz="1600">
              <a:solidFill>
                <a:schemeClr val="accent1"/>
              </a:solidFill>
            </a:endParaRPr>
          </a:p>
        </p:txBody>
      </p:sp>
      <p:sp>
        <p:nvSpPr>
          <p:cNvPr id="1297" name="Google Shape;1297;p50"/>
          <p:cNvSpPr txBox="1"/>
          <p:nvPr>
            <p:ph type="title"/>
          </p:nvPr>
        </p:nvSpPr>
        <p:spPr>
          <a:xfrm>
            <a:off x="1530000" y="55012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az"/>
              <a:t>RESOURCE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1"/>
          <p:cNvSpPr txBox="1"/>
          <p:nvPr>
            <p:ph type="title"/>
          </p:nvPr>
        </p:nvSpPr>
        <p:spPr>
          <a:xfrm>
            <a:off x="671150" y="1727325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az" sz="6000"/>
              <a:t>THANKS!</a:t>
            </a:r>
            <a:endParaRPr sz="6000"/>
          </a:p>
        </p:txBody>
      </p:sp>
      <p:grpSp>
        <p:nvGrpSpPr>
          <p:cNvPr id="1303" name="Google Shape;1303;p51"/>
          <p:cNvGrpSpPr/>
          <p:nvPr/>
        </p:nvGrpSpPr>
        <p:grpSpPr>
          <a:xfrm>
            <a:off x="4145472" y="469010"/>
            <a:ext cx="4817241" cy="4537480"/>
            <a:chOff x="1029100" y="238125"/>
            <a:chExt cx="5561350" cy="5238375"/>
          </a:xfrm>
        </p:grpSpPr>
        <p:sp>
          <p:nvSpPr>
            <p:cNvPr id="1304" name="Google Shape;1304;p51"/>
            <p:cNvSpPr/>
            <p:nvPr/>
          </p:nvSpPr>
          <p:spPr>
            <a:xfrm>
              <a:off x="1203150" y="238125"/>
              <a:ext cx="5105375" cy="4600950"/>
            </a:xfrm>
            <a:custGeom>
              <a:rect b="b" l="l" r="r" t="t"/>
              <a:pathLst>
                <a:path extrusionOk="0" h="184038" w="204215">
                  <a:moveTo>
                    <a:pt x="127773" y="0"/>
                  </a:moveTo>
                  <a:cubicBezTo>
                    <a:pt x="115838" y="0"/>
                    <a:pt x="104035" y="4096"/>
                    <a:pt x="94139" y="11670"/>
                  </a:cubicBezTo>
                  <a:cubicBezTo>
                    <a:pt x="71799" y="28768"/>
                    <a:pt x="55542" y="52089"/>
                    <a:pt x="31096" y="66905"/>
                  </a:cubicBezTo>
                  <a:cubicBezTo>
                    <a:pt x="10686" y="79276"/>
                    <a:pt x="0" y="99258"/>
                    <a:pt x="6866" y="127499"/>
                  </a:cubicBezTo>
                  <a:cubicBezTo>
                    <a:pt x="13351" y="154179"/>
                    <a:pt x="34162" y="170340"/>
                    <a:pt x="57584" y="170340"/>
                  </a:cubicBezTo>
                  <a:cubicBezTo>
                    <a:pt x="58955" y="170340"/>
                    <a:pt x="60334" y="170284"/>
                    <a:pt x="61720" y="170172"/>
                  </a:cubicBezTo>
                  <a:cubicBezTo>
                    <a:pt x="66115" y="169818"/>
                    <a:pt x="70552" y="169618"/>
                    <a:pt x="74987" y="169618"/>
                  </a:cubicBezTo>
                  <a:cubicBezTo>
                    <a:pt x="91592" y="169618"/>
                    <a:pt x="108166" y="172420"/>
                    <a:pt x="122391" y="180407"/>
                  </a:cubicBezTo>
                  <a:cubicBezTo>
                    <a:pt x="126702" y="182827"/>
                    <a:pt x="131899" y="184038"/>
                    <a:pt x="137650" y="184038"/>
                  </a:cubicBezTo>
                  <a:cubicBezTo>
                    <a:pt x="153382" y="184038"/>
                    <a:pt x="173260" y="174983"/>
                    <a:pt x="190501" y="156881"/>
                  </a:cubicBezTo>
                  <a:cubicBezTo>
                    <a:pt x="204215" y="142485"/>
                    <a:pt x="202887" y="124179"/>
                    <a:pt x="198418" y="107062"/>
                  </a:cubicBezTo>
                  <a:cubicBezTo>
                    <a:pt x="195664" y="96511"/>
                    <a:pt x="193866" y="85702"/>
                    <a:pt x="191728" y="74983"/>
                  </a:cubicBezTo>
                  <a:cubicBezTo>
                    <a:pt x="190221" y="67429"/>
                    <a:pt x="188545" y="59919"/>
                    <a:pt x="186244" y="52574"/>
                  </a:cubicBezTo>
                  <a:cubicBezTo>
                    <a:pt x="179565" y="31252"/>
                    <a:pt x="166268" y="9678"/>
                    <a:pt x="143434" y="2426"/>
                  </a:cubicBezTo>
                  <a:cubicBezTo>
                    <a:pt x="138288" y="791"/>
                    <a:pt x="133018" y="0"/>
                    <a:pt x="1277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51"/>
            <p:cNvSpPr/>
            <p:nvPr/>
          </p:nvSpPr>
          <p:spPr>
            <a:xfrm>
              <a:off x="1029100" y="5310750"/>
              <a:ext cx="5561350" cy="165750"/>
            </a:xfrm>
            <a:custGeom>
              <a:rect b="b" l="l" r="r" t="t"/>
              <a:pathLst>
                <a:path extrusionOk="0" h="6630" w="222454">
                  <a:moveTo>
                    <a:pt x="111226" y="1"/>
                  </a:moveTo>
                  <a:cubicBezTo>
                    <a:pt x="49798" y="1"/>
                    <a:pt x="0" y="1485"/>
                    <a:pt x="0" y="3315"/>
                  </a:cubicBezTo>
                  <a:cubicBezTo>
                    <a:pt x="0" y="5145"/>
                    <a:pt x="49798" y="6629"/>
                    <a:pt x="111226" y="6629"/>
                  </a:cubicBezTo>
                  <a:cubicBezTo>
                    <a:pt x="172655" y="6629"/>
                    <a:pt x="222453" y="5145"/>
                    <a:pt x="222453" y="3315"/>
                  </a:cubicBezTo>
                  <a:cubicBezTo>
                    <a:pt x="222453" y="1485"/>
                    <a:pt x="172655" y="1"/>
                    <a:pt x="111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1"/>
            <p:cNvSpPr/>
            <p:nvPr/>
          </p:nvSpPr>
          <p:spPr>
            <a:xfrm>
              <a:off x="2571825" y="970075"/>
              <a:ext cx="2459525" cy="4432625"/>
            </a:xfrm>
            <a:custGeom>
              <a:rect b="b" l="l" r="r" t="t"/>
              <a:pathLst>
                <a:path extrusionOk="0" h="177305" w="98381">
                  <a:moveTo>
                    <a:pt x="4182" y="1"/>
                  </a:moveTo>
                  <a:cubicBezTo>
                    <a:pt x="1873" y="1"/>
                    <a:pt x="1" y="1873"/>
                    <a:pt x="1" y="4183"/>
                  </a:cubicBezTo>
                  <a:lnTo>
                    <a:pt x="1" y="172763"/>
                  </a:lnTo>
                  <a:cubicBezTo>
                    <a:pt x="1" y="175271"/>
                    <a:pt x="2034" y="177304"/>
                    <a:pt x="4542" y="177304"/>
                  </a:cubicBezTo>
                  <a:lnTo>
                    <a:pt x="93800" y="177304"/>
                  </a:lnTo>
                  <a:cubicBezTo>
                    <a:pt x="96330" y="177304"/>
                    <a:pt x="98380" y="175253"/>
                    <a:pt x="98380" y="172723"/>
                  </a:cubicBezTo>
                  <a:lnTo>
                    <a:pt x="98380" y="4607"/>
                  </a:lnTo>
                  <a:cubicBezTo>
                    <a:pt x="98380" y="2063"/>
                    <a:pt x="96318" y="1"/>
                    <a:pt x="93775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1"/>
            <p:cNvSpPr/>
            <p:nvPr/>
          </p:nvSpPr>
          <p:spPr>
            <a:xfrm>
              <a:off x="2564500" y="962775"/>
              <a:ext cx="2474175" cy="4447250"/>
            </a:xfrm>
            <a:custGeom>
              <a:rect b="b" l="l" r="r" t="t"/>
              <a:pathLst>
                <a:path extrusionOk="0" h="177890" w="98967">
                  <a:moveTo>
                    <a:pt x="94720" y="586"/>
                  </a:moveTo>
                  <a:cubicBezTo>
                    <a:pt x="96739" y="586"/>
                    <a:pt x="98381" y="2228"/>
                    <a:pt x="98381" y="4246"/>
                  </a:cubicBezTo>
                  <a:lnTo>
                    <a:pt x="98381" y="173643"/>
                  </a:lnTo>
                  <a:cubicBezTo>
                    <a:pt x="98381" y="175662"/>
                    <a:pt x="96739" y="177304"/>
                    <a:pt x="94720" y="177304"/>
                  </a:cubicBezTo>
                  <a:lnTo>
                    <a:pt x="4247" y="177304"/>
                  </a:lnTo>
                  <a:cubicBezTo>
                    <a:pt x="2228" y="177304"/>
                    <a:pt x="586" y="175662"/>
                    <a:pt x="586" y="173643"/>
                  </a:cubicBezTo>
                  <a:lnTo>
                    <a:pt x="586" y="4246"/>
                  </a:lnTo>
                  <a:cubicBezTo>
                    <a:pt x="586" y="2228"/>
                    <a:pt x="2228" y="586"/>
                    <a:pt x="4247" y="586"/>
                  </a:cubicBezTo>
                  <a:close/>
                  <a:moveTo>
                    <a:pt x="4246" y="1"/>
                  </a:moveTo>
                  <a:cubicBezTo>
                    <a:pt x="1905" y="1"/>
                    <a:pt x="0" y="1905"/>
                    <a:pt x="0" y="4246"/>
                  </a:cubicBezTo>
                  <a:lnTo>
                    <a:pt x="0" y="173643"/>
                  </a:lnTo>
                  <a:cubicBezTo>
                    <a:pt x="0" y="175985"/>
                    <a:pt x="1905" y="177890"/>
                    <a:pt x="4247" y="177890"/>
                  </a:cubicBezTo>
                  <a:lnTo>
                    <a:pt x="94720" y="177890"/>
                  </a:lnTo>
                  <a:cubicBezTo>
                    <a:pt x="97062" y="177890"/>
                    <a:pt x="98966" y="175985"/>
                    <a:pt x="98966" y="173643"/>
                  </a:cubicBezTo>
                  <a:lnTo>
                    <a:pt x="98966" y="4246"/>
                  </a:lnTo>
                  <a:cubicBezTo>
                    <a:pt x="98966" y="1905"/>
                    <a:pt x="97061" y="1"/>
                    <a:pt x="9472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1"/>
            <p:cNvSpPr/>
            <p:nvPr/>
          </p:nvSpPr>
          <p:spPr>
            <a:xfrm>
              <a:off x="3634025" y="1172050"/>
              <a:ext cx="369025" cy="62825"/>
            </a:xfrm>
            <a:custGeom>
              <a:rect b="b" l="l" r="r" t="t"/>
              <a:pathLst>
                <a:path extrusionOk="0" h="2513" w="14761">
                  <a:moveTo>
                    <a:pt x="1256" y="1"/>
                  </a:moveTo>
                  <a:cubicBezTo>
                    <a:pt x="562" y="1"/>
                    <a:pt x="0" y="563"/>
                    <a:pt x="0" y="1257"/>
                  </a:cubicBezTo>
                  <a:cubicBezTo>
                    <a:pt x="0" y="1951"/>
                    <a:pt x="562" y="2513"/>
                    <a:pt x="1256" y="2513"/>
                  </a:cubicBezTo>
                  <a:lnTo>
                    <a:pt x="13503" y="2513"/>
                  </a:lnTo>
                  <a:cubicBezTo>
                    <a:pt x="14197" y="2513"/>
                    <a:pt x="14760" y="1951"/>
                    <a:pt x="14760" y="1257"/>
                  </a:cubicBezTo>
                  <a:cubicBezTo>
                    <a:pt x="14760" y="563"/>
                    <a:pt x="14197" y="1"/>
                    <a:pt x="1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2727250" y="1238500"/>
              <a:ext cx="2148675" cy="3767975"/>
            </a:xfrm>
            <a:custGeom>
              <a:rect b="b" l="l" r="r" t="t"/>
              <a:pathLst>
                <a:path extrusionOk="0" h="150719" w="85947">
                  <a:moveTo>
                    <a:pt x="0" y="0"/>
                  </a:moveTo>
                  <a:lnTo>
                    <a:pt x="0" y="150718"/>
                  </a:lnTo>
                  <a:lnTo>
                    <a:pt x="85946" y="150718"/>
                  </a:lnTo>
                  <a:lnTo>
                    <a:pt x="85946" y="0"/>
                  </a:lnTo>
                  <a:lnTo>
                    <a:pt x="66471" y="0"/>
                  </a:lnTo>
                  <a:lnTo>
                    <a:pt x="64400" y="1819"/>
                  </a:lnTo>
                  <a:cubicBezTo>
                    <a:pt x="63586" y="2535"/>
                    <a:pt x="62539" y="2929"/>
                    <a:pt x="61456" y="2929"/>
                  </a:cubicBezTo>
                  <a:lnTo>
                    <a:pt x="25512" y="2929"/>
                  </a:lnTo>
                  <a:cubicBezTo>
                    <a:pt x="24472" y="2929"/>
                    <a:pt x="23465" y="2566"/>
                    <a:pt x="22664" y="1901"/>
                  </a:cubicBezTo>
                  <a:lnTo>
                    <a:pt x="20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2720350" y="1231600"/>
              <a:ext cx="2162475" cy="3781750"/>
            </a:xfrm>
            <a:custGeom>
              <a:rect b="b" l="l" r="r" t="t"/>
              <a:pathLst>
                <a:path extrusionOk="0" h="151270" w="86499">
                  <a:moveTo>
                    <a:pt x="85947" y="551"/>
                  </a:moveTo>
                  <a:lnTo>
                    <a:pt x="85947" y="150720"/>
                  </a:lnTo>
                  <a:lnTo>
                    <a:pt x="552" y="150720"/>
                  </a:lnTo>
                  <a:lnTo>
                    <a:pt x="552" y="551"/>
                  </a:lnTo>
                  <a:lnTo>
                    <a:pt x="20548" y="551"/>
                  </a:lnTo>
                  <a:lnTo>
                    <a:pt x="22764" y="2390"/>
                  </a:lnTo>
                  <a:cubicBezTo>
                    <a:pt x="23615" y="3094"/>
                    <a:pt x="24684" y="3480"/>
                    <a:pt x="25789" y="3481"/>
                  </a:cubicBezTo>
                  <a:lnTo>
                    <a:pt x="61732" y="3481"/>
                  </a:lnTo>
                  <a:cubicBezTo>
                    <a:pt x="62883" y="3481"/>
                    <a:pt x="63994" y="3062"/>
                    <a:pt x="64858" y="2303"/>
                  </a:cubicBezTo>
                  <a:lnTo>
                    <a:pt x="66851" y="551"/>
                  </a:lnTo>
                  <a:close/>
                  <a:moveTo>
                    <a:pt x="276" y="1"/>
                  </a:moveTo>
                  <a:cubicBezTo>
                    <a:pt x="124" y="1"/>
                    <a:pt x="1" y="124"/>
                    <a:pt x="2" y="276"/>
                  </a:cubicBezTo>
                  <a:lnTo>
                    <a:pt x="2" y="150996"/>
                  </a:lnTo>
                  <a:cubicBezTo>
                    <a:pt x="2" y="151147"/>
                    <a:pt x="124" y="151270"/>
                    <a:pt x="276" y="151270"/>
                  </a:cubicBezTo>
                  <a:lnTo>
                    <a:pt x="86222" y="151270"/>
                  </a:lnTo>
                  <a:cubicBezTo>
                    <a:pt x="86375" y="151270"/>
                    <a:pt x="86497" y="151147"/>
                    <a:pt x="86498" y="150996"/>
                  </a:cubicBezTo>
                  <a:lnTo>
                    <a:pt x="86498" y="276"/>
                  </a:lnTo>
                  <a:cubicBezTo>
                    <a:pt x="86497" y="124"/>
                    <a:pt x="86375" y="1"/>
                    <a:pt x="86222" y="1"/>
                  </a:cubicBezTo>
                  <a:lnTo>
                    <a:pt x="66748" y="1"/>
                  </a:lnTo>
                  <a:cubicBezTo>
                    <a:pt x="66681" y="1"/>
                    <a:pt x="66617" y="25"/>
                    <a:pt x="66567" y="70"/>
                  </a:cubicBezTo>
                  <a:lnTo>
                    <a:pt x="64495" y="1890"/>
                  </a:lnTo>
                  <a:cubicBezTo>
                    <a:pt x="63730" y="2561"/>
                    <a:pt x="62748" y="2931"/>
                    <a:pt x="61732" y="2931"/>
                  </a:cubicBezTo>
                  <a:lnTo>
                    <a:pt x="25788" y="2931"/>
                  </a:lnTo>
                  <a:cubicBezTo>
                    <a:pt x="24812" y="2930"/>
                    <a:pt x="23866" y="2589"/>
                    <a:pt x="23115" y="1965"/>
                  </a:cubicBezTo>
                  <a:lnTo>
                    <a:pt x="20823" y="64"/>
                  </a:lnTo>
                  <a:cubicBezTo>
                    <a:pt x="20774" y="23"/>
                    <a:pt x="20712" y="1"/>
                    <a:pt x="2064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2824775" y="1417800"/>
              <a:ext cx="1960250" cy="3487125"/>
            </a:xfrm>
            <a:custGeom>
              <a:rect b="b" l="l" r="r" t="t"/>
              <a:pathLst>
                <a:path extrusionOk="0" h="139485" w="78410">
                  <a:moveTo>
                    <a:pt x="0" y="1"/>
                  </a:moveTo>
                  <a:lnTo>
                    <a:pt x="0" y="3942"/>
                  </a:lnTo>
                  <a:lnTo>
                    <a:pt x="0" y="135543"/>
                  </a:lnTo>
                  <a:lnTo>
                    <a:pt x="0" y="139484"/>
                  </a:lnTo>
                  <a:lnTo>
                    <a:pt x="78410" y="139484"/>
                  </a:lnTo>
                  <a:lnTo>
                    <a:pt x="78410" y="3942"/>
                  </a:lnTo>
                  <a:lnTo>
                    <a:pt x="30421" y="3942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51"/>
            <p:cNvSpPr/>
            <p:nvPr/>
          </p:nvSpPr>
          <p:spPr>
            <a:xfrm>
              <a:off x="2893725" y="1693625"/>
              <a:ext cx="1822375" cy="3102925"/>
            </a:xfrm>
            <a:custGeom>
              <a:rect b="b" l="l" r="r" t="t"/>
              <a:pathLst>
                <a:path extrusionOk="0" h="124117" w="72895">
                  <a:moveTo>
                    <a:pt x="0" y="1"/>
                  </a:moveTo>
                  <a:lnTo>
                    <a:pt x="0" y="124117"/>
                  </a:lnTo>
                  <a:lnTo>
                    <a:pt x="72894" y="124117"/>
                  </a:lnTo>
                  <a:lnTo>
                    <a:pt x="72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51"/>
            <p:cNvSpPr/>
            <p:nvPr/>
          </p:nvSpPr>
          <p:spPr>
            <a:xfrm>
              <a:off x="3768700" y="5073775"/>
              <a:ext cx="101525" cy="97675"/>
            </a:xfrm>
            <a:custGeom>
              <a:rect b="b" l="l" r="r" t="t"/>
              <a:pathLst>
                <a:path extrusionOk="0" h="3907" w="4061">
                  <a:moveTo>
                    <a:pt x="2109" y="0"/>
                  </a:moveTo>
                  <a:cubicBezTo>
                    <a:pt x="1600" y="0"/>
                    <a:pt x="1101" y="199"/>
                    <a:pt x="727" y="572"/>
                  </a:cubicBezTo>
                  <a:cubicBezTo>
                    <a:pt x="168" y="1131"/>
                    <a:pt x="1" y="1971"/>
                    <a:pt x="303" y="2701"/>
                  </a:cubicBezTo>
                  <a:cubicBezTo>
                    <a:pt x="605" y="3431"/>
                    <a:pt x="1318" y="3906"/>
                    <a:pt x="2108" y="3906"/>
                  </a:cubicBezTo>
                  <a:cubicBezTo>
                    <a:pt x="3186" y="3906"/>
                    <a:pt x="4061" y="3032"/>
                    <a:pt x="4061" y="1953"/>
                  </a:cubicBezTo>
                  <a:cubicBezTo>
                    <a:pt x="4061" y="1163"/>
                    <a:pt x="3584" y="451"/>
                    <a:pt x="2854" y="149"/>
                  </a:cubicBezTo>
                  <a:cubicBezTo>
                    <a:pt x="2613" y="49"/>
                    <a:pt x="2360" y="0"/>
                    <a:pt x="2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51"/>
            <p:cNvSpPr/>
            <p:nvPr/>
          </p:nvSpPr>
          <p:spPr>
            <a:xfrm>
              <a:off x="3067975" y="2953475"/>
              <a:ext cx="1200175" cy="1707575"/>
            </a:xfrm>
            <a:custGeom>
              <a:rect b="b" l="l" r="r" t="t"/>
              <a:pathLst>
                <a:path extrusionOk="0" h="68303" w="48007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51"/>
            <p:cNvSpPr/>
            <p:nvPr/>
          </p:nvSpPr>
          <p:spPr>
            <a:xfrm>
              <a:off x="3067975" y="2953475"/>
              <a:ext cx="1200175" cy="1707575"/>
            </a:xfrm>
            <a:custGeom>
              <a:rect b="b" l="l" r="r" t="t"/>
              <a:pathLst>
                <a:path extrusionOk="0" h="68303" w="48007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51"/>
            <p:cNvSpPr/>
            <p:nvPr/>
          </p:nvSpPr>
          <p:spPr>
            <a:xfrm>
              <a:off x="3052200" y="2788650"/>
              <a:ext cx="1357750" cy="1284775"/>
            </a:xfrm>
            <a:custGeom>
              <a:rect b="b" l="l" r="r" t="t"/>
              <a:pathLst>
                <a:path extrusionOk="0" h="51391" w="54310">
                  <a:moveTo>
                    <a:pt x="25132" y="1"/>
                  </a:moveTo>
                  <a:cubicBezTo>
                    <a:pt x="23584" y="1"/>
                    <a:pt x="7370" y="10172"/>
                    <a:pt x="4882" y="15522"/>
                  </a:cubicBezTo>
                  <a:cubicBezTo>
                    <a:pt x="2379" y="20903"/>
                    <a:pt x="0" y="31626"/>
                    <a:pt x="6656" y="41966"/>
                  </a:cubicBezTo>
                  <a:cubicBezTo>
                    <a:pt x="11800" y="49958"/>
                    <a:pt x="19262" y="51391"/>
                    <a:pt x="24748" y="51391"/>
                  </a:cubicBezTo>
                  <a:cubicBezTo>
                    <a:pt x="26168" y="51391"/>
                    <a:pt x="27456" y="51295"/>
                    <a:pt x="28538" y="51192"/>
                  </a:cubicBezTo>
                  <a:cubicBezTo>
                    <a:pt x="33795" y="50692"/>
                    <a:pt x="37315" y="48977"/>
                    <a:pt x="42664" y="44699"/>
                  </a:cubicBezTo>
                  <a:cubicBezTo>
                    <a:pt x="48012" y="40420"/>
                    <a:pt x="52884" y="34122"/>
                    <a:pt x="53597" y="29844"/>
                  </a:cubicBezTo>
                  <a:cubicBezTo>
                    <a:pt x="54310" y="25566"/>
                    <a:pt x="51695" y="23188"/>
                    <a:pt x="50032" y="22595"/>
                  </a:cubicBezTo>
                  <a:cubicBezTo>
                    <a:pt x="48368" y="22001"/>
                    <a:pt x="38742" y="22119"/>
                    <a:pt x="31731" y="14988"/>
                  </a:cubicBezTo>
                  <a:cubicBezTo>
                    <a:pt x="24719" y="7858"/>
                    <a:pt x="28037" y="2630"/>
                    <a:pt x="28037" y="2630"/>
                  </a:cubicBezTo>
                  <a:cubicBezTo>
                    <a:pt x="28037" y="2630"/>
                    <a:pt x="26535" y="126"/>
                    <a:pt x="25159" y="2"/>
                  </a:cubicBezTo>
                  <a:cubicBezTo>
                    <a:pt x="25150" y="1"/>
                    <a:pt x="25141" y="1"/>
                    <a:pt x="2513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51"/>
            <p:cNvSpPr/>
            <p:nvPr/>
          </p:nvSpPr>
          <p:spPr>
            <a:xfrm>
              <a:off x="3060225" y="2781350"/>
              <a:ext cx="1357125" cy="1298675"/>
            </a:xfrm>
            <a:custGeom>
              <a:rect b="b" l="l" r="r" t="t"/>
              <a:pathLst>
                <a:path extrusionOk="0" h="51947" w="54285">
                  <a:moveTo>
                    <a:pt x="24811" y="585"/>
                  </a:moveTo>
                  <a:cubicBezTo>
                    <a:pt x="25751" y="670"/>
                    <a:pt x="26904" y="2190"/>
                    <a:pt x="27376" y="2929"/>
                  </a:cubicBezTo>
                  <a:cubicBezTo>
                    <a:pt x="27150" y="3357"/>
                    <a:pt x="26601" y="4595"/>
                    <a:pt x="26641" y="6434"/>
                  </a:cubicBezTo>
                  <a:cubicBezTo>
                    <a:pt x="26686" y="8493"/>
                    <a:pt x="27511" y="11735"/>
                    <a:pt x="31201" y="15486"/>
                  </a:cubicBezTo>
                  <a:cubicBezTo>
                    <a:pt x="36918" y="21299"/>
                    <a:pt x="44317" y="22348"/>
                    <a:pt x="47872" y="22851"/>
                  </a:cubicBezTo>
                  <a:cubicBezTo>
                    <a:pt x="48679" y="22966"/>
                    <a:pt x="49317" y="23056"/>
                    <a:pt x="49612" y="23161"/>
                  </a:cubicBezTo>
                  <a:cubicBezTo>
                    <a:pt x="51331" y="23776"/>
                    <a:pt x="53648" y="26127"/>
                    <a:pt x="52988" y="30087"/>
                  </a:cubicBezTo>
                  <a:cubicBezTo>
                    <a:pt x="52316" y="34107"/>
                    <a:pt x="47763" y="40278"/>
                    <a:pt x="42160" y="44761"/>
                  </a:cubicBezTo>
                  <a:cubicBezTo>
                    <a:pt x="36682" y="49145"/>
                    <a:pt x="33287" y="50707"/>
                    <a:pt x="28189" y="51192"/>
                  </a:cubicBezTo>
                  <a:cubicBezTo>
                    <a:pt x="27014" y="51305"/>
                    <a:pt x="25745" y="51386"/>
                    <a:pt x="24418" y="51386"/>
                  </a:cubicBezTo>
                  <a:cubicBezTo>
                    <a:pt x="18541" y="51386"/>
                    <a:pt x="11526" y="49782"/>
                    <a:pt x="6581" y="42099"/>
                  </a:cubicBezTo>
                  <a:cubicBezTo>
                    <a:pt x="622" y="32841"/>
                    <a:pt x="1769" y="22514"/>
                    <a:pt x="4827" y="15937"/>
                  </a:cubicBezTo>
                  <a:cubicBezTo>
                    <a:pt x="7350" y="10513"/>
                    <a:pt x="23538" y="585"/>
                    <a:pt x="24801" y="585"/>
                  </a:cubicBezTo>
                  <a:close/>
                  <a:moveTo>
                    <a:pt x="24828" y="0"/>
                  </a:moveTo>
                  <a:cubicBezTo>
                    <a:pt x="23027" y="0"/>
                    <a:pt x="6798" y="10313"/>
                    <a:pt x="4297" y="15689"/>
                  </a:cubicBezTo>
                  <a:cubicBezTo>
                    <a:pt x="1170" y="22408"/>
                    <a:pt x="0" y="32958"/>
                    <a:pt x="6088" y="42416"/>
                  </a:cubicBezTo>
                  <a:cubicBezTo>
                    <a:pt x="7670" y="44874"/>
                    <a:pt x="12222" y="51947"/>
                    <a:pt x="24758" y="51947"/>
                  </a:cubicBezTo>
                  <a:cubicBezTo>
                    <a:pt x="25857" y="51947"/>
                    <a:pt x="27019" y="51892"/>
                    <a:pt x="28244" y="51776"/>
                  </a:cubicBezTo>
                  <a:cubicBezTo>
                    <a:pt x="33410" y="51284"/>
                    <a:pt x="37013" y="49629"/>
                    <a:pt x="42527" y="45220"/>
                  </a:cubicBezTo>
                  <a:cubicBezTo>
                    <a:pt x="48231" y="40656"/>
                    <a:pt x="52873" y="34331"/>
                    <a:pt x="53565" y="30184"/>
                  </a:cubicBezTo>
                  <a:cubicBezTo>
                    <a:pt x="54284" y="25869"/>
                    <a:pt x="51713" y="23291"/>
                    <a:pt x="49809" y="22610"/>
                  </a:cubicBezTo>
                  <a:cubicBezTo>
                    <a:pt x="49458" y="22485"/>
                    <a:pt x="48827" y="22396"/>
                    <a:pt x="47954" y="22271"/>
                  </a:cubicBezTo>
                  <a:cubicBezTo>
                    <a:pt x="44462" y="21777"/>
                    <a:pt x="37195" y="20748"/>
                    <a:pt x="31619" y="15076"/>
                  </a:cubicBezTo>
                  <a:cubicBezTo>
                    <a:pt x="24869" y="8213"/>
                    <a:pt x="27932" y="3128"/>
                    <a:pt x="27964" y="3078"/>
                  </a:cubicBezTo>
                  <a:cubicBezTo>
                    <a:pt x="28022" y="2985"/>
                    <a:pt x="28024" y="2866"/>
                    <a:pt x="27968" y="2770"/>
                  </a:cubicBezTo>
                  <a:cubicBezTo>
                    <a:pt x="27806" y="2502"/>
                    <a:pt x="26346" y="136"/>
                    <a:pt x="24864" y="2"/>
                  </a:cubicBezTo>
                  <a:cubicBezTo>
                    <a:pt x="24852" y="0"/>
                    <a:pt x="24841" y="0"/>
                    <a:pt x="24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51"/>
            <p:cNvSpPr/>
            <p:nvPr/>
          </p:nvSpPr>
          <p:spPr>
            <a:xfrm>
              <a:off x="3521575" y="2773025"/>
              <a:ext cx="841725" cy="937025"/>
            </a:xfrm>
            <a:custGeom>
              <a:rect b="b" l="l" r="r" t="t"/>
              <a:pathLst>
                <a:path extrusionOk="0" h="37481" w="33669">
                  <a:moveTo>
                    <a:pt x="11389" y="0"/>
                  </a:moveTo>
                  <a:lnTo>
                    <a:pt x="11389" y="0"/>
                  </a:lnTo>
                  <a:cubicBezTo>
                    <a:pt x="11389" y="0"/>
                    <a:pt x="7134" y="1628"/>
                    <a:pt x="4506" y="4507"/>
                  </a:cubicBezTo>
                  <a:cubicBezTo>
                    <a:pt x="1878" y="7385"/>
                    <a:pt x="250" y="11891"/>
                    <a:pt x="125" y="18524"/>
                  </a:cubicBezTo>
                  <a:cubicBezTo>
                    <a:pt x="0" y="25158"/>
                    <a:pt x="2128" y="32668"/>
                    <a:pt x="10388" y="35921"/>
                  </a:cubicBezTo>
                  <a:cubicBezTo>
                    <a:pt x="13235" y="37043"/>
                    <a:pt x="15978" y="37480"/>
                    <a:pt x="18447" y="37480"/>
                  </a:cubicBezTo>
                  <a:cubicBezTo>
                    <a:pt x="23144" y="37480"/>
                    <a:pt x="26853" y="35897"/>
                    <a:pt x="28411" y="34420"/>
                  </a:cubicBezTo>
                  <a:cubicBezTo>
                    <a:pt x="30789" y="32167"/>
                    <a:pt x="33668" y="25785"/>
                    <a:pt x="33668" y="25784"/>
                  </a:cubicBezTo>
                  <a:lnTo>
                    <a:pt x="33668" y="25784"/>
                  </a:lnTo>
                  <a:cubicBezTo>
                    <a:pt x="33668" y="25785"/>
                    <a:pt x="30552" y="26615"/>
                    <a:pt x="26632" y="26615"/>
                  </a:cubicBezTo>
                  <a:cubicBezTo>
                    <a:pt x="22501" y="26615"/>
                    <a:pt x="17479" y="25693"/>
                    <a:pt x="14268" y="21904"/>
                  </a:cubicBezTo>
                  <a:cubicBezTo>
                    <a:pt x="8010" y="14519"/>
                    <a:pt x="11389" y="0"/>
                    <a:pt x="1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51"/>
            <p:cNvSpPr/>
            <p:nvPr/>
          </p:nvSpPr>
          <p:spPr>
            <a:xfrm>
              <a:off x="3512125" y="2765700"/>
              <a:ext cx="860075" cy="951250"/>
            </a:xfrm>
            <a:custGeom>
              <a:rect b="b" l="l" r="r" t="t"/>
              <a:pathLst>
                <a:path extrusionOk="0" h="38050" w="34403">
                  <a:moveTo>
                    <a:pt x="11367" y="779"/>
                  </a:moveTo>
                  <a:cubicBezTo>
                    <a:pt x="11132" y="1972"/>
                    <a:pt x="10615" y="4966"/>
                    <a:pt x="10567" y="8472"/>
                  </a:cubicBezTo>
                  <a:cubicBezTo>
                    <a:pt x="10510" y="12676"/>
                    <a:pt x="11131" y="18502"/>
                    <a:pt x="14423" y="22386"/>
                  </a:cubicBezTo>
                  <a:cubicBezTo>
                    <a:pt x="17038" y="25472"/>
                    <a:pt x="21281" y="27136"/>
                    <a:pt x="26689" y="27199"/>
                  </a:cubicBezTo>
                  <a:cubicBezTo>
                    <a:pt x="26795" y="27200"/>
                    <a:pt x="26901" y="27200"/>
                    <a:pt x="27006" y="27200"/>
                  </a:cubicBezTo>
                  <a:cubicBezTo>
                    <a:pt x="29910" y="27200"/>
                    <a:pt x="32427" y="26738"/>
                    <a:pt x="33526" y="26500"/>
                  </a:cubicBezTo>
                  <a:lnTo>
                    <a:pt x="33526" y="26500"/>
                  </a:lnTo>
                  <a:cubicBezTo>
                    <a:pt x="32775" y="28082"/>
                    <a:pt x="30496" y="32692"/>
                    <a:pt x="28588" y="34500"/>
                  </a:cubicBezTo>
                  <a:cubicBezTo>
                    <a:pt x="26958" y="36044"/>
                    <a:pt x="23317" y="37473"/>
                    <a:pt x="18847" y="37473"/>
                  </a:cubicBezTo>
                  <a:cubicBezTo>
                    <a:pt x="16376" y="37473"/>
                    <a:pt x="13652" y="37036"/>
                    <a:pt x="10874" y="35942"/>
                  </a:cubicBezTo>
                  <a:cubicBezTo>
                    <a:pt x="2341" y="32581"/>
                    <a:pt x="684" y="24777"/>
                    <a:pt x="796" y="18823"/>
                  </a:cubicBezTo>
                  <a:cubicBezTo>
                    <a:pt x="913" y="12650"/>
                    <a:pt x="2361" y="7998"/>
                    <a:pt x="5101" y="4996"/>
                  </a:cubicBezTo>
                  <a:cubicBezTo>
                    <a:pt x="7123" y="2782"/>
                    <a:pt x="10173" y="1303"/>
                    <a:pt x="11367" y="779"/>
                  </a:cubicBezTo>
                  <a:close/>
                  <a:moveTo>
                    <a:pt x="11768" y="0"/>
                  </a:moveTo>
                  <a:cubicBezTo>
                    <a:pt x="11732" y="0"/>
                    <a:pt x="11697" y="7"/>
                    <a:pt x="11663" y="20"/>
                  </a:cubicBezTo>
                  <a:cubicBezTo>
                    <a:pt x="11487" y="88"/>
                    <a:pt x="7313" y="1705"/>
                    <a:pt x="4667" y="4602"/>
                  </a:cubicBezTo>
                  <a:cubicBezTo>
                    <a:pt x="1830" y="7711"/>
                    <a:pt x="330" y="12492"/>
                    <a:pt x="211" y="18812"/>
                  </a:cubicBezTo>
                  <a:cubicBezTo>
                    <a:pt x="1" y="29935"/>
                    <a:pt x="5776" y="34563"/>
                    <a:pt x="10660" y="36486"/>
                  </a:cubicBezTo>
                  <a:cubicBezTo>
                    <a:pt x="13494" y="37603"/>
                    <a:pt x="16279" y="38050"/>
                    <a:pt x="18815" y="38050"/>
                  </a:cubicBezTo>
                  <a:cubicBezTo>
                    <a:pt x="23471" y="38050"/>
                    <a:pt x="27282" y="36545"/>
                    <a:pt x="28991" y="34925"/>
                  </a:cubicBezTo>
                  <a:cubicBezTo>
                    <a:pt x="31383" y="32659"/>
                    <a:pt x="34195" y="26460"/>
                    <a:pt x="34314" y="26197"/>
                  </a:cubicBezTo>
                  <a:cubicBezTo>
                    <a:pt x="34403" y="25997"/>
                    <a:pt x="34251" y="25783"/>
                    <a:pt x="34048" y="25783"/>
                  </a:cubicBezTo>
                  <a:cubicBezTo>
                    <a:pt x="34023" y="25783"/>
                    <a:pt x="33997" y="25786"/>
                    <a:pt x="33970" y="25793"/>
                  </a:cubicBezTo>
                  <a:cubicBezTo>
                    <a:pt x="33908" y="25810"/>
                    <a:pt x="30852" y="26602"/>
                    <a:pt x="27028" y="26602"/>
                  </a:cubicBezTo>
                  <a:cubicBezTo>
                    <a:pt x="22951" y="26602"/>
                    <a:pt x="18001" y="25702"/>
                    <a:pt x="14871" y="22007"/>
                  </a:cubicBezTo>
                  <a:cubicBezTo>
                    <a:pt x="8781" y="14821"/>
                    <a:pt x="12020" y="504"/>
                    <a:pt x="12053" y="360"/>
                  </a:cubicBezTo>
                  <a:cubicBezTo>
                    <a:pt x="12077" y="254"/>
                    <a:pt x="12042" y="143"/>
                    <a:pt x="11960" y="73"/>
                  </a:cubicBezTo>
                  <a:cubicBezTo>
                    <a:pt x="11906" y="25"/>
                    <a:pt x="11837" y="0"/>
                    <a:pt x="1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51"/>
            <p:cNvSpPr/>
            <p:nvPr/>
          </p:nvSpPr>
          <p:spPr>
            <a:xfrm>
              <a:off x="3643425" y="1155050"/>
              <a:ext cx="2081200" cy="2431225"/>
            </a:xfrm>
            <a:custGeom>
              <a:rect b="b" l="l" r="r" t="t"/>
              <a:pathLst>
                <a:path extrusionOk="0" h="97249" w="83248">
                  <a:moveTo>
                    <a:pt x="30073" y="0"/>
                  </a:moveTo>
                  <a:cubicBezTo>
                    <a:pt x="29131" y="0"/>
                    <a:pt x="28244" y="546"/>
                    <a:pt x="27915" y="1296"/>
                  </a:cubicBezTo>
                  <a:cubicBezTo>
                    <a:pt x="27090" y="3184"/>
                    <a:pt x="22252" y="9674"/>
                    <a:pt x="20835" y="11443"/>
                  </a:cubicBezTo>
                  <a:cubicBezTo>
                    <a:pt x="19420" y="13213"/>
                    <a:pt x="16470" y="18050"/>
                    <a:pt x="16470" y="18050"/>
                  </a:cubicBezTo>
                  <a:lnTo>
                    <a:pt x="13192" y="29409"/>
                  </a:lnTo>
                  <a:cubicBezTo>
                    <a:pt x="13192" y="29409"/>
                    <a:pt x="12480" y="32797"/>
                    <a:pt x="8380" y="45631"/>
                  </a:cubicBezTo>
                  <a:cubicBezTo>
                    <a:pt x="4280" y="58467"/>
                    <a:pt x="6062" y="64349"/>
                    <a:pt x="6062" y="64349"/>
                  </a:cubicBezTo>
                  <a:cubicBezTo>
                    <a:pt x="6062" y="64349"/>
                    <a:pt x="6046" y="64341"/>
                    <a:pt x="6013" y="64341"/>
                  </a:cubicBezTo>
                  <a:cubicBezTo>
                    <a:pt x="5779" y="64341"/>
                    <a:pt x="4687" y="64753"/>
                    <a:pt x="2496" y="71479"/>
                  </a:cubicBezTo>
                  <a:cubicBezTo>
                    <a:pt x="1" y="79145"/>
                    <a:pt x="1070" y="88949"/>
                    <a:pt x="5526" y="93583"/>
                  </a:cubicBezTo>
                  <a:cubicBezTo>
                    <a:pt x="8004" y="96160"/>
                    <a:pt x="10921" y="97249"/>
                    <a:pt x="14157" y="97249"/>
                  </a:cubicBezTo>
                  <a:cubicBezTo>
                    <a:pt x="16743" y="97249"/>
                    <a:pt x="19531" y="96553"/>
                    <a:pt x="22461" y="95366"/>
                  </a:cubicBezTo>
                  <a:cubicBezTo>
                    <a:pt x="29056" y="92692"/>
                    <a:pt x="32087" y="86810"/>
                    <a:pt x="32087" y="86810"/>
                  </a:cubicBezTo>
                  <a:cubicBezTo>
                    <a:pt x="32087" y="86810"/>
                    <a:pt x="39040" y="85027"/>
                    <a:pt x="44208" y="81106"/>
                  </a:cubicBezTo>
                  <a:cubicBezTo>
                    <a:pt x="49167" y="77344"/>
                    <a:pt x="52977" y="73418"/>
                    <a:pt x="59886" y="73418"/>
                  </a:cubicBezTo>
                  <a:cubicBezTo>
                    <a:pt x="60181" y="73418"/>
                    <a:pt x="60481" y="73426"/>
                    <a:pt x="60787" y="73440"/>
                  </a:cubicBezTo>
                  <a:cubicBezTo>
                    <a:pt x="68122" y="73790"/>
                    <a:pt x="76483" y="77902"/>
                    <a:pt x="79502" y="77902"/>
                  </a:cubicBezTo>
                  <a:cubicBezTo>
                    <a:pt x="79564" y="77902"/>
                    <a:pt x="79625" y="77900"/>
                    <a:pt x="79683" y="77897"/>
                  </a:cubicBezTo>
                  <a:cubicBezTo>
                    <a:pt x="82535" y="77719"/>
                    <a:pt x="83247" y="74154"/>
                    <a:pt x="80039" y="69340"/>
                  </a:cubicBezTo>
                  <a:cubicBezTo>
                    <a:pt x="76830" y="64527"/>
                    <a:pt x="69165" y="63101"/>
                    <a:pt x="63104" y="61140"/>
                  </a:cubicBezTo>
                  <a:cubicBezTo>
                    <a:pt x="57044" y="59179"/>
                    <a:pt x="53478" y="55258"/>
                    <a:pt x="55083" y="45631"/>
                  </a:cubicBezTo>
                  <a:cubicBezTo>
                    <a:pt x="56687" y="36006"/>
                    <a:pt x="65065" y="20319"/>
                    <a:pt x="64887" y="17467"/>
                  </a:cubicBezTo>
                  <a:cubicBezTo>
                    <a:pt x="64777" y="15712"/>
                    <a:pt x="53863" y="15104"/>
                    <a:pt x="44862" y="15104"/>
                  </a:cubicBezTo>
                  <a:cubicBezTo>
                    <a:pt x="39239" y="15104"/>
                    <a:pt x="34363" y="15341"/>
                    <a:pt x="33335" y="15684"/>
                  </a:cubicBezTo>
                  <a:cubicBezTo>
                    <a:pt x="30661" y="16575"/>
                    <a:pt x="30126" y="16397"/>
                    <a:pt x="27631" y="19606"/>
                  </a:cubicBezTo>
                  <a:cubicBezTo>
                    <a:pt x="25135" y="22814"/>
                    <a:pt x="23887" y="25132"/>
                    <a:pt x="23887" y="25132"/>
                  </a:cubicBezTo>
                  <a:lnTo>
                    <a:pt x="26984" y="18628"/>
                  </a:lnTo>
                  <a:lnTo>
                    <a:pt x="27207" y="18640"/>
                  </a:lnTo>
                  <a:cubicBezTo>
                    <a:pt x="27207" y="18640"/>
                    <a:pt x="27444" y="17815"/>
                    <a:pt x="28623" y="16282"/>
                  </a:cubicBezTo>
                  <a:cubicBezTo>
                    <a:pt x="29803" y="14747"/>
                    <a:pt x="32872" y="11089"/>
                    <a:pt x="32990" y="4954"/>
                  </a:cubicBezTo>
                  <a:cubicBezTo>
                    <a:pt x="33061" y="1255"/>
                    <a:pt x="31503" y="0"/>
                    <a:pt x="30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51"/>
            <p:cNvSpPr/>
            <p:nvPr/>
          </p:nvSpPr>
          <p:spPr>
            <a:xfrm>
              <a:off x="3633450" y="1147700"/>
              <a:ext cx="2083350" cy="2445725"/>
            </a:xfrm>
            <a:custGeom>
              <a:rect b="b" l="l" r="r" t="t"/>
              <a:pathLst>
                <a:path extrusionOk="0" h="97829" w="83334">
                  <a:moveTo>
                    <a:pt x="30473" y="588"/>
                  </a:moveTo>
                  <a:cubicBezTo>
                    <a:pt x="30623" y="588"/>
                    <a:pt x="30773" y="604"/>
                    <a:pt x="30921" y="636"/>
                  </a:cubicBezTo>
                  <a:cubicBezTo>
                    <a:pt x="31599" y="783"/>
                    <a:pt x="33166" y="1531"/>
                    <a:pt x="33094" y="5242"/>
                  </a:cubicBezTo>
                  <a:cubicBezTo>
                    <a:pt x="32984" y="10995"/>
                    <a:pt x="30271" y="14488"/>
                    <a:pt x="28967" y="16167"/>
                  </a:cubicBezTo>
                  <a:lnTo>
                    <a:pt x="28790" y="16397"/>
                  </a:lnTo>
                  <a:cubicBezTo>
                    <a:pt x="27928" y="17518"/>
                    <a:pt x="27553" y="18278"/>
                    <a:pt x="27406" y="18631"/>
                  </a:cubicBezTo>
                  <a:lnTo>
                    <a:pt x="27399" y="18631"/>
                  </a:lnTo>
                  <a:cubicBezTo>
                    <a:pt x="27392" y="18631"/>
                    <a:pt x="27386" y="18631"/>
                    <a:pt x="27380" y="18631"/>
                  </a:cubicBezTo>
                  <a:cubicBezTo>
                    <a:pt x="27268" y="18631"/>
                    <a:pt x="27166" y="18696"/>
                    <a:pt x="27119" y="18798"/>
                  </a:cubicBezTo>
                  <a:lnTo>
                    <a:pt x="24022" y="25300"/>
                  </a:lnTo>
                  <a:cubicBezTo>
                    <a:pt x="23952" y="25443"/>
                    <a:pt x="24011" y="25617"/>
                    <a:pt x="24153" y="25689"/>
                  </a:cubicBezTo>
                  <a:cubicBezTo>
                    <a:pt x="24195" y="25710"/>
                    <a:pt x="24240" y="25721"/>
                    <a:pt x="24285" y="25721"/>
                  </a:cubicBezTo>
                  <a:cubicBezTo>
                    <a:pt x="24390" y="25721"/>
                    <a:pt x="24492" y="25664"/>
                    <a:pt x="24544" y="25564"/>
                  </a:cubicBezTo>
                  <a:cubicBezTo>
                    <a:pt x="24556" y="25542"/>
                    <a:pt x="25811" y="23229"/>
                    <a:pt x="28261" y="20080"/>
                  </a:cubicBezTo>
                  <a:cubicBezTo>
                    <a:pt x="30387" y="17344"/>
                    <a:pt x="31023" y="17144"/>
                    <a:pt x="32911" y="16550"/>
                  </a:cubicBezTo>
                  <a:cubicBezTo>
                    <a:pt x="33189" y="16463"/>
                    <a:pt x="33491" y="16368"/>
                    <a:pt x="33827" y="16256"/>
                  </a:cubicBezTo>
                  <a:cubicBezTo>
                    <a:pt x="34865" y="15910"/>
                    <a:pt x="39575" y="15686"/>
                    <a:pt x="45038" y="15686"/>
                  </a:cubicBezTo>
                  <a:cubicBezTo>
                    <a:pt x="53099" y="15686"/>
                    <a:pt x="62797" y="16174"/>
                    <a:pt x="64741" y="17484"/>
                  </a:cubicBezTo>
                  <a:cubicBezTo>
                    <a:pt x="64898" y="17591"/>
                    <a:pt x="64988" y="17696"/>
                    <a:pt x="64994" y="17779"/>
                  </a:cubicBezTo>
                  <a:cubicBezTo>
                    <a:pt x="65066" y="18936"/>
                    <a:pt x="63518" y="22638"/>
                    <a:pt x="61726" y="26924"/>
                  </a:cubicBezTo>
                  <a:cubicBezTo>
                    <a:pt x="59226" y="32907"/>
                    <a:pt x="56114" y="40351"/>
                    <a:pt x="55193" y="45878"/>
                  </a:cubicBezTo>
                  <a:cubicBezTo>
                    <a:pt x="53346" y="56959"/>
                    <a:pt x="58616" y="60161"/>
                    <a:pt x="63413" y="61713"/>
                  </a:cubicBezTo>
                  <a:cubicBezTo>
                    <a:pt x="64486" y="62060"/>
                    <a:pt x="65584" y="62383"/>
                    <a:pt x="66746" y="62725"/>
                  </a:cubicBezTo>
                  <a:cubicBezTo>
                    <a:pt x="72087" y="64296"/>
                    <a:pt x="77611" y="65922"/>
                    <a:pt x="80194" y="69796"/>
                  </a:cubicBezTo>
                  <a:cubicBezTo>
                    <a:pt x="82057" y="72592"/>
                    <a:pt x="82715" y="75180"/>
                    <a:pt x="81952" y="76719"/>
                  </a:cubicBezTo>
                  <a:cubicBezTo>
                    <a:pt x="81597" y="77436"/>
                    <a:pt x="80944" y="77843"/>
                    <a:pt x="80063" y="77899"/>
                  </a:cubicBezTo>
                  <a:cubicBezTo>
                    <a:pt x="80009" y="77902"/>
                    <a:pt x="79952" y="77904"/>
                    <a:pt x="79893" y="77904"/>
                  </a:cubicBezTo>
                  <a:cubicBezTo>
                    <a:pt x="78706" y="77904"/>
                    <a:pt x="76524" y="77197"/>
                    <a:pt x="74023" y="76388"/>
                  </a:cubicBezTo>
                  <a:cubicBezTo>
                    <a:pt x="70256" y="75168"/>
                    <a:pt x="65567" y="73650"/>
                    <a:pt x="61201" y="73443"/>
                  </a:cubicBezTo>
                  <a:cubicBezTo>
                    <a:pt x="60889" y="73428"/>
                    <a:pt x="60584" y="73421"/>
                    <a:pt x="60285" y="73421"/>
                  </a:cubicBezTo>
                  <a:cubicBezTo>
                    <a:pt x="54257" y="73421"/>
                    <a:pt x="50488" y="76405"/>
                    <a:pt x="46506" y="79550"/>
                  </a:cubicBezTo>
                  <a:cubicBezTo>
                    <a:pt x="45830" y="80083"/>
                    <a:pt x="45143" y="80627"/>
                    <a:pt x="44431" y="81166"/>
                  </a:cubicBezTo>
                  <a:cubicBezTo>
                    <a:pt x="39370" y="85005"/>
                    <a:pt x="32482" y="86802"/>
                    <a:pt x="32413" y="86820"/>
                  </a:cubicBezTo>
                  <a:cubicBezTo>
                    <a:pt x="32332" y="86841"/>
                    <a:pt x="32264" y="86895"/>
                    <a:pt x="32226" y="86970"/>
                  </a:cubicBezTo>
                  <a:cubicBezTo>
                    <a:pt x="32196" y="87029"/>
                    <a:pt x="29171" y="92785"/>
                    <a:pt x="22750" y="95390"/>
                  </a:cubicBezTo>
                  <a:cubicBezTo>
                    <a:pt x="19714" y="96620"/>
                    <a:pt x="16997" y="97237"/>
                    <a:pt x="14574" y="97237"/>
                  </a:cubicBezTo>
                  <a:cubicBezTo>
                    <a:pt x="11215" y="97237"/>
                    <a:pt x="8423" y="96051"/>
                    <a:pt x="6137" y="93674"/>
                  </a:cubicBezTo>
                  <a:cubicBezTo>
                    <a:pt x="1921" y="89290"/>
                    <a:pt x="619" y="79710"/>
                    <a:pt x="3174" y="71864"/>
                  </a:cubicBezTo>
                  <a:cubicBezTo>
                    <a:pt x="5240" y="65518"/>
                    <a:pt x="6274" y="64975"/>
                    <a:pt x="6407" y="64931"/>
                  </a:cubicBezTo>
                  <a:cubicBezTo>
                    <a:pt x="6424" y="64934"/>
                    <a:pt x="6442" y="64936"/>
                    <a:pt x="6459" y="64936"/>
                  </a:cubicBezTo>
                  <a:cubicBezTo>
                    <a:pt x="6528" y="64936"/>
                    <a:pt x="6596" y="64912"/>
                    <a:pt x="6649" y="64866"/>
                  </a:cubicBezTo>
                  <a:cubicBezTo>
                    <a:pt x="6739" y="64791"/>
                    <a:pt x="6774" y="64670"/>
                    <a:pt x="6741" y="64558"/>
                  </a:cubicBezTo>
                  <a:cubicBezTo>
                    <a:pt x="6723" y="64500"/>
                    <a:pt x="5031" y="58617"/>
                    <a:pt x="9056" y="46014"/>
                  </a:cubicBezTo>
                  <a:cubicBezTo>
                    <a:pt x="13114" y="33312"/>
                    <a:pt x="13870" y="29799"/>
                    <a:pt x="13872" y="29784"/>
                  </a:cubicBezTo>
                  <a:lnTo>
                    <a:pt x="17139" y="18464"/>
                  </a:lnTo>
                  <a:cubicBezTo>
                    <a:pt x="17403" y="18033"/>
                    <a:pt x="20136" y="13579"/>
                    <a:pt x="21463" y="11920"/>
                  </a:cubicBezTo>
                  <a:cubicBezTo>
                    <a:pt x="22966" y="10040"/>
                    <a:pt x="27751" y="3608"/>
                    <a:pt x="28582" y="1707"/>
                  </a:cubicBezTo>
                  <a:cubicBezTo>
                    <a:pt x="28876" y="1035"/>
                    <a:pt x="29666" y="588"/>
                    <a:pt x="30473" y="588"/>
                  </a:cubicBezTo>
                  <a:close/>
                  <a:moveTo>
                    <a:pt x="30467" y="1"/>
                  </a:moveTo>
                  <a:cubicBezTo>
                    <a:pt x="29433" y="1"/>
                    <a:pt x="28436" y="581"/>
                    <a:pt x="28046" y="1472"/>
                  </a:cubicBezTo>
                  <a:cubicBezTo>
                    <a:pt x="27249" y="3296"/>
                    <a:pt x="22451" y="9748"/>
                    <a:pt x="21006" y="11555"/>
                  </a:cubicBezTo>
                  <a:cubicBezTo>
                    <a:pt x="19594" y="13319"/>
                    <a:pt x="16740" y="17994"/>
                    <a:pt x="16619" y="18193"/>
                  </a:cubicBezTo>
                  <a:cubicBezTo>
                    <a:pt x="16605" y="18216"/>
                    <a:pt x="16595" y="18239"/>
                    <a:pt x="16588" y="18264"/>
                  </a:cubicBezTo>
                  <a:lnTo>
                    <a:pt x="13304" y="29644"/>
                  </a:lnTo>
                  <a:cubicBezTo>
                    <a:pt x="13298" y="29678"/>
                    <a:pt x="12542" y="33180"/>
                    <a:pt x="8499" y="45837"/>
                  </a:cubicBezTo>
                  <a:cubicBezTo>
                    <a:pt x="4880" y="57167"/>
                    <a:pt x="5799" y="63068"/>
                    <a:pt x="6104" y="64428"/>
                  </a:cubicBezTo>
                  <a:cubicBezTo>
                    <a:pt x="5213" y="64903"/>
                    <a:pt x="4010" y="67405"/>
                    <a:pt x="2618" y="71683"/>
                  </a:cubicBezTo>
                  <a:cubicBezTo>
                    <a:pt x="1" y="79716"/>
                    <a:pt x="1362" y="89554"/>
                    <a:pt x="5714" y="94081"/>
                  </a:cubicBezTo>
                  <a:cubicBezTo>
                    <a:pt x="8120" y="96582"/>
                    <a:pt x="11044" y="97829"/>
                    <a:pt x="14554" y="97829"/>
                  </a:cubicBezTo>
                  <a:cubicBezTo>
                    <a:pt x="17055" y="97829"/>
                    <a:pt x="19853" y="97195"/>
                    <a:pt x="22969" y="95932"/>
                  </a:cubicBezTo>
                  <a:cubicBezTo>
                    <a:pt x="29075" y="93457"/>
                    <a:pt x="32209" y="88202"/>
                    <a:pt x="32682" y="87354"/>
                  </a:cubicBezTo>
                  <a:cubicBezTo>
                    <a:pt x="33647" y="87090"/>
                    <a:pt x="40006" y="85259"/>
                    <a:pt x="44784" y="81633"/>
                  </a:cubicBezTo>
                  <a:cubicBezTo>
                    <a:pt x="45499" y="81091"/>
                    <a:pt x="46190" y="80546"/>
                    <a:pt x="46869" y="80010"/>
                  </a:cubicBezTo>
                  <a:cubicBezTo>
                    <a:pt x="50934" y="76800"/>
                    <a:pt x="54470" y="74006"/>
                    <a:pt x="60276" y="74006"/>
                  </a:cubicBezTo>
                  <a:cubicBezTo>
                    <a:pt x="60569" y="74006"/>
                    <a:pt x="60867" y="74013"/>
                    <a:pt x="61172" y="74028"/>
                  </a:cubicBezTo>
                  <a:cubicBezTo>
                    <a:pt x="65460" y="74231"/>
                    <a:pt x="70107" y="75735"/>
                    <a:pt x="73842" y="76944"/>
                  </a:cubicBezTo>
                  <a:cubicBezTo>
                    <a:pt x="76496" y="77803"/>
                    <a:pt x="78617" y="78489"/>
                    <a:pt x="79904" y="78489"/>
                  </a:cubicBezTo>
                  <a:cubicBezTo>
                    <a:pt x="79971" y="78489"/>
                    <a:pt x="80036" y="78487"/>
                    <a:pt x="80098" y="78483"/>
                  </a:cubicBezTo>
                  <a:cubicBezTo>
                    <a:pt x="81185" y="78415"/>
                    <a:pt x="82029" y="77881"/>
                    <a:pt x="82476" y="76979"/>
                  </a:cubicBezTo>
                  <a:cubicBezTo>
                    <a:pt x="83334" y="75250"/>
                    <a:pt x="82663" y="72443"/>
                    <a:pt x="80681" y="69472"/>
                  </a:cubicBezTo>
                  <a:cubicBezTo>
                    <a:pt x="77981" y="65420"/>
                    <a:pt x="72353" y="63764"/>
                    <a:pt x="66911" y="62163"/>
                  </a:cubicBezTo>
                  <a:cubicBezTo>
                    <a:pt x="65753" y="61822"/>
                    <a:pt x="64658" y="61500"/>
                    <a:pt x="63593" y="61155"/>
                  </a:cubicBezTo>
                  <a:cubicBezTo>
                    <a:pt x="56707" y="58928"/>
                    <a:pt x="54367" y="54388"/>
                    <a:pt x="55770" y="45973"/>
                  </a:cubicBezTo>
                  <a:cubicBezTo>
                    <a:pt x="56680" y="40514"/>
                    <a:pt x="59777" y="33104"/>
                    <a:pt x="62266" y="27150"/>
                  </a:cubicBezTo>
                  <a:cubicBezTo>
                    <a:pt x="64161" y="22618"/>
                    <a:pt x="65658" y="19036"/>
                    <a:pt x="65577" y="17742"/>
                  </a:cubicBezTo>
                  <a:cubicBezTo>
                    <a:pt x="65561" y="17466"/>
                    <a:pt x="65388" y="17216"/>
                    <a:pt x="65066" y="16999"/>
                  </a:cubicBezTo>
                  <a:cubicBezTo>
                    <a:pt x="63002" y="15607"/>
                    <a:pt x="53280" y="15093"/>
                    <a:pt x="45148" y="15093"/>
                  </a:cubicBezTo>
                  <a:cubicBezTo>
                    <a:pt x="39569" y="15093"/>
                    <a:pt x="34738" y="15335"/>
                    <a:pt x="33641" y="15700"/>
                  </a:cubicBezTo>
                  <a:cubicBezTo>
                    <a:pt x="33307" y="15811"/>
                    <a:pt x="33009" y="15906"/>
                    <a:pt x="32734" y="15992"/>
                  </a:cubicBezTo>
                  <a:cubicBezTo>
                    <a:pt x="30772" y="16610"/>
                    <a:pt x="30037" y="16841"/>
                    <a:pt x="27798" y="19720"/>
                  </a:cubicBezTo>
                  <a:cubicBezTo>
                    <a:pt x="27321" y="20333"/>
                    <a:pt x="26888" y="20917"/>
                    <a:pt x="26499" y="21459"/>
                  </a:cubicBezTo>
                  <a:lnTo>
                    <a:pt x="27562" y="19227"/>
                  </a:lnTo>
                  <a:lnTo>
                    <a:pt x="27590" y="19228"/>
                  </a:lnTo>
                  <a:cubicBezTo>
                    <a:pt x="27595" y="19228"/>
                    <a:pt x="27599" y="19228"/>
                    <a:pt x="27604" y="19228"/>
                  </a:cubicBezTo>
                  <a:cubicBezTo>
                    <a:pt x="27734" y="19228"/>
                    <a:pt x="27849" y="19143"/>
                    <a:pt x="27888" y="19018"/>
                  </a:cubicBezTo>
                  <a:cubicBezTo>
                    <a:pt x="27890" y="19009"/>
                    <a:pt x="28134" y="18209"/>
                    <a:pt x="29254" y="16753"/>
                  </a:cubicBezTo>
                  <a:lnTo>
                    <a:pt x="29431" y="16527"/>
                  </a:lnTo>
                  <a:cubicBezTo>
                    <a:pt x="30773" y="14798"/>
                    <a:pt x="33566" y="11200"/>
                    <a:pt x="33681" y="5253"/>
                  </a:cubicBezTo>
                  <a:cubicBezTo>
                    <a:pt x="33761" y="1108"/>
                    <a:pt x="31865" y="243"/>
                    <a:pt x="31046" y="63"/>
                  </a:cubicBezTo>
                  <a:cubicBezTo>
                    <a:pt x="30854" y="21"/>
                    <a:pt x="30660" y="1"/>
                    <a:pt x="30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51"/>
            <p:cNvSpPr/>
            <p:nvPr/>
          </p:nvSpPr>
          <p:spPr>
            <a:xfrm>
              <a:off x="5398975" y="2988325"/>
              <a:ext cx="256575" cy="113275"/>
            </a:xfrm>
            <a:custGeom>
              <a:rect b="b" l="l" r="r" t="t"/>
              <a:pathLst>
                <a:path extrusionOk="0" h="4531" w="10263">
                  <a:moveTo>
                    <a:pt x="2245" y="1"/>
                  </a:moveTo>
                  <a:cubicBezTo>
                    <a:pt x="687" y="1"/>
                    <a:pt x="1" y="775"/>
                    <a:pt x="1" y="1401"/>
                  </a:cubicBezTo>
                  <a:cubicBezTo>
                    <a:pt x="1" y="2401"/>
                    <a:pt x="9262" y="4530"/>
                    <a:pt x="9887" y="4530"/>
                  </a:cubicBezTo>
                  <a:cubicBezTo>
                    <a:pt x="9887" y="4530"/>
                    <a:pt x="10263" y="3028"/>
                    <a:pt x="6008" y="1026"/>
                  </a:cubicBezTo>
                  <a:cubicBezTo>
                    <a:pt x="4417" y="277"/>
                    <a:pt x="3176" y="1"/>
                    <a:pt x="2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51"/>
            <p:cNvSpPr/>
            <p:nvPr/>
          </p:nvSpPr>
          <p:spPr>
            <a:xfrm>
              <a:off x="5391650" y="2980900"/>
              <a:ext cx="269350" cy="128000"/>
            </a:xfrm>
            <a:custGeom>
              <a:rect b="b" l="l" r="r" t="t"/>
              <a:pathLst>
                <a:path extrusionOk="0" h="5120" w="10774">
                  <a:moveTo>
                    <a:pt x="2547" y="590"/>
                  </a:moveTo>
                  <a:cubicBezTo>
                    <a:pt x="3367" y="590"/>
                    <a:pt x="4541" y="818"/>
                    <a:pt x="6176" y="1588"/>
                  </a:cubicBezTo>
                  <a:cubicBezTo>
                    <a:pt x="9026" y="2930"/>
                    <a:pt x="9697" y="4003"/>
                    <a:pt x="9851" y="4487"/>
                  </a:cubicBezTo>
                  <a:cubicBezTo>
                    <a:pt x="9089" y="4352"/>
                    <a:pt x="7206" y="3932"/>
                    <a:pt x="5290" y="3413"/>
                  </a:cubicBezTo>
                  <a:cubicBezTo>
                    <a:pt x="984" y="2246"/>
                    <a:pt x="608" y="1715"/>
                    <a:pt x="586" y="1698"/>
                  </a:cubicBezTo>
                  <a:cubicBezTo>
                    <a:pt x="586" y="1424"/>
                    <a:pt x="778" y="1138"/>
                    <a:pt x="1097" y="935"/>
                  </a:cubicBezTo>
                  <a:cubicBezTo>
                    <a:pt x="1326" y="791"/>
                    <a:pt x="1781" y="590"/>
                    <a:pt x="2547" y="590"/>
                  </a:cubicBezTo>
                  <a:close/>
                  <a:moveTo>
                    <a:pt x="2543" y="1"/>
                  </a:moveTo>
                  <a:cubicBezTo>
                    <a:pt x="1678" y="1"/>
                    <a:pt x="1118" y="228"/>
                    <a:pt x="784" y="441"/>
                  </a:cubicBezTo>
                  <a:cubicBezTo>
                    <a:pt x="294" y="752"/>
                    <a:pt x="0" y="1222"/>
                    <a:pt x="0" y="1698"/>
                  </a:cubicBezTo>
                  <a:cubicBezTo>
                    <a:pt x="0" y="3138"/>
                    <a:pt x="10079" y="5120"/>
                    <a:pt x="10181" y="5120"/>
                  </a:cubicBezTo>
                  <a:cubicBezTo>
                    <a:pt x="10182" y="5120"/>
                    <a:pt x="10183" y="5120"/>
                    <a:pt x="10184" y="5120"/>
                  </a:cubicBezTo>
                  <a:cubicBezTo>
                    <a:pt x="10317" y="5120"/>
                    <a:pt x="10433" y="5028"/>
                    <a:pt x="10466" y="4898"/>
                  </a:cubicBezTo>
                  <a:cubicBezTo>
                    <a:pt x="10509" y="4721"/>
                    <a:pt x="10774" y="3104"/>
                    <a:pt x="6426" y="1058"/>
                  </a:cubicBezTo>
                  <a:cubicBezTo>
                    <a:pt x="4724" y="257"/>
                    <a:pt x="3462" y="1"/>
                    <a:pt x="2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51"/>
            <p:cNvSpPr/>
            <p:nvPr/>
          </p:nvSpPr>
          <p:spPr>
            <a:xfrm>
              <a:off x="4370800" y="1379225"/>
              <a:ext cx="359900" cy="212375"/>
            </a:xfrm>
            <a:custGeom>
              <a:rect b="b" l="l" r="r" t="t"/>
              <a:pathLst>
                <a:path extrusionOk="0" h="8495" w="14396">
                  <a:moveTo>
                    <a:pt x="11594" y="1"/>
                  </a:moveTo>
                  <a:cubicBezTo>
                    <a:pt x="11334" y="1"/>
                    <a:pt x="11049" y="74"/>
                    <a:pt x="10738" y="235"/>
                  </a:cubicBezTo>
                  <a:lnTo>
                    <a:pt x="0" y="8495"/>
                  </a:lnTo>
                  <a:lnTo>
                    <a:pt x="14396" y="8495"/>
                  </a:lnTo>
                  <a:cubicBezTo>
                    <a:pt x="14396" y="8495"/>
                    <a:pt x="14396" y="1"/>
                    <a:pt x="11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51"/>
            <p:cNvSpPr/>
            <p:nvPr/>
          </p:nvSpPr>
          <p:spPr>
            <a:xfrm>
              <a:off x="4360775" y="1371875"/>
              <a:ext cx="377225" cy="227025"/>
            </a:xfrm>
            <a:custGeom>
              <a:rect b="b" l="l" r="r" t="t"/>
              <a:pathLst>
                <a:path extrusionOk="0" h="9081" w="15089">
                  <a:moveTo>
                    <a:pt x="11994" y="588"/>
                  </a:moveTo>
                  <a:cubicBezTo>
                    <a:pt x="12190" y="588"/>
                    <a:pt x="12372" y="640"/>
                    <a:pt x="12542" y="744"/>
                  </a:cubicBezTo>
                  <a:cubicBezTo>
                    <a:pt x="14073" y="1676"/>
                    <a:pt x="14467" y="6402"/>
                    <a:pt x="14501" y="8495"/>
                  </a:cubicBezTo>
                  <a:lnTo>
                    <a:pt x="1262" y="8495"/>
                  </a:lnTo>
                  <a:lnTo>
                    <a:pt x="11296" y="778"/>
                  </a:lnTo>
                  <a:cubicBezTo>
                    <a:pt x="11547" y="651"/>
                    <a:pt x="11779" y="588"/>
                    <a:pt x="11994" y="588"/>
                  </a:cubicBezTo>
                  <a:close/>
                  <a:moveTo>
                    <a:pt x="11996" y="0"/>
                  </a:moveTo>
                  <a:cubicBezTo>
                    <a:pt x="11682" y="0"/>
                    <a:pt x="11351" y="90"/>
                    <a:pt x="11004" y="269"/>
                  </a:cubicBezTo>
                  <a:cubicBezTo>
                    <a:pt x="10989" y="276"/>
                    <a:pt x="10974" y="285"/>
                    <a:pt x="10960" y="296"/>
                  </a:cubicBezTo>
                  <a:lnTo>
                    <a:pt x="222" y="8556"/>
                  </a:lnTo>
                  <a:cubicBezTo>
                    <a:pt x="0" y="8726"/>
                    <a:pt x="120" y="9081"/>
                    <a:pt x="400" y="9081"/>
                  </a:cubicBezTo>
                  <a:lnTo>
                    <a:pt x="14797" y="9081"/>
                  </a:lnTo>
                  <a:cubicBezTo>
                    <a:pt x="14797" y="9081"/>
                    <a:pt x="14798" y="9081"/>
                    <a:pt x="14799" y="9081"/>
                  </a:cubicBezTo>
                  <a:cubicBezTo>
                    <a:pt x="14959" y="9081"/>
                    <a:pt x="15089" y="8950"/>
                    <a:pt x="15089" y="8789"/>
                  </a:cubicBezTo>
                  <a:cubicBezTo>
                    <a:pt x="15089" y="8495"/>
                    <a:pt x="15063" y="1594"/>
                    <a:pt x="12847" y="244"/>
                  </a:cubicBezTo>
                  <a:cubicBezTo>
                    <a:pt x="12580" y="81"/>
                    <a:pt x="12296" y="0"/>
                    <a:pt x="11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51"/>
            <p:cNvSpPr/>
            <p:nvPr/>
          </p:nvSpPr>
          <p:spPr>
            <a:xfrm>
              <a:off x="4292850" y="2768775"/>
              <a:ext cx="157150" cy="113325"/>
            </a:xfrm>
            <a:custGeom>
              <a:rect b="b" l="l" r="r" t="t"/>
              <a:pathLst>
                <a:path extrusionOk="0" h="4533" w="6286">
                  <a:moveTo>
                    <a:pt x="5952" y="0"/>
                  </a:moveTo>
                  <a:cubicBezTo>
                    <a:pt x="5911" y="0"/>
                    <a:pt x="5870" y="9"/>
                    <a:pt x="5830" y="27"/>
                  </a:cubicBezTo>
                  <a:cubicBezTo>
                    <a:pt x="3533" y="1011"/>
                    <a:pt x="1627" y="2365"/>
                    <a:pt x="166" y="4047"/>
                  </a:cubicBezTo>
                  <a:cubicBezTo>
                    <a:pt x="0" y="4237"/>
                    <a:pt x="136" y="4532"/>
                    <a:pt x="387" y="4532"/>
                  </a:cubicBezTo>
                  <a:cubicBezTo>
                    <a:pt x="473" y="4532"/>
                    <a:pt x="553" y="4496"/>
                    <a:pt x="609" y="4431"/>
                  </a:cubicBezTo>
                  <a:cubicBezTo>
                    <a:pt x="2010" y="2815"/>
                    <a:pt x="3845" y="1515"/>
                    <a:pt x="6061" y="565"/>
                  </a:cubicBezTo>
                  <a:cubicBezTo>
                    <a:pt x="6214" y="503"/>
                    <a:pt x="6286" y="329"/>
                    <a:pt x="6221" y="178"/>
                  </a:cubicBezTo>
                  <a:cubicBezTo>
                    <a:pt x="6173" y="67"/>
                    <a:pt x="6065" y="0"/>
                    <a:pt x="5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51"/>
            <p:cNvSpPr/>
            <p:nvPr/>
          </p:nvSpPr>
          <p:spPr>
            <a:xfrm>
              <a:off x="4245575" y="2913000"/>
              <a:ext cx="32625" cy="48850"/>
            </a:xfrm>
            <a:custGeom>
              <a:rect b="b" l="l" r="r" t="t"/>
              <a:pathLst>
                <a:path extrusionOk="0" h="1954" w="1305">
                  <a:moveTo>
                    <a:pt x="970" y="1"/>
                  </a:moveTo>
                  <a:cubicBezTo>
                    <a:pt x="869" y="1"/>
                    <a:pt x="771" y="54"/>
                    <a:pt x="717" y="148"/>
                  </a:cubicBezTo>
                  <a:cubicBezTo>
                    <a:pt x="229" y="988"/>
                    <a:pt x="55" y="1551"/>
                    <a:pt x="48" y="1576"/>
                  </a:cubicBezTo>
                  <a:cubicBezTo>
                    <a:pt x="0" y="1730"/>
                    <a:pt x="87" y="1893"/>
                    <a:pt x="243" y="1941"/>
                  </a:cubicBezTo>
                  <a:cubicBezTo>
                    <a:pt x="270" y="1949"/>
                    <a:pt x="299" y="1953"/>
                    <a:pt x="328" y="1953"/>
                  </a:cubicBezTo>
                  <a:cubicBezTo>
                    <a:pt x="457" y="1953"/>
                    <a:pt x="570" y="1870"/>
                    <a:pt x="608" y="1747"/>
                  </a:cubicBezTo>
                  <a:cubicBezTo>
                    <a:pt x="609" y="1741"/>
                    <a:pt x="774" y="1218"/>
                    <a:pt x="1224" y="440"/>
                  </a:cubicBezTo>
                  <a:cubicBezTo>
                    <a:pt x="1305" y="300"/>
                    <a:pt x="1257" y="121"/>
                    <a:pt x="1116" y="40"/>
                  </a:cubicBezTo>
                  <a:cubicBezTo>
                    <a:pt x="1070" y="13"/>
                    <a:pt x="1020" y="1"/>
                    <a:pt x="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51"/>
            <p:cNvSpPr/>
            <p:nvPr/>
          </p:nvSpPr>
          <p:spPr>
            <a:xfrm>
              <a:off x="4098475" y="3185000"/>
              <a:ext cx="58325" cy="55600"/>
            </a:xfrm>
            <a:custGeom>
              <a:rect b="b" l="l" r="r" t="t"/>
              <a:pathLst>
                <a:path extrusionOk="0" h="2224" w="2333">
                  <a:moveTo>
                    <a:pt x="328" y="1"/>
                  </a:moveTo>
                  <a:cubicBezTo>
                    <a:pt x="261" y="1"/>
                    <a:pt x="194" y="23"/>
                    <a:pt x="140" y="70"/>
                  </a:cubicBezTo>
                  <a:cubicBezTo>
                    <a:pt x="17" y="174"/>
                    <a:pt x="1" y="360"/>
                    <a:pt x="105" y="483"/>
                  </a:cubicBezTo>
                  <a:cubicBezTo>
                    <a:pt x="610" y="1078"/>
                    <a:pt x="1157" y="1634"/>
                    <a:pt x="1741" y="2150"/>
                  </a:cubicBezTo>
                  <a:cubicBezTo>
                    <a:pt x="1794" y="2197"/>
                    <a:pt x="1863" y="2223"/>
                    <a:pt x="1934" y="2223"/>
                  </a:cubicBezTo>
                  <a:cubicBezTo>
                    <a:pt x="1935" y="2223"/>
                    <a:pt x="1935" y="2223"/>
                    <a:pt x="1936" y="2223"/>
                  </a:cubicBezTo>
                  <a:cubicBezTo>
                    <a:pt x="2206" y="2223"/>
                    <a:pt x="2333" y="1887"/>
                    <a:pt x="2128" y="1710"/>
                  </a:cubicBezTo>
                  <a:cubicBezTo>
                    <a:pt x="1564" y="1213"/>
                    <a:pt x="1038" y="677"/>
                    <a:pt x="552" y="104"/>
                  </a:cubicBezTo>
                  <a:cubicBezTo>
                    <a:pt x="494" y="36"/>
                    <a:pt x="411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51"/>
            <p:cNvSpPr/>
            <p:nvPr/>
          </p:nvSpPr>
          <p:spPr>
            <a:xfrm>
              <a:off x="4198225" y="3268875"/>
              <a:ext cx="255275" cy="66550"/>
            </a:xfrm>
            <a:custGeom>
              <a:rect b="b" l="l" r="r" t="t"/>
              <a:pathLst>
                <a:path extrusionOk="0" h="2662" w="10211">
                  <a:moveTo>
                    <a:pt x="337" y="0"/>
                  </a:moveTo>
                  <a:cubicBezTo>
                    <a:pt x="236" y="0"/>
                    <a:pt x="137" y="53"/>
                    <a:pt x="83" y="147"/>
                  </a:cubicBezTo>
                  <a:cubicBezTo>
                    <a:pt x="1" y="288"/>
                    <a:pt x="51" y="469"/>
                    <a:pt x="194" y="549"/>
                  </a:cubicBezTo>
                  <a:cubicBezTo>
                    <a:pt x="3280" y="2329"/>
                    <a:pt x="6336" y="2662"/>
                    <a:pt x="8184" y="2662"/>
                  </a:cubicBezTo>
                  <a:cubicBezTo>
                    <a:pt x="9216" y="2662"/>
                    <a:pt x="9872" y="2557"/>
                    <a:pt x="9943" y="2545"/>
                  </a:cubicBezTo>
                  <a:cubicBezTo>
                    <a:pt x="10103" y="2518"/>
                    <a:pt x="10211" y="2368"/>
                    <a:pt x="10184" y="2208"/>
                  </a:cubicBezTo>
                  <a:cubicBezTo>
                    <a:pt x="10160" y="2065"/>
                    <a:pt x="10036" y="1963"/>
                    <a:pt x="9896" y="1963"/>
                  </a:cubicBezTo>
                  <a:cubicBezTo>
                    <a:pt x="9880" y="1963"/>
                    <a:pt x="9864" y="1964"/>
                    <a:pt x="9848" y="1967"/>
                  </a:cubicBezTo>
                  <a:cubicBezTo>
                    <a:pt x="9831" y="1970"/>
                    <a:pt x="9220" y="2066"/>
                    <a:pt x="8229" y="2066"/>
                  </a:cubicBezTo>
                  <a:cubicBezTo>
                    <a:pt x="6453" y="2066"/>
                    <a:pt x="3458" y="1756"/>
                    <a:pt x="487" y="42"/>
                  </a:cubicBezTo>
                  <a:cubicBezTo>
                    <a:pt x="440" y="14"/>
                    <a:pt x="388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51"/>
            <p:cNvSpPr/>
            <p:nvPr/>
          </p:nvSpPr>
          <p:spPr>
            <a:xfrm>
              <a:off x="3758625" y="1573875"/>
              <a:ext cx="2028525" cy="1486775"/>
            </a:xfrm>
            <a:custGeom>
              <a:rect b="b" l="l" r="r" t="t"/>
              <a:pathLst>
                <a:path extrusionOk="0" h="59471" w="81141">
                  <a:moveTo>
                    <a:pt x="13524" y="1"/>
                  </a:moveTo>
                  <a:cubicBezTo>
                    <a:pt x="6055" y="1"/>
                    <a:pt x="1" y="5782"/>
                    <a:pt x="1" y="12914"/>
                  </a:cubicBezTo>
                  <a:lnTo>
                    <a:pt x="1" y="38402"/>
                  </a:lnTo>
                  <a:cubicBezTo>
                    <a:pt x="1" y="44603"/>
                    <a:pt x="4578" y="49781"/>
                    <a:pt x="10682" y="51026"/>
                  </a:cubicBezTo>
                  <a:lnTo>
                    <a:pt x="7829" y="59471"/>
                  </a:lnTo>
                  <a:lnTo>
                    <a:pt x="21055" y="51315"/>
                  </a:lnTo>
                  <a:lnTo>
                    <a:pt x="67617" y="51315"/>
                  </a:lnTo>
                  <a:cubicBezTo>
                    <a:pt x="75086" y="51315"/>
                    <a:pt x="81140" y="45533"/>
                    <a:pt x="81140" y="38402"/>
                  </a:cubicBezTo>
                  <a:lnTo>
                    <a:pt x="81140" y="12914"/>
                  </a:lnTo>
                  <a:cubicBezTo>
                    <a:pt x="81140" y="5782"/>
                    <a:pt x="75086" y="1"/>
                    <a:pt x="676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51"/>
            <p:cNvSpPr/>
            <p:nvPr/>
          </p:nvSpPr>
          <p:spPr>
            <a:xfrm>
              <a:off x="3743950" y="1559225"/>
              <a:ext cx="2057850" cy="1535225"/>
            </a:xfrm>
            <a:custGeom>
              <a:rect b="b" l="l" r="r" t="t"/>
              <a:pathLst>
                <a:path extrusionOk="0" h="61409" w="82314">
                  <a:moveTo>
                    <a:pt x="68204" y="1172"/>
                  </a:moveTo>
                  <a:cubicBezTo>
                    <a:pt x="75338" y="1172"/>
                    <a:pt x="81142" y="6702"/>
                    <a:pt x="81142" y="13500"/>
                  </a:cubicBezTo>
                  <a:lnTo>
                    <a:pt x="81142" y="38988"/>
                  </a:lnTo>
                  <a:cubicBezTo>
                    <a:pt x="81142" y="45784"/>
                    <a:pt x="75337" y="51314"/>
                    <a:pt x="68204" y="51314"/>
                  </a:cubicBezTo>
                  <a:lnTo>
                    <a:pt x="21475" y="51314"/>
                  </a:lnTo>
                  <a:lnTo>
                    <a:pt x="9492" y="58705"/>
                  </a:lnTo>
                  <a:lnTo>
                    <a:pt x="9492" y="58705"/>
                  </a:lnTo>
                  <a:lnTo>
                    <a:pt x="12036" y="51172"/>
                  </a:lnTo>
                  <a:lnTo>
                    <a:pt x="11386" y="51039"/>
                  </a:lnTo>
                  <a:cubicBezTo>
                    <a:pt x="5469" y="49830"/>
                    <a:pt x="1173" y="44761"/>
                    <a:pt x="1173" y="38988"/>
                  </a:cubicBezTo>
                  <a:lnTo>
                    <a:pt x="1173" y="13500"/>
                  </a:lnTo>
                  <a:cubicBezTo>
                    <a:pt x="1173" y="6702"/>
                    <a:pt x="6976" y="1172"/>
                    <a:pt x="14111" y="1172"/>
                  </a:cubicBezTo>
                  <a:close/>
                  <a:moveTo>
                    <a:pt x="14111" y="0"/>
                  </a:moveTo>
                  <a:cubicBezTo>
                    <a:pt x="6331" y="0"/>
                    <a:pt x="1" y="6057"/>
                    <a:pt x="1" y="13500"/>
                  </a:cubicBezTo>
                  <a:lnTo>
                    <a:pt x="1" y="38988"/>
                  </a:lnTo>
                  <a:cubicBezTo>
                    <a:pt x="1" y="45103"/>
                    <a:pt x="4381" y="50493"/>
                    <a:pt x="10506" y="52040"/>
                  </a:cubicBezTo>
                  <a:lnTo>
                    <a:pt x="7341" y="61409"/>
                  </a:lnTo>
                  <a:lnTo>
                    <a:pt x="7341" y="61409"/>
                  </a:lnTo>
                  <a:lnTo>
                    <a:pt x="21808" y="52488"/>
                  </a:lnTo>
                  <a:lnTo>
                    <a:pt x="68204" y="52488"/>
                  </a:lnTo>
                  <a:cubicBezTo>
                    <a:pt x="75984" y="52488"/>
                    <a:pt x="82314" y="46431"/>
                    <a:pt x="82314" y="38988"/>
                  </a:cubicBezTo>
                  <a:lnTo>
                    <a:pt x="82314" y="13500"/>
                  </a:lnTo>
                  <a:cubicBezTo>
                    <a:pt x="82314" y="6056"/>
                    <a:pt x="75984" y="0"/>
                    <a:pt x="6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51"/>
            <p:cNvSpPr/>
            <p:nvPr/>
          </p:nvSpPr>
          <p:spPr>
            <a:xfrm>
              <a:off x="3963675" y="1987825"/>
              <a:ext cx="1550575" cy="30275"/>
            </a:xfrm>
            <a:custGeom>
              <a:rect b="b" l="l" r="r" t="t"/>
              <a:pathLst>
                <a:path extrusionOk="0" h="1211" w="62023">
                  <a:moveTo>
                    <a:pt x="606" y="1"/>
                  </a:moveTo>
                  <a:cubicBezTo>
                    <a:pt x="272" y="1"/>
                    <a:pt x="1" y="272"/>
                    <a:pt x="1" y="606"/>
                  </a:cubicBezTo>
                  <a:cubicBezTo>
                    <a:pt x="1" y="939"/>
                    <a:pt x="272" y="1211"/>
                    <a:pt x="606" y="1211"/>
                  </a:cubicBezTo>
                  <a:lnTo>
                    <a:pt x="61418" y="1211"/>
                  </a:lnTo>
                  <a:cubicBezTo>
                    <a:pt x="61753" y="1211"/>
                    <a:pt x="62023" y="939"/>
                    <a:pt x="62023" y="606"/>
                  </a:cubicBezTo>
                  <a:cubicBezTo>
                    <a:pt x="62023" y="272"/>
                    <a:pt x="61753" y="1"/>
                    <a:pt x="6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51"/>
            <p:cNvSpPr/>
            <p:nvPr/>
          </p:nvSpPr>
          <p:spPr>
            <a:xfrm>
              <a:off x="3963675" y="2144325"/>
              <a:ext cx="1550575" cy="30275"/>
            </a:xfrm>
            <a:custGeom>
              <a:rect b="b" l="l" r="r" t="t"/>
              <a:pathLst>
                <a:path extrusionOk="0" h="1211" w="62023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51"/>
            <p:cNvSpPr/>
            <p:nvPr/>
          </p:nvSpPr>
          <p:spPr>
            <a:xfrm>
              <a:off x="3963675" y="2300800"/>
              <a:ext cx="1550575" cy="30275"/>
            </a:xfrm>
            <a:custGeom>
              <a:rect b="b" l="l" r="r" t="t"/>
              <a:pathLst>
                <a:path extrusionOk="0" h="1211" w="62023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51"/>
            <p:cNvSpPr/>
            <p:nvPr/>
          </p:nvSpPr>
          <p:spPr>
            <a:xfrm>
              <a:off x="3963675" y="2457275"/>
              <a:ext cx="1550575" cy="30275"/>
            </a:xfrm>
            <a:custGeom>
              <a:rect b="b" l="l" r="r" t="t"/>
              <a:pathLst>
                <a:path extrusionOk="0" h="1211" w="62023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51"/>
            <p:cNvSpPr/>
            <p:nvPr/>
          </p:nvSpPr>
          <p:spPr>
            <a:xfrm>
              <a:off x="5586250" y="1772325"/>
              <a:ext cx="377175" cy="360175"/>
            </a:xfrm>
            <a:custGeom>
              <a:rect b="b" l="l" r="r" t="t"/>
              <a:pathLst>
                <a:path extrusionOk="0" h="14407" w="15087">
                  <a:moveTo>
                    <a:pt x="7543" y="1"/>
                  </a:moveTo>
                  <a:cubicBezTo>
                    <a:pt x="5543" y="1"/>
                    <a:pt x="3624" y="759"/>
                    <a:pt x="2210" y="2111"/>
                  </a:cubicBezTo>
                  <a:cubicBezTo>
                    <a:pt x="795" y="3462"/>
                    <a:pt x="1" y="5294"/>
                    <a:pt x="1" y="7204"/>
                  </a:cubicBezTo>
                  <a:cubicBezTo>
                    <a:pt x="1" y="9114"/>
                    <a:pt x="795" y="10946"/>
                    <a:pt x="2210" y="12297"/>
                  </a:cubicBezTo>
                  <a:cubicBezTo>
                    <a:pt x="3624" y="13647"/>
                    <a:pt x="5543" y="14406"/>
                    <a:pt x="7543" y="14406"/>
                  </a:cubicBezTo>
                  <a:cubicBezTo>
                    <a:pt x="9544" y="14406"/>
                    <a:pt x="11463" y="13647"/>
                    <a:pt x="12877" y="12297"/>
                  </a:cubicBezTo>
                  <a:cubicBezTo>
                    <a:pt x="14292" y="10946"/>
                    <a:pt x="15086" y="9114"/>
                    <a:pt x="15086" y="7204"/>
                  </a:cubicBezTo>
                  <a:cubicBezTo>
                    <a:pt x="15086" y="5294"/>
                    <a:pt x="14292" y="3462"/>
                    <a:pt x="12877" y="2111"/>
                  </a:cubicBezTo>
                  <a:cubicBezTo>
                    <a:pt x="11463" y="759"/>
                    <a:pt x="9544" y="1"/>
                    <a:pt x="7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51"/>
            <p:cNvSpPr/>
            <p:nvPr/>
          </p:nvSpPr>
          <p:spPr>
            <a:xfrm>
              <a:off x="5684425" y="1826600"/>
              <a:ext cx="136100" cy="266175"/>
            </a:xfrm>
            <a:custGeom>
              <a:rect b="b" l="l" r="r" t="t"/>
              <a:pathLst>
                <a:path extrusionOk="0" h="10647" w="5444">
                  <a:moveTo>
                    <a:pt x="4122" y="1"/>
                  </a:moveTo>
                  <a:cubicBezTo>
                    <a:pt x="3883" y="1"/>
                    <a:pt x="3563" y="122"/>
                    <a:pt x="3163" y="366"/>
                  </a:cubicBezTo>
                  <a:lnTo>
                    <a:pt x="620" y="1704"/>
                  </a:lnTo>
                  <a:cubicBezTo>
                    <a:pt x="396" y="1851"/>
                    <a:pt x="237" y="1990"/>
                    <a:pt x="143" y="2121"/>
                  </a:cubicBezTo>
                  <a:cubicBezTo>
                    <a:pt x="48" y="2253"/>
                    <a:pt x="0" y="2411"/>
                    <a:pt x="0" y="2596"/>
                  </a:cubicBezTo>
                  <a:cubicBezTo>
                    <a:pt x="0" y="2850"/>
                    <a:pt x="89" y="3072"/>
                    <a:pt x="265" y="3262"/>
                  </a:cubicBezTo>
                  <a:cubicBezTo>
                    <a:pt x="440" y="3452"/>
                    <a:pt x="658" y="3547"/>
                    <a:pt x="919" y="3547"/>
                  </a:cubicBezTo>
                  <a:cubicBezTo>
                    <a:pt x="1073" y="3547"/>
                    <a:pt x="1228" y="3506"/>
                    <a:pt x="1386" y="3423"/>
                  </a:cubicBezTo>
                  <a:lnTo>
                    <a:pt x="2710" y="2684"/>
                  </a:lnTo>
                  <a:lnTo>
                    <a:pt x="2710" y="8518"/>
                  </a:lnTo>
                  <a:cubicBezTo>
                    <a:pt x="2710" y="9235"/>
                    <a:pt x="2819" y="9768"/>
                    <a:pt x="3036" y="10120"/>
                  </a:cubicBezTo>
                  <a:cubicBezTo>
                    <a:pt x="3253" y="10471"/>
                    <a:pt x="3596" y="10646"/>
                    <a:pt x="4066" y="10646"/>
                  </a:cubicBezTo>
                  <a:cubicBezTo>
                    <a:pt x="4985" y="10646"/>
                    <a:pt x="5444" y="10005"/>
                    <a:pt x="5444" y="8723"/>
                  </a:cubicBezTo>
                  <a:lnTo>
                    <a:pt x="5444" y="1967"/>
                  </a:lnTo>
                  <a:cubicBezTo>
                    <a:pt x="5444" y="656"/>
                    <a:pt x="5007" y="1"/>
                    <a:pt x="4135" y="1"/>
                  </a:cubicBezTo>
                  <a:cubicBezTo>
                    <a:pt x="4131" y="1"/>
                    <a:pt x="4126" y="1"/>
                    <a:pt x="4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51"/>
            <p:cNvSpPr/>
            <p:nvPr/>
          </p:nvSpPr>
          <p:spPr>
            <a:xfrm>
              <a:off x="5039800" y="1336850"/>
              <a:ext cx="371700" cy="352075"/>
            </a:xfrm>
            <a:custGeom>
              <a:rect b="b" l="l" r="r" t="t"/>
              <a:pathLst>
                <a:path extrusionOk="0" h="14083" w="14868">
                  <a:moveTo>
                    <a:pt x="5791" y="0"/>
                  </a:moveTo>
                  <a:cubicBezTo>
                    <a:pt x="3646" y="0"/>
                    <a:pt x="1296" y="1408"/>
                    <a:pt x="0" y="2992"/>
                  </a:cubicBezTo>
                  <a:lnTo>
                    <a:pt x="472" y="5705"/>
                  </a:lnTo>
                  <a:cubicBezTo>
                    <a:pt x="472" y="5705"/>
                    <a:pt x="709" y="10425"/>
                    <a:pt x="4957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8" y="14083"/>
                    <a:pt x="14682" y="13234"/>
                    <a:pt x="14750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51"/>
            <p:cNvSpPr/>
            <p:nvPr/>
          </p:nvSpPr>
          <p:spPr>
            <a:xfrm>
              <a:off x="5031575" y="1329525"/>
              <a:ext cx="386375" cy="366750"/>
            </a:xfrm>
            <a:custGeom>
              <a:rect b="b" l="l" r="r" t="t"/>
              <a:pathLst>
                <a:path extrusionOk="0" h="14670" w="15455">
                  <a:moveTo>
                    <a:pt x="6114" y="0"/>
                  </a:moveTo>
                  <a:cubicBezTo>
                    <a:pt x="3827" y="0"/>
                    <a:pt x="1397" y="1519"/>
                    <a:pt x="102" y="3100"/>
                  </a:cubicBezTo>
                  <a:cubicBezTo>
                    <a:pt x="0" y="3225"/>
                    <a:pt x="19" y="3409"/>
                    <a:pt x="143" y="3512"/>
                  </a:cubicBezTo>
                  <a:cubicBezTo>
                    <a:pt x="198" y="3556"/>
                    <a:pt x="264" y="3578"/>
                    <a:pt x="329" y="3578"/>
                  </a:cubicBezTo>
                  <a:cubicBezTo>
                    <a:pt x="414" y="3578"/>
                    <a:pt x="498" y="3541"/>
                    <a:pt x="556" y="3470"/>
                  </a:cubicBezTo>
                  <a:cubicBezTo>
                    <a:pt x="1761" y="1999"/>
                    <a:pt x="4013" y="587"/>
                    <a:pt x="6111" y="587"/>
                  </a:cubicBezTo>
                  <a:cubicBezTo>
                    <a:pt x="6224" y="587"/>
                    <a:pt x="6338" y="591"/>
                    <a:pt x="6450" y="599"/>
                  </a:cubicBezTo>
                  <a:cubicBezTo>
                    <a:pt x="7719" y="694"/>
                    <a:pt x="8710" y="1330"/>
                    <a:pt x="9399" y="2490"/>
                  </a:cubicBezTo>
                  <a:cubicBezTo>
                    <a:pt x="10157" y="3766"/>
                    <a:pt x="11019" y="4928"/>
                    <a:pt x="11853" y="6053"/>
                  </a:cubicBezTo>
                  <a:cubicBezTo>
                    <a:pt x="13467" y="8227"/>
                    <a:pt x="14861" y="10105"/>
                    <a:pt x="14787" y="11886"/>
                  </a:cubicBezTo>
                  <a:cubicBezTo>
                    <a:pt x="14759" y="12543"/>
                    <a:pt x="14403" y="13071"/>
                    <a:pt x="13729" y="13459"/>
                  </a:cubicBezTo>
                  <a:cubicBezTo>
                    <a:pt x="13002" y="13877"/>
                    <a:pt x="11996" y="14078"/>
                    <a:pt x="10871" y="14078"/>
                  </a:cubicBezTo>
                  <a:cubicBezTo>
                    <a:pt x="9140" y="14078"/>
                    <a:pt x="7128" y="13601"/>
                    <a:pt x="5422" y="12701"/>
                  </a:cubicBezTo>
                  <a:cubicBezTo>
                    <a:pt x="1378" y="10567"/>
                    <a:pt x="1096" y="6029"/>
                    <a:pt x="1093" y="5984"/>
                  </a:cubicBezTo>
                  <a:cubicBezTo>
                    <a:pt x="1086" y="5830"/>
                    <a:pt x="973" y="5705"/>
                    <a:pt x="811" y="5705"/>
                  </a:cubicBezTo>
                  <a:cubicBezTo>
                    <a:pt x="803" y="5705"/>
                    <a:pt x="795" y="5705"/>
                    <a:pt x="787" y="5706"/>
                  </a:cubicBezTo>
                  <a:cubicBezTo>
                    <a:pt x="625" y="5715"/>
                    <a:pt x="501" y="5852"/>
                    <a:pt x="509" y="6014"/>
                  </a:cubicBezTo>
                  <a:cubicBezTo>
                    <a:pt x="519" y="6213"/>
                    <a:pt x="803" y="10926"/>
                    <a:pt x="5148" y="13219"/>
                  </a:cubicBezTo>
                  <a:cubicBezTo>
                    <a:pt x="6950" y="14170"/>
                    <a:pt x="9033" y="14669"/>
                    <a:pt x="10853" y="14669"/>
                  </a:cubicBezTo>
                  <a:cubicBezTo>
                    <a:pt x="12087" y="14669"/>
                    <a:pt x="13199" y="14439"/>
                    <a:pt x="14021" y="13968"/>
                  </a:cubicBezTo>
                  <a:cubicBezTo>
                    <a:pt x="14869" y="13480"/>
                    <a:pt x="15337" y="12769"/>
                    <a:pt x="15372" y="11911"/>
                  </a:cubicBezTo>
                  <a:cubicBezTo>
                    <a:pt x="15454" y="9923"/>
                    <a:pt x="14004" y="7968"/>
                    <a:pt x="12325" y="5704"/>
                  </a:cubicBezTo>
                  <a:cubicBezTo>
                    <a:pt x="11499" y="4592"/>
                    <a:pt x="10646" y="3442"/>
                    <a:pt x="9903" y="2192"/>
                  </a:cubicBezTo>
                  <a:cubicBezTo>
                    <a:pt x="9122" y="876"/>
                    <a:pt x="7943" y="124"/>
                    <a:pt x="6495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51"/>
            <p:cNvSpPr/>
            <p:nvPr/>
          </p:nvSpPr>
          <p:spPr>
            <a:xfrm>
              <a:off x="5225650" y="1519400"/>
              <a:ext cx="184350" cy="149675"/>
            </a:xfrm>
            <a:custGeom>
              <a:rect b="b" l="l" r="r" t="t"/>
              <a:pathLst>
                <a:path extrusionOk="0" h="5987" w="7374">
                  <a:moveTo>
                    <a:pt x="5570" y="1"/>
                  </a:moveTo>
                  <a:cubicBezTo>
                    <a:pt x="4082" y="165"/>
                    <a:pt x="632" y="701"/>
                    <a:pt x="354" y="2180"/>
                  </a:cubicBezTo>
                  <a:cubicBezTo>
                    <a:pt x="0" y="4068"/>
                    <a:pt x="1298" y="5130"/>
                    <a:pt x="2478" y="5720"/>
                  </a:cubicBezTo>
                  <a:cubicBezTo>
                    <a:pt x="2827" y="5894"/>
                    <a:pt x="3280" y="5986"/>
                    <a:pt x="3777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7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51"/>
            <p:cNvSpPr/>
            <p:nvPr/>
          </p:nvSpPr>
          <p:spPr>
            <a:xfrm>
              <a:off x="5219700" y="1512100"/>
              <a:ext cx="197825" cy="164250"/>
            </a:xfrm>
            <a:custGeom>
              <a:rect b="b" l="l" r="r" t="t"/>
              <a:pathLst>
                <a:path extrusionOk="0" h="6570" w="7913">
                  <a:moveTo>
                    <a:pt x="5667" y="604"/>
                  </a:moveTo>
                  <a:cubicBezTo>
                    <a:pt x="6484" y="1803"/>
                    <a:pt x="7278" y="3181"/>
                    <a:pt x="7264" y="4488"/>
                  </a:cubicBezTo>
                  <a:cubicBezTo>
                    <a:pt x="6389" y="5548"/>
                    <a:pt x="5084" y="5989"/>
                    <a:pt x="4031" y="5989"/>
                  </a:cubicBezTo>
                  <a:cubicBezTo>
                    <a:pt x="3569" y="5989"/>
                    <a:pt x="3155" y="5904"/>
                    <a:pt x="2847" y="5750"/>
                  </a:cubicBezTo>
                  <a:cubicBezTo>
                    <a:pt x="1287" y="4970"/>
                    <a:pt x="626" y="3885"/>
                    <a:pt x="881" y="2525"/>
                  </a:cubicBezTo>
                  <a:cubicBezTo>
                    <a:pt x="1042" y="1665"/>
                    <a:pt x="2871" y="933"/>
                    <a:pt x="5667" y="604"/>
                  </a:cubicBezTo>
                  <a:close/>
                  <a:moveTo>
                    <a:pt x="5808" y="0"/>
                  </a:moveTo>
                  <a:cubicBezTo>
                    <a:pt x="5798" y="0"/>
                    <a:pt x="5787" y="1"/>
                    <a:pt x="5777" y="2"/>
                  </a:cubicBezTo>
                  <a:cubicBezTo>
                    <a:pt x="3863" y="213"/>
                    <a:pt x="607" y="806"/>
                    <a:pt x="305" y="2417"/>
                  </a:cubicBezTo>
                  <a:cubicBezTo>
                    <a:pt x="1" y="4042"/>
                    <a:pt x="790" y="5375"/>
                    <a:pt x="2585" y="6274"/>
                  </a:cubicBezTo>
                  <a:cubicBezTo>
                    <a:pt x="2980" y="6471"/>
                    <a:pt x="3471" y="6570"/>
                    <a:pt x="4001" y="6570"/>
                  </a:cubicBezTo>
                  <a:cubicBezTo>
                    <a:pt x="5303" y="6570"/>
                    <a:pt x="6844" y="5973"/>
                    <a:pt x="7785" y="4777"/>
                  </a:cubicBezTo>
                  <a:cubicBezTo>
                    <a:pt x="7823" y="4728"/>
                    <a:pt x="7845" y="4670"/>
                    <a:pt x="7847" y="4607"/>
                  </a:cubicBezTo>
                  <a:cubicBezTo>
                    <a:pt x="7913" y="3051"/>
                    <a:pt x="7022" y="1534"/>
                    <a:pt x="6049" y="127"/>
                  </a:cubicBezTo>
                  <a:cubicBezTo>
                    <a:pt x="5994" y="47"/>
                    <a:pt x="5904" y="0"/>
                    <a:pt x="5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51"/>
            <p:cNvSpPr/>
            <p:nvPr/>
          </p:nvSpPr>
          <p:spPr>
            <a:xfrm>
              <a:off x="4818575" y="1336850"/>
              <a:ext cx="371675" cy="352075"/>
            </a:xfrm>
            <a:custGeom>
              <a:rect b="b" l="l" r="r" t="t"/>
              <a:pathLst>
                <a:path extrusionOk="0" h="14083" w="14867">
                  <a:moveTo>
                    <a:pt x="5790" y="0"/>
                  </a:moveTo>
                  <a:cubicBezTo>
                    <a:pt x="3645" y="0"/>
                    <a:pt x="1296" y="1408"/>
                    <a:pt x="0" y="2992"/>
                  </a:cubicBezTo>
                  <a:lnTo>
                    <a:pt x="471" y="5705"/>
                  </a:lnTo>
                  <a:cubicBezTo>
                    <a:pt x="471" y="5705"/>
                    <a:pt x="708" y="10425"/>
                    <a:pt x="4956" y="12667"/>
                  </a:cubicBezTo>
                  <a:cubicBezTo>
                    <a:pt x="6760" y="13620"/>
                    <a:pt x="8778" y="14083"/>
                    <a:pt x="10510" y="14083"/>
                  </a:cubicBezTo>
                  <a:cubicBezTo>
                    <a:pt x="12857" y="14083"/>
                    <a:pt x="14681" y="13234"/>
                    <a:pt x="14749" y="11605"/>
                  </a:cubicBezTo>
                  <a:cubicBezTo>
                    <a:pt x="14867" y="8774"/>
                    <a:pt x="11563" y="5824"/>
                    <a:pt x="9321" y="2047"/>
                  </a:cubicBezTo>
                  <a:cubicBezTo>
                    <a:pt x="8447" y="575"/>
                    <a:pt x="7160" y="0"/>
                    <a:pt x="5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51"/>
            <p:cNvSpPr/>
            <p:nvPr/>
          </p:nvSpPr>
          <p:spPr>
            <a:xfrm>
              <a:off x="4810350" y="1329550"/>
              <a:ext cx="386350" cy="366725"/>
            </a:xfrm>
            <a:custGeom>
              <a:rect b="b" l="l" r="r" t="t"/>
              <a:pathLst>
                <a:path extrusionOk="0" h="14669" w="15454">
                  <a:moveTo>
                    <a:pt x="6121" y="0"/>
                  </a:moveTo>
                  <a:cubicBezTo>
                    <a:pt x="3834" y="0"/>
                    <a:pt x="1397" y="1516"/>
                    <a:pt x="103" y="3099"/>
                  </a:cubicBezTo>
                  <a:cubicBezTo>
                    <a:pt x="0" y="3224"/>
                    <a:pt x="18" y="3408"/>
                    <a:pt x="144" y="3511"/>
                  </a:cubicBezTo>
                  <a:cubicBezTo>
                    <a:pt x="198" y="3555"/>
                    <a:pt x="264" y="3577"/>
                    <a:pt x="329" y="3577"/>
                  </a:cubicBezTo>
                  <a:cubicBezTo>
                    <a:pt x="414" y="3577"/>
                    <a:pt x="498" y="3540"/>
                    <a:pt x="556" y="3469"/>
                  </a:cubicBezTo>
                  <a:cubicBezTo>
                    <a:pt x="1762" y="1995"/>
                    <a:pt x="4019" y="586"/>
                    <a:pt x="6117" y="586"/>
                  </a:cubicBezTo>
                  <a:cubicBezTo>
                    <a:pt x="6228" y="586"/>
                    <a:pt x="6339" y="590"/>
                    <a:pt x="6449" y="598"/>
                  </a:cubicBezTo>
                  <a:cubicBezTo>
                    <a:pt x="7718" y="693"/>
                    <a:pt x="8710" y="1329"/>
                    <a:pt x="9399" y="2489"/>
                  </a:cubicBezTo>
                  <a:cubicBezTo>
                    <a:pt x="10156" y="3765"/>
                    <a:pt x="11019" y="4927"/>
                    <a:pt x="11852" y="6052"/>
                  </a:cubicBezTo>
                  <a:cubicBezTo>
                    <a:pt x="13466" y="8226"/>
                    <a:pt x="14860" y="10104"/>
                    <a:pt x="14786" y="11885"/>
                  </a:cubicBezTo>
                  <a:cubicBezTo>
                    <a:pt x="14759" y="12542"/>
                    <a:pt x="14402" y="13070"/>
                    <a:pt x="13729" y="13458"/>
                  </a:cubicBezTo>
                  <a:cubicBezTo>
                    <a:pt x="13002" y="13876"/>
                    <a:pt x="11996" y="14078"/>
                    <a:pt x="10871" y="14078"/>
                  </a:cubicBezTo>
                  <a:cubicBezTo>
                    <a:pt x="9140" y="14078"/>
                    <a:pt x="7127" y="13600"/>
                    <a:pt x="5421" y="12700"/>
                  </a:cubicBezTo>
                  <a:cubicBezTo>
                    <a:pt x="1378" y="10566"/>
                    <a:pt x="1096" y="6028"/>
                    <a:pt x="1094" y="5983"/>
                  </a:cubicBezTo>
                  <a:cubicBezTo>
                    <a:pt x="1086" y="5829"/>
                    <a:pt x="980" y="5704"/>
                    <a:pt x="812" y="5704"/>
                  </a:cubicBezTo>
                  <a:cubicBezTo>
                    <a:pt x="804" y="5704"/>
                    <a:pt x="796" y="5704"/>
                    <a:pt x="787" y="5705"/>
                  </a:cubicBezTo>
                  <a:cubicBezTo>
                    <a:pt x="625" y="5714"/>
                    <a:pt x="500" y="5851"/>
                    <a:pt x="509" y="6013"/>
                  </a:cubicBezTo>
                  <a:cubicBezTo>
                    <a:pt x="518" y="6212"/>
                    <a:pt x="803" y="10925"/>
                    <a:pt x="5148" y="13218"/>
                  </a:cubicBezTo>
                  <a:cubicBezTo>
                    <a:pt x="6950" y="14169"/>
                    <a:pt x="9034" y="14668"/>
                    <a:pt x="10852" y="14668"/>
                  </a:cubicBezTo>
                  <a:cubicBezTo>
                    <a:pt x="12086" y="14668"/>
                    <a:pt x="13199" y="14438"/>
                    <a:pt x="14021" y="13967"/>
                  </a:cubicBezTo>
                  <a:cubicBezTo>
                    <a:pt x="14869" y="13479"/>
                    <a:pt x="15336" y="12768"/>
                    <a:pt x="15371" y="11910"/>
                  </a:cubicBezTo>
                  <a:cubicBezTo>
                    <a:pt x="15454" y="9922"/>
                    <a:pt x="14004" y="7967"/>
                    <a:pt x="12324" y="5703"/>
                  </a:cubicBezTo>
                  <a:cubicBezTo>
                    <a:pt x="11498" y="4591"/>
                    <a:pt x="10645" y="3441"/>
                    <a:pt x="9902" y="2191"/>
                  </a:cubicBezTo>
                  <a:cubicBezTo>
                    <a:pt x="9121" y="875"/>
                    <a:pt x="7942" y="123"/>
                    <a:pt x="6494" y="14"/>
                  </a:cubicBezTo>
                  <a:cubicBezTo>
                    <a:pt x="6370" y="5"/>
                    <a:pt x="6246" y="0"/>
                    <a:pt x="6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51"/>
            <p:cNvSpPr/>
            <p:nvPr/>
          </p:nvSpPr>
          <p:spPr>
            <a:xfrm>
              <a:off x="5004400" y="1519400"/>
              <a:ext cx="184350" cy="149675"/>
            </a:xfrm>
            <a:custGeom>
              <a:rect b="b" l="l" r="r" t="t"/>
              <a:pathLst>
                <a:path extrusionOk="0" h="5987" w="7374">
                  <a:moveTo>
                    <a:pt x="5570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0" y="4068"/>
                    <a:pt x="1299" y="5130"/>
                    <a:pt x="2478" y="5720"/>
                  </a:cubicBezTo>
                  <a:cubicBezTo>
                    <a:pt x="2827" y="5894"/>
                    <a:pt x="3280" y="5986"/>
                    <a:pt x="3778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8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51"/>
            <p:cNvSpPr/>
            <p:nvPr/>
          </p:nvSpPr>
          <p:spPr>
            <a:xfrm>
              <a:off x="4998425" y="1512100"/>
              <a:ext cx="197800" cy="164250"/>
            </a:xfrm>
            <a:custGeom>
              <a:rect b="b" l="l" r="r" t="t"/>
              <a:pathLst>
                <a:path extrusionOk="0" h="6570" w="7912">
                  <a:moveTo>
                    <a:pt x="5668" y="604"/>
                  </a:moveTo>
                  <a:cubicBezTo>
                    <a:pt x="6485" y="1803"/>
                    <a:pt x="7279" y="3182"/>
                    <a:pt x="7265" y="4488"/>
                  </a:cubicBezTo>
                  <a:cubicBezTo>
                    <a:pt x="6396" y="5539"/>
                    <a:pt x="5063" y="5978"/>
                    <a:pt x="4003" y="5978"/>
                  </a:cubicBezTo>
                  <a:cubicBezTo>
                    <a:pt x="3549" y="5978"/>
                    <a:pt x="3145" y="5898"/>
                    <a:pt x="2848" y="5750"/>
                  </a:cubicBezTo>
                  <a:cubicBezTo>
                    <a:pt x="1288" y="4970"/>
                    <a:pt x="627" y="3885"/>
                    <a:pt x="882" y="2525"/>
                  </a:cubicBezTo>
                  <a:cubicBezTo>
                    <a:pt x="1043" y="1665"/>
                    <a:pt x="2871" y="933"/>
                    <a:pt x="5668" y="604"/>
                  </a:cubicBezTo>
                  <a:close/>
                  <a:moveTo>
                    <a:pt x="5809" y="0"/>
                  </a:moveTo>
                  <a:cubicBezTo>
                    <a:pt x="5799" y="0"/>
                    <a:pt x="5789" y="1"/>
                    <a:pt x="5778" y="2"/>
                  </a:cubicBezTo>
                  <a:cubicBezTo>
                    <a:pt x="3864" y="213"/>
                    <a:pt x="607" y="806"/>
                    <a:pt x="306" y="2417"/>
                  </a:cubicBezTo>
                  <a:cubicBezTo>
                    <a:pt x="1" y="4042"/>
                    <a:pt x="789" y="5375"/>
                    <a:pt x="2586" y="6274"/>
                  </a:cubicBezTo>
                  <a:cubicBezTo>
                    <a:pt x="2981" y="6471"/>
                    <a:pt x="3471" y="6570"/>
                    <a:pt x="4002" y="6570"/>
                  </a:cubicBezTo>
                  <a:cubicBezTo>
                    <a:pt x="5304" y="6570"/>
                    <a:pt x="6846" y="5973"/>
                    <a:pt x="7786" y="4777"/>
                  </a:cubicBezTo>
                  <a:cubicBezTo>
                    <a:pt x="7824" y="4728"/>
                    <a:pt x="7845" y="4670"/>
                    <a:pt x="7848" y="4607"/>
                  </a:cubicBezTo>
                  <a:cubicBezTo>
                    <a:pt x="7912" y="3051"/>
                    <a:pt x="7023" y="1534"/>
                    <a:pt x="6051" y="127"/>
                  </a:cubicBezTo>
                  <a:cubicBezTo>
                    <a:pt x="5995" y="47"/>
                    <a:pt x="5905" y="0"/>
                    <a:pt x="58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51"/>
            <p:cNvSpPr/>
            <p:nvPr/>
          </p:nvSpPr>
          <p:spPr>
            <a:xfrm>
              <a:off x="4612675" y="1336850"/>
              <a:ext cx="371725" cy="352075"/>
            </a:xfrm>
            <a:custGeom>
              <a:rect b="b" l="l" r="r" t="t"/>
              <a:pathLst>
                <a:path extrusionOk="0" h="14083" w="14869">
                  <a:moveTo>
                    <a:pt x="5791" y="0"/>
                  </a:moveTo>
                  <a:cubicBezTo>
                    <a:pt x="3646" y="0"/>
                    <a:pt x="1296" y="1408"/>
                    <a:pt x="1" y="2992"/>
                  </a:cubicBezTo>
                  <a:lnTo>
                    <a:pt x="473" y="5705"/>
                  </a:lnTo>
                  <a:cubicBezTo>
                    <a:pt x="473" y="5705"/>
                    <a:pt x="708" y="10425"/>
                    <a:pt x="4956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7" y="14083"/>
                    <a:pt x="14682" y="13234"/>
                    <a:pt x="14749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51"/>
            <p:cNvSpPr/>
            <p:nvPr/>
          </p:nvSpPr>
          <p:spPr>
            <a:xfrm>
              <a:off x="4604450" y="1329525"/>
              <a:ext cx="386375" cy="366750"/>
            </a:xfrm>
            <a:custGeom>
              <a:rect b="b" l="l" r="r" t="t"/>
              <a:pathLst>
                <a:path extrusionOk="0" h="14670" w="15455">
                  <a:moveTo>
                    <a:pt x="6114" y="0"/>
                  </a:moveTo>
                  <a:cubicBezTo>
                    <a:pt x="3827" y="0"/>
                    <a:pt x="1396" y="1519"/>
                    <a:pt x="103" y="3100"/>
                  </a:cubicBezTo>
                  <a:cubicBezTo>
                    <a:pt x="1" y="3225"/>
                    <a:pt x="20" y="3409"/>
                    <a:pt x="144" y="3512"/>
                  </a:cubicBezTo>
                  <a:cubicBezTo>
                    <a:pt x="199" y="3556"/>
                    <a:pt x="264" y="3578"/>
                    <a:pt x="330" y="3578"/>
                  </a:cubicBezTo>
                  <a:cubicBezTo>
                    <a:pt x="414" y="3578"/>
                    <a:pt x="499" y="3541"/>
                    <a:pt x="556" y="3470"/>
                  </a:cubicBezTo>
                  <a:cubicBezTo>
                    <a:pt x="1760" y="1999"/>
                    <a:pt x="4012" y="587"/>
                    <a:pt x="6110" y="587"/>
                  </a:cubicBezTo>
                  <a:cubicBezTo>
                    <a:pt x="6224" y="587"/>
                    <a:pt x="6337" y="591"/>
                    <a:pt x="6450" y="599"/>
                  </a:cubicBezTo>
                  <a:cubicBezTo>
                    <a:pt x="7719" y="694"/>
                    <a:pt x="8711" y="1330"/>
                    <a:pt x="9400" y="2490"/>
                  </a:cubicBezTo>
                  <a:cubicBezTo>
                    <a:pt x="10156" y="3766"/>
                    <a:pt x="11020" y="4928"/>
                    <a:pt x="11854" y="6053"/>
                  </a:cubicBezTo>
                  <a:cubicBezTo>
                    <a:pt x="13466" y="8227"/>
                    <a:pt x="14861" y="10105"/>
                    <a:pt x="14786" y="11886"/>
                  </a:cubicBezTo>
                  <a:cubicBezTo>
                    <a:pt x="14760" y="12543"/>
                    <a:pt x="14404" y="13071"/>
                    <a:pt x="13730" y="13459"/>
                  </a:cubicBezTo>
                  <a:cubicBezTo>
                    <a:pt x="13003" y="13877"/>
                    <a:pt x="11997" y="14079"/>
                    <a:pt x="10872" y="14079"/>
                  </a:cubicBezTo>
                  <a:cubicBezTo>
                    <a:pt x="9141" y="14079"/>
                    <a:pt x="7128" y="13601"/>
                    <a:pt x="5423" y="12701"/>
                  </a:cubicBezTo>
                  <a:cubicBezTo>
                    <a:pt x="1379" y="10567"/>
                    <a:pt x="1096" y="6029"/>
                    <a:pt x="1094" y="5984"/>
                  </a:cubicBezTo>
                  <a:cubicBezTo>
                    <a:pt x="1087" y="5830"/>
                    <a:pt x="975" y="5705"/>
                    <a:pt x="812" y="5705"/>
                  </a:cubicBezTo>
                  <a:cubicBezTo>
                    <a:pt x="804" y="5705"/>
                    <a:pt x="796" y="5705"/>
                    <a:pt x="787" y="5706"/>
                  </a:cubicBezTo>
                  <a:cubicBezTo>
                    <a:pt x="625" y="5715"/>
                    <a:pt x="501" y="5852"/>
                    <a:pt x="510" y="6014"/>
                  </a:cubicBezTo>
                  <a:cubicBezTo>
                    <a:pt x="519" y="6213"/>
                    <a:pt x="803" y="10926"/>
                    <a:pt x="5149" y="13219"/>
                  </a:cubicBezTo>
                  <a:cubicBezTo>
                    <a:pt x="6952" y="14170"/>
                    <a:pt x="9034" y="14669"/>
                    <a:pt x="10853" y="14669"/>
                  </a:cubicBezTo>
                  <a:cubicBezTo>
                    <a:pt x="12087" y="14669"/>
                    <a:pt x="13200" y="14439"/>
                    <a:pt x="14022" y="13968"/>
                  </a:cubicBezTo>
                  <a:cubicBezTo>
                    <a:pt x="14870" y="13480"/>
                    <a:pt x="15336" y="12769"/>
                    <a:pt x="15372" y="11911"/>
                  </a:cubicBezTo>
                  <a:cubicBezTo>
                    <a:pt x="15454" y="9923"/>
                    <a:pt x="14004" y="7968"/>
                    <a:pt x="12324" y="5704"/>
                  </a:cubicBezTo>
                  <a:cubicBezTo>
                    <a:pt x="11498" y="4592"/>
                    <a:pt x="10645" y="3442"/>
                    <a:pt x="9903" y="2192"/>
                  </a:cubicBezTo>
                  <a:cubicBezTo>
                    <a:pt x="9122" y="876"/>
                    <a:pt x="7943" y="124"/>
                    <a:pt x="6494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51"/>
            <p:cNvSpPr/>
            <p:nvPr/>
          </p:nvSpPr>
          <p:spPr>
            <a:xfrm>
              <a:off x="4798500" y="1519400"/>
              <a:ext cx="184375" cy="149675"/>
            </a:xfrm>
            <a:custGeom>
              <a:rect b="b" l="l" r="r" t="t"/>
              <a:pathLst>
                <a:path extrusionOk="0" h="5987" w="7375">
                  <a:moveTo>
                    <a:pt x="5572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1" y="4068"/>
                    <a:pt x="1300" y="5130"/>
                    <a:pt x="2479" y="5720"/>
                  </a:cubicBezTo>
                  <a:cubicBezTo>
                    <a:pt x="2828" y="5894"/>
                    <a:pt x="3281" y="5986"/>
                    <a:pt x="3778" y="5986"/>
                  </a:cubicBezTo>
                  <a:cubicBezTo>
                    <a:pt x="4963" y="5986"/>
                    <a:pt x="6403" y="5466"/>
                    <a:pt x="7316" y="4303"/>
                  </a:cubicBezTo>
                  <a:cubicBezTo>
                    <a:pt x="7374" y="2924"/>
                    <a:pt x="6619" y="1516"/>
                    <a:pt x="5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51"/>
            <p:cNvSpPr/>
            <p:nvPr/>
          </p:nvSpPr>
          <p:spPr>
            <a:xfrm>
              <a:off x="4792575" y="1512100"/>
              <a:ext cx="197800" cy="164250"/>
            </a:xfrm>
            <a:custGeom>
              <a:rect b="b" l="l" r="r" t="t"/>
              <a:pathLst>
                <a:path extrusionOk="0" h="6570" w="7912">
                  <a:moveTo>
                    <a:pt x="5667" y="604"/>
                  </a:moveTo>
                  <a:cubicBezTo>
                    <a:pt x="6483" y="1803"/>
                    <a:pt x="7278" y="3182"/>
                    <a:pt x="7263" y="4488"/>
                  </a:cubicBezTo>
                  <a:cubicBezTo>
                    <a:pt x="6389" y="5548"/>
                    <a:pt x="5084" y="5988"/>
                    <a:pt x="4030" y="5988"/>
                  </a:cubicBezTo>
                  <a:cubicBezTo>
                    <a:pt x="3569" y="5988"/>
                    <a:pt x="3155" y="5903"/>
                    <a:pt x="2847" y="5750"/>
                  </a:cubicBezTo>
                  <a:cubicBezTo>
                    <a:pt x="1287" y="4970"/>
                    <a:pt x="626" y="3885"/>
                    <a:pt x="880" y="2525"/>
                  </a:cubicBezTo>
                  <a:cubicBezTo>
                    <a:pt x="1041" y="1665"/>
                    <a:pt x="2869" y="933"/>
                    <a:pt x="5667" y="604"/>
                  </a:cubicBezTo>
                  <a:close/>
                  <a:moveTo>
                    <a:pt x="5807" y="0"/>
                  </a:moveTo>
                  <a:cubicBezTo>
                    <a:pt x="5797" y="0"/>
                    <a:pt x="5787" y="1"/>
                    <a:pt x="5777" y="2"/>
                  </a:cubicBezTo>
                  <a:cubicBezTo>
                    <a:pt x="3862" y="213"/>
                    <a:pt x="606" y="806"/>
                    <a:pt x="305" y="2417"/>
                  </a:cubicBezTo>
                  <a:cubicBezTo>
                    <a:pt x="0" y="4042"/>
                    <a:pt x="788" y="5375"/>
                    <a:pt x="2585" y="6274"/>
                  </a:cubicBezTo>
                  <a:cubicBezTo>
                    <a:pt x="2979" y="6471"/>
                    <a:pt x="3469" y="6570"/>
                    <a:pt x="4000" y="6570"/>
                  </a:cubicBezTo>
                  <a:cubicBezTo>
                    <a:pt x="5302" y="6570"/>
                    <a:pt x="6845" y="5973"/>
                    <a:pt x="7785" y="4777"/>
                  </a:cubicBezTo>
                  <a:cubicBezTo>
                    <a:pt x="7822" y="4728"/>
                    <a:pt x="7845" y="4670"/>
                    <a:pt x="7847" y="4607"/>
                  </a:cubicBezTo>
                  <a:cubicBezTo>
                    <a:pt x="7911" y="3051"/>
                    <a:pt x="7022" y="1534"/>
                    <a:pt x="6050" y="127"/>
                  </a:cubicBezTo>
                  <a:cubicBezTo>
                    <a:pt x="5995" y="47"/>
                    <a:pt x="5903" y="0"/>
                    <a:pt x="5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51"/>
            <p:cNvSpPr/>
            <p:nvPr/>
          </p:nvSpPr>
          <p:spPr>
            <a:xfrm>
              <a:off x="3787450" y="2756425"/>
              <a:ext cx="125475" cy="318075"/>
            </a:xfrm>
            <a:custGeom>
              <a:rect b="b" l="l" r="r" t="t"/>
              <a:pathLst>
                <a:path extrusionOk="0" h="12723" w="5019">
                  <a:moveTo>
                    <a:pt x="309" y="1"/>
                  </a:moveTo>
                  <a:cubicBezTo>
                    <a:pt x="302" y="1"/>
                    <a:pt x="294" y="1"/>
                    <a:pt x="287" y="2"/>
                  </a:cubicBezTo>
                  <a:cubicBezTo>
                    <a:pt x="125" y="9"/>
                    <a:pt x="1" y="145"/>
                    <a:pt x="8" y="307"/>
                  </a:cubicBezTo>
                  <a:cubicBezTo>
                    <a:pt x="21" y="607"/>
                    <a:pt x="388" y="7715"/>
                    <a:pt x="4409" y="12615"/>
                  </a:cubicBezTo>
                  <a:cubicBezTo>
                    <a:pt x="4464" y="12683"/>
                    <a:pt x="4546" y="12723"/>
                    <a:pt x="4634" y="12723"/>
                  </a:cubicBezTo>
                  <a:cubicBezTo>
                    <a:pt x="4882" y="12723"/>
                    <a:pt x="5019" y="12435"/>
                    <a:pt x="4861" y="12244"/>
                  </a:cubicBezTo>
                  <a:cubicBezTo>
                    <a:pt x="967" y="7497"/>
                    <a:pt x="595" y="353"/>
                    <a:pt x="592" y="281"/>
                  </a:cubicBezTo>
                  <a:cubicBezTo>
                    <a:pt x="586" y="127"/>
                    <a:pt x="460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51"/>
            <p:cNvSpPr/>
            <p:nvPr/>
          </p:nvSpPr>
          <p:spPr>
            <a:xfrm>
              <a:off x="3393850" y="3454500"/>
              <a:ext cx="109975" cy="133725"/>
            </a:xfrm>
            <a:custGeom>
              <a:rect b="b" l="l" r="r" t="t"/>
              <a:pathLst>
                <a:path extrusionOk="0" h="5349" w="4399">
                  <a:moveTo>
                    <a:pt x="2199" y="1"/>
                  </a:moveTo>
                  <a:cubicBezTo>
                    <a:pt x="985" y="1"/>
                    <a:pt x="1" y="1199"/>
                    <a:pt x="1" y="2675"/>
                  </a:cubicBezTo>
                  <a:cubicBezTo>
                    <a:pt x="1" y="4152"/>
                    <a:pt x="985" y="5349"/>
                    <a:pt x="2199" y="5349"/>
                  </a:cubicBezTo>
                  <a:cubicBezTo>
                    <a:pt x="3414" y="5349"/>
                    <a:pt x="4398" y="4152"/>
                    <a:pt x="4398" y="2675"/>
                  </a:cubicBezTo>
                  <a:cubicBezTo>
                    <a:pt x="4398" y="1199"/>
                    <a:pt x="3414" y="1"/>
                    <a:pt x="2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51"/>
            <p:cNvSpPr/>
            <p:nvPr/>
          </p:nvSpPr>
          <p:spPr>
            <a:xfrm>
              <a:off x="3249875" y="3530375"/>
              <a:ext cx="124575" cy="148375"/>
            </a:xfrm>
            <a:custGeom>
              <a:rect b="b" l="l" r="r" t="t"/>
              <a:pathLst>
                <a:path extrusionOk="0" h="5935" w="4983">
                  <a:moveTo>
                    <a:pt x="2492" y="586"/>
                  </a:moveTo>
                  <a:lnTo>
                    <a:pt x="2492" y="587"/>
                  </a:lnTo>
                  <a:cubicBezTo>
                    <a:pt x="3543" y="587"/>
                    <a:pt x="4397" y="1655"/>
                    <a:pt x="4397" y="2967"/>
                  </a:cubicBezTo>
                  <a:cubicBezTo>
                    <a:pt x="4397" y="4280"/>
                    <a:pt x="3543" y="5348"/>
                    <a:pt x="2492" y="5348"/>
                  </a:cubicBezTo>
                  <a:cubicBezTo>
                    <a:pt x="1441" y="5348"/>
                    <a:pt x="586" y="4280"/>
                    <a:pt x="586" y="2967"/>
                  </a:cubicBezTo>
                  <a:cubicBezTo>
                    <a:pt x="586" y="1655"/>
                    <a:pt x="1441" y="586"/>
                    <a:pt x="2492" y="586"/>
                  </a:cubicBezTo>
                  <a:close/>
                  <a:moveTo>
                    <a:pt x="2492" y="0"/>
                  </a:moveTo>
                  <a:cubicBezTo>
                    <a:pt x="1119" y="0"/>
                    <a:pt x="1" y="1332"/>
                    <a:pt x="1" y="2967"/>
                  </a:cubicBezTo>
                  <a:cubicBezTo>
                    <a:pt x="1" y="4604"/>
                    <a:pt x="1119" y="5935"/>
                    <a:pt x="2492" y="5935"/>
                  </a:cubicBezTo>
                  <a:cubicBezTo>
                    <a:pt x="3866" y="5935"/>
                    <a:pt x="4983" y="4604"/>
                    <a:pt x="4983" y="2967"/>
                  </a:cubicBezTo>
                  <a:cubicBezTo>
                    <a:pt x="4983" y="1332"/>
                    <a:pt x="3866" y="0"/>
                    <a:pt x="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3" name="Google Shape;1353;p51"/>
          <p:cNvSpPr txBox="1"/>
          <p:nvPr/>
        </p:nvSpPr>
        <p:spPr>
          <a:xfrm>
            <a:off x="671150" y="4050500"/>
            <a:ext cx="30000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az" sz="1000" u="none" cap="none" strike="noStrik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Please keep this slide for attribution.</a:t>
            </a:r>
            <a:endParaRPr b="0" i="0" sz="1000" u="none" cap="none" strike="noStrike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1354" name="Google Shape;1354;p51"/>
          <p:cNvSpPr/>
          <p:nvPr/>
        </p:nvSpPr>
        <p:spPr>
          <a:xfrm>
            <a:off x="551850" y="3204950"/>
            <a:ext cx="3593700" cy="146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51"/>
          <p:cNvSpPr txBox="1"/>
          <p:nvPr>
            <p:ph idx="1" type="subTitle"/>
          </p:nvPr>
        </p:nvSpPr>
        <p:spPr>
          <a:xfrm>
            <a:off x="747350" y="3449375"/>
            <a:ext cx="3742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az"/>
              <a:t>Contact me at </a:t>
            </a:r>
            <a:r>
              <a:rPr b="1" lang="az"/>
              <a:t>nurantrlan@gmail.com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/>
          <p:nvPr>
            <p:ph type="ctrTitle"/>
          </p:nvPr>
        </p:nvSpPr>
        <p:spPr>
          <a:xfrm>
            <a:off x="2981550" y="1717425"/>
            <a:ext cx="31809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az">
                <a:solidFill>
                  <a:schemeClr val="lt2"/>
                </a:solidFill>
              </a:rPr>
              <a:t>What is Social Engineering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8" name="Google Shape;338;p40"/>
          <p:cNvSpPr txBox="1"/>
          <p:nvPr>
            <p:ph type="ctrTitle"/>
          </p:nvPr>
        </p:nvSpPr>
        <p:spPr>
          <a:xfrm>
            <a:off x="2490900" y="2342700"/>
            <a:ext cx="4162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az">
                <a:solidFill>
                  <a:schemeClr val="lt2"/>
                </a:solidFill>
              </a:rPr>
              <a:t>Social Engineering Attack Techniques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9" name="Google Shape;339;p40"/>
          <p:cNvSpPr txBox="1"/>
          <p:nvPr>
            <p:ph type="ctrTitle"/>
          </p:nvPr>
        </p:nvSpPr>
        <p:spPr>
          <a:xfrm>
            <a:off x="2837550" y="2967975"/>
            <a:ext cx="34689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az">
                <a:solidFill>
                  <a:schemeClr val="lt2"/>
                </a:solidFill>
              </a:rPr>
              <a:t>Social Engineering Prevention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"/>
          <p:cNvSpPr txBox="1"/>
          <p:nvPr>
            <p:ph type="title"/>
          </p:nvPr>
        </p:nvSpPr>
        <p:spPr>
          <a:xfrm>
            <a:off x="642850" y="2449450"/>
            <a:ext cx="45591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az"/>
              <a:t>Social Engineering</a:t>
            </a:r>
            <a:endParaRPr/>
          </a:p>
        </p:txBody>
      </p:sp>
      <p:sp>
        <p:nvSpPr>
          <p:cNvPr id="345" name="Google Shape;345;p41"/>
          <p:cNvSpPr/>
          <p:nvPr/>
        </p:nvSpPr>
        <p:spPr>
          <a:xfrm>
            <a:off x="4538800" y="578461"/>
            <a:ext cx="4279065" cy="3330851"/>
          </a:xfrm>
          <a:custGeom>
            <a:rect b="b" l="l" r="r" t="t"/>
            <a:pathLst>
              <a:path extrusionOk="0" h="163217" w="209681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6" name="Google Shape;346;p41"/>
          <p:cNvGrpSpPr/>
          <p:nvPr/>
        </p:nvGrpSpPr>
        <p:grpSpPr>
          <a:xfrm>
            <a:off x="6662318" y="811461"/>
            <a:ext cx="1524512" cy="3199926"/>
            <a:chOff x="5431588" y="1307171"/>
            <a:chExt cx="1423580" cy="2988072"/>
          </a:xfrm>
        </p:grpSpPr>
        <p:sp>
          <p:nvSpPr>
            <p:cNvPr id="347" name="Google Shape;347;p41"/>
            <p:cNvSpPr/>
            <p:nvPr/>
          </p:nvSpPr>
          <p:spPr>
            <a:xfrm>
              <a:off x="5536047" y="1312545"/>
              <a:ext cx="1313785" cy="2977344"/>
            </a:xfrm>
            <a:custGeom>
              <a:rect b="b" l="l" r="r" t="t"/>
              <a:pathLst>
                <a:path extrusionOk="0" h="156250" w="68947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1"/>
            <p:cNvSpPr/>
            <p:nvPr/>
          </p:nvSpPr>
          <p:spPr>
            <a:xfrm>
              <a:off x="5530674" y="1307171"/>
              <a:ext cx="1324494" cy="2988072"/>
            </a:xfrm>
            <a:custGeom>
              <a:rect b="b" l="l" r="r" t="t"/>
              <a:pathLst>
                <a:path extrusionOk="0" h="156813" w="69509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1"/>
            <p:cNvSpPr/>
            <p:nvPr/>
          </p:nvSpPr>
          <p:spPr>
            <a:xfrm>
              <a:off x="6788418" y="1565043"/>
              <a:ext cx="35004" cy="268733"/>
            </a:xfrm>
            <a:custGeom>
              <a:rect b="b" l="l" r="r" t="t"/>
              <a:pathLst>
                <a:path extrusionOk="0" h="14103" w="1837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1"/>
            <p:cNvSpPr/>
            <p:nvPr/>
          </p:nvSpPr>
          <p:spPr>
            <a:xfrm>
              <a:off x="6788418" y="1885033"/>
              <a:ext cx="35004" cy="165512"/>
            </a:xfrm>
            <a:custGeom>
              <a:rect b="b" l="l" r="r" t="t"/>
              <a:pathLst>
                <a:path extrusionOk="0" h="8686" w="1837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1"/>
            <p:cNvSpPr/>
            <p:nvPr/>
          </p:nvSpPr>
          <p:spPr>
            <a:xfrm>
              <a:off x="5436923" y="1312545"/>
              <a:ext cx="1313766" cy="2977344"/>
            </a:xfrm>
            <a:custGeom>
              <a:rect b="b" l="l" r="r" t="t"/>
              <a:pathLst>
                <a:path extrusionOk="0" h="156250" w="68946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1"/>
            <p:cNvSpPr/>
            <p:nvPr/>
          </p:nvSpPr>
          <p:spPr>
            <a:xfrm>
              <a:off x="5431588" y="1307171"/>
              <a:ext cx="1324475" cy="2988072"/>
            </a:xfrm>
            <a:custGeom>
              <a:rect b="b" l="l" r="r" t="t"/>
              <a:pathLst>
                <a:path extrusionOk="0" h="156813" w="69508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1"/>
            <p:cNvSpPr/>
            <p:nvPr/>
          </p:nvSpPr>
          <p:spPr>
            <a:xfrm>
              <a:off x="5524405" y="1510774"/>
              <a:ext cx="1138841" cy="2553675"/>
            </a:xfrm>
            <a:custGeom>
              <a:rect b="b" l="l" r="r" t="t"/>
              <a:pathLst>
                <a:path extrusionOk="0" h="134016" w="59766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1"/>
            <p:cNvSpPr/>
            <p:nvPr/>
          </p:nvSpPr>
          <p:spPr>
            <a:xfrm>
              <a:off x="5908897" y="1413079"/>
              <a:ext cx="334834" cy="32146"/>
            </a:xfrm>
            <a:custGeom>
              <a:rect b="b" l="l" r="r" t="t"/>
              <a:pathLst>
                <a:path extrusionOk="0" h="1687" w="17572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1"/>
            <p:cNvSpPr/>
            <p:nvPr/>
          </p:nvSpPr>
          <p:spPr>
            <a:xfrm>
              <a:off x="5994701" y="4116888"/>
              <a:ext cx="58308" cy="75839"/>
            </a:xfrm>
            <a:custGeom>
              <a:rect b="b" l="l" r="r" t="t"/>
              <a:pathLst>
                <a:path extrusionOk="0" h="3980" w="306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1"/>
            <p:cNvSpPr/>
            <p:nvPr/>
          </p:nvSpPr>
          <p:spPr>
            <a:xfrm>
              <a:off x="5896301" y="1685680"/>
              <a:ext cx="395010" cy="460597"/>
            </a:xfrm>
            <a:custGeom>
              <a:rect b="b" l="l" r="r" t="t"/>
              <a:pathLst>
                <a:path extrusionOk="0" h="24172" w="2073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1"/>
            <p:cNvSpPr/>
            <p:nvPr/>
          </p:nvSpPr>
          <p:spPr>
            <a:xfrm>
              <a:off x="6018806" y="1738157"/>
              <a:ext cx="150001" cy="174906"/>
            </a:xfrm>
            <a:custGeom>
              <a:rect b="b" l="l" r="r" t="t"/>
              <a:pathLst>
                <a:path extrusionOk="0" h="9179" w="7872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1"/>
            <p:cNvSpPr/>
            <p:nvPr/>
          </p:nvSpPr>
          <p:spPr>
            <a:xfrm>
              <a:off x="6013432" y="1732803"/>
              <a:ext cx="160748" cy="185634"/>
            </a:xfrm>
            <a:custGeom>
              <a:rect b="b" l="l" r="r" t="t"/>
              <a:pathLst>
                <a:path extrusionOk="0" h="9742" w="8436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1"/>
            <p:cNvSpPr/>
            <p:nvPr/>
          </p:nvSpPr>
          <p:spPr>
            <a:xfrm>
              <a:off x="5957544" y="1936386"/>
              <a:ext cx="272525" cy="209891"/>
            </a:xfrm>
            <a:custGeom>
              <a:rect b="b" l="l" r="r" t="t"/>
              <a:pathLst>
                <a:path extrusionOk="0" h="11015" w="14302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1"/>
            <p:cNvSpPr/>
            <p:nvPr/>
          </p:nvSpPr>
          <p:spPr>
            <a:xfrm>
              <a:off x="5952190" y="1931032"/>
              <a:ext cx="283234" cy="220619"/>
            </a:xfrm>
            <a:custGeom>
              <a:rect b="b" l="l" r="r" t="t"/>
              <a:pathLst>
                <a:path extrusionOk="0" h="11578" w="14864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1"/>
            <p:cNvSpPr/>
            <p:nvPr/>
          </p:nvSpPr>
          <p:spPr>
            <a:xfrm>
              <a:off x="5807695" y="2262875"/>
              <a:ext cx="572222" cy="655835"/>
            </a:xfrm>
            <a:custGeom>
              <a:rect b="b" l="l" r="r" t="t"/>
              <a:pathLst>
                <a:path extrusionOk="0" h="34418" w="3003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1"/>
            <p:cNvSpPr/>
            <p:nvPr/>
          </p:nvSpPr>
          <p:spPr>
            <a:xfrm>
              <a:off x="5760458" y="2716555"/>
              <a:ext cx="666715" cy="630778"/>
            </a:xfrm>
            <a:custGeom>
              <a:rect b="b" l="l" r="r" t="t"/>
              <a:pathLst>
                <a:path extrusionOk="0" h="33103" w="34989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1"/>
            <p:cNvSpPr/>
            <p:nvPr/>
          </p:nvSpPr>
          <p:spPr>
            <a:xfrm>
              <a:off x="6003181" y="2875188"/>
              <a:ext cx="187806" cy="275745"/>
            </a:xfrm>
            <a:custGeom>
              <a:rect b="b" l="l" r="r" t="t"/>
              <a:pathLst>
                <a:path extrusionOk="0" h="14471" w="9856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1"/>
            <p:cNvSpPr/>
            <p:nvPr/>
          </p:nvSpPr>
          <p:spPr>
            <a:xfrm>
              <a:off x="5996759" y="2869853"/>
              <a:ext cx="200611" cy="286435"/>
            </a:xfrm>
            <a:custGeom>
              <a:rect b="b" l="l" r="r" t="t"/>
              <a:pathLst>
                <a:path extrusionOk="0" h="15032" w="10528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1"/>
            <p:cNvSpPr/>
            <p:nvPr/>
          </p:nvSpPr>
          <p:spPr>
            <a:xfrm>
              <a:off x="5887574" y="2853485"/>
              <a:ext cx="775672" cy="1061878"/>
            </a:xfrm>
            <a:custGeom>
              <a:rect b="b" l="l" r="r" t="t"/>
              <a:pathLst>
                <a:path extrusionOk="0" h="55727" w="40707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1"/>
            <p:cNvSpPr/>
            <p:nvPr/>
          </p:nvSpPr>
          <p:spPr>
            <a:xfrm>
              <a:off x="6507643" y="1676190"/>
              <a:ext cx="155603" cy="218351"/>
            </a:xfrm>
            <a:custGeom>
              <a:rect b="b" l="l" r="r" t="t"/>
              <a:pathLst>
                <a:path extrusionOk="0" h="11459" w="8166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1"/>
            <p:cNvSpPr/>
            <p:nvPr/>
          </p:nvSpPr>
          <p:spPr>
            <a:xfrm>
              <a:off x="5524405" y="1952545"/>
              <a:ext cx="945204" cy="1292558"/>
            </a:xfrm>
            <a:custGeom>
              <a:rect b="b" l="l" r="r" t="t"/>
              <a:pathLst>
                <a:path extrusionOk="0" h="67833" w="49604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1"/>
            <p:cNvSpPr/>
            <p:nvPr/>
          </p:nvSpPr>
          <p:spPr>
            <a:xfrm>
              <a:off x="5795367" y="3956807"/>
              <a:ext cx="66388" cy="83975"/>
            </a:xfrm>
            <a:custGeom>
              <a:rect b="b" l="l" r="r" t="t"/>
              <a:pathLst>
                <a:path extrusionOk="0" h="4407" w="3484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1"/>
            <p:cNvSpPr/>
            <p:nvPr/>
          </p:nvSpPr>
          <p:spPr>
            <a:xfrm>
              <a:off x="6033802" y="3081344"/>
              <a:ext cx="629444" cy="862906"/>
            </a:xfrm>
            <a:custGeom>
              <a:rect b="b" l="l" r="r" t="t"/>
              <a:pathLst>
                <a:path extrusionOk="0" h="45285" w="33033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0" name="Google Shape;370;p41"/>
          <p:cNvGrpSpPr/>
          <p:nvPr/>
        </p:nvGrpSpPr>
        <p:grpSpPr>
          <a:xfrm>
            <a:off x="4669773" y="2027660"/>
            <a:ext cx="1891146" cy="2887347"/>
            <a:chOff x="3605604" y="1716301"/>
            <a:chExt cx="1765941" cy="2696187"/>
          </a:xfrm>
        </p:grpSpPr>
        <p:sp>
          <p:nvSpPr>
            <p:cNvPr id="371" name="Google Shape;371;p41"/>
            <p:cNvSpPr/>
            <p:nvPr/>
          </p:nvSpPr>
          <p:spPr>
            <a:xfrm>
              <a:off x="3611854" y="1721637"/>
              <a:ext cx="862372" cy="1070872"/>
            </a:xfrm>
            <a:custGeom>
              <a:rect b="b" l="l" r="r" t="t"/>
              <a:pathLst>
                <a:path extrusionOk="0" h="56199" w="45257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1"/>
            <p:cNvSpPr/>
            <p:nvPr/>
          </p:nvSpPr>
          <p:spPr>
            <a:xfrm>
              <a:off x="3605604" y="1716301"/>
              <a:ext cx="873958" cy="1081600"/>
            </a:xfrm>
            <a:custGeom>
              <a:rect b="b" l="l" r="r" t="t"/>
              <a:pathLst>
                <a:path extrusionOk="0" h="56762" w="45865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1"/>
            <p:cNvSpPr/>
            <p:nvPr/>
          </p:nvSpPr>
          <p:spPr>
            <a:xfrm>
              <a:off x="3675879" y="1804945"/>
              <a:ext cx="751834" cy="809971"/>
            </a:xfrm>
            <a:custGeom>
              <a:rect b="b" l="l" r="r" t="t"/>
              <a:pathLst>
                <a:path extrusionOk="0" h="42507" w="39456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3755434" y="2044505"/>
              <a:ext cx="476127" cy="739029"/>
            </a:xfrm>
            <a:custGeom>
              <a:rect b="b" l="l" r="r" t="t"/>
              <a:pathLst>
                <a:path extrusionOk="0" h="38784" w="24987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1"/>
            <p:cNvSpPr/>
            <p:nvPr/>
          </p:nvSpPr>
          <p:spPr>
            <a:xfrm>
              <a:off x="4191431" y="1996448"/>
              <a:ext cx="18617" cy="24695"/>
            </a:xfrm>
            <a:custGeom>
              <a:rect b="b" l="l" r="r" t="t"/>
              <a:pathLst>
                <a:path extrusionOk="0" h="1296" w="977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4388670" y="2630732"/>
              <a:ext cx="395296" cy="343219"/>
            </a:xfrm>
            <a:custGeom>
              <a:rect b="b" l="l" r="r" t="t"/>
              <a:pathLst>
                <a:path extrusionOk="0" h="18012" w="20745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4384249" y="2625301"/>
              <a:ext cx="406500" cy="353985"/>
            </a:xfrm>
            <a:custGeom>
              <a:rect b="b" l="l" r="r" t="t"/>
              <a:pathLst>
                <a:path extrusionOk="0" h="18577" w="21333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4508811" y="4188573"/>
              <a:ext cx="245352" cy="128126"/>
            </a:xfrm>
            <a:custGeom>
              <a:rect b="b" l="l" r="r" t="t"/>
              <a:pathLst>
                <a:path extrusionOk="0" h="6724" w="12876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4503228" y="4183200"/>
              <a:ext cx="256366" cy="138854"/>
            </a:xfrm>
            <a:custGeom>
              <a:rect b="b" l="l" r="r" t="t"/>
              <a:pathLst>
                <a:path extrusionOk="0" h="7287" w="13454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1"/>
            <p:cNvSpPr/>
            <p:nvPr/>
          </p:nvSpPr>
          <p:spPr>
            <a:xfrm>
              <a:off x="4521483" y="4255837"/>
              <a:ext cx="228431" cy="60843"/>
            </a:xfrm>
            <a:custGeom>
              <a:rect b="b" l="l" r="r" t="t"/>
              <a:pathLst>
                <a:path extrusionOk="0" h="3193" w="11988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1"/>
            <p:cNvSpPr/>
            <p:nvPr/>
          </p:nvSpPr>
          <p:spPr>
            <a:xfrm>
              <a:off x="4516052" y="4250483"/>
              <a:ext cx="239426" cy="71571"/>
            </a:xfrm>
            <a:custGeom>
              <a:rect b="b" l="l" r="r" t="t"/>
              <a:pathLst>
                <a:path extrusionOk="0" h="3756" w="12565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1"/>
            <p:cNvSpPr/>
            <p:nvPr/>
          </p:nvSpPr>
          <p:spPr>
            <a:xfrm>
              <a:off x="3818982" y="2130728"/>
              <a:ext cx="867593" cy="2102071"/>
            </a:xfrm>
            <a:custGeom>
              <a:rect b="b" l="l" r="r" t="t"/>
              <a:pathLst>
                <a:path extrusionOk="0" h="110316" w="45531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1"/>
            <p:cNvSpPr/>
            <p:nvPr/>
          </p:nvSpPr>
          <p:spPr>
            <a:xfrm>
              <a:off x="3813647" y="2125393"/>
              <a:ext cx="875825" cy="2112780"/>
            </a:xfrm>
            <a:custGeom>
              <a:rect b="b" l="l" r="r" t="t"/>
              <a:pathLst>
                <a:path extrusionOk="0" h="110878" w="45963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1"/>
            <p:cNvSpPr/>
            <p:nvPr/>
          </p:nvSpPr>
          <p:spPr>
            <a:xfrm>
              <a:off x="4471959" y="2414229"/>
              <a:ext cx="34032" cy="79383"/>
            </a:xfrm>
            <a:custGeom>
              <a:rect b="b" l="l" r="r" t="t"/>
              <a:pathLst>
                <a:path extrusionOk="0" h="4166" w="1786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1"/>
            <p:cNvSpPr/>
            <p:nvPr/>
          </p:nvSpPr>
          <p:spPr>
            <a:xfrm>
              <a:off x="4276817" y="2645537"/>
              <a:ext cx="102554" cy="34871"/>
            </a:xfrm>
            <a:custGeom>
              <a:rect b="b" l="l" r="r" t="t"/>
              <a:pathLst>
                <a:path extrusionOk="0" h="1830" w="5382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1"/>
            <p:cNvSpPr/>
            <p:nvPr/>
          </p:nvSpPr>
          <p:spPr>
            <a:xfrm>
              <a:off x="3818982" y="2883248"/>
              <a:ext cx="867593" cy="1349551"/>
            </a:xfrm>
            <a:custGeom>
              <a:rect b="b" l="l" r="r" t="t"/>
              <a:pathLst>
                <a:path extrusionOk="0" h="70824" w="45531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1"/>
            <p:cNvSpPr/>
            <p:nvPr/>
          </p:nvSpPr>
          <p:spPr>
            <a:xfrm>
              <a:off x="3813647" y="2877894"/>
              <a:ext cx="875844" cy="1360260"/>
            </a:xfrm>
            <a:custGeom>
              <a:rect b="b" l="l" r="r" t="t"/>
              <a:pathLst>
                <a:path extrusionOk="0" h="71386" w="45964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1"/>
            <p:cNvSpPr/>
            <p:nvPr/>
          </p:nvSpPr>
          <p:spPr>
            <a:xfrm>
              <a:off x="5055175" y="2964518"/>
              <a:ext cx="217551" cy="233233"/>
            </a:xfrm>
            <a:custGeom>
              <a:rect b="b" l="l" r="r" t="t"/>
              <a:pathLst>
                <a:path extrusionOk="0" h="12240" w="11417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1"/>
            <p:cNvSpPr/>
            <p:nvPr/>
          </p:nvSpPr>
          <p:spPr>
            <a:xfrm>
              <a:off x="5049840" y="2959183"/>
              <a:ext cx="228241" cy="243904"/>
            </a:xfrm>
            <a:custGeom>
              <a:rect b="b" l="l" r="r" t="t"/>
              <a:pathLst>
                <a:path extrusionOk="0" h="12800" w="11978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4085943" y="2913203"/>
              <a:ext cx="1280229" cy="76601"/>
            </a:xfrm>
            <a:custGeom>
              <a:rect b="b" l="l" r="r" t="t"/>
              <a:pathLst>
                <a:path extrusionOk="0" h="4020" w="67186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4080588" y="2907868"/>
              <a:ext cx="1290957" cy="87291"/>
            </a:xfrm>
            <a:custGeom>
              <a:rect b="b" l="l" r="r" t="t"/>
              <a:pathLst>
                <a:path extrusionOk="0" h="4581" w="67749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4903783" y="2901732"/>
              <a:ext cx="98000" cy="99562"/>
            </a:xfrm>
            <a:custGeom>
              <a:rect b="b" l="l" r="r" t="t"/>
              <a:pathLst>
                <a:path extrusionOk="0" h="5225" w="5143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4898391" y="2896396"/>
              <a:ext cx="108766" cy="110271"/>
            </a:xfrm>
            <a:custGeom>
              <a:rect b="b" l="l" r="r" t="t"/>
              <a:pathLst>
                <a:path extrusionOk="0" h="5787" w="5708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3729919" y="2752436"/>
              <a:ext cx="398154" cy="398154"/>
            </a:xfrm>
            <a:custGeom>
              <a:rect b="b" l="l" r="r" t="t"/>
              <a:pathLst>
                <a:path extrusionOk="0" h="20895" w="20895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3724546" y="2747101"/>
              <a:ext cx="408882" cy="408882"/>
            </a:xfrm>
            <a:custGeom>
              <a:rect b="b" l="l" r="r" t="t"/>
              <a:pathLst>
                <a:path extrusionOk="0" h="21458" w="21458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3848575" y="2819814"/>
              <a:ext cx="160824" cy="263416"/>
            </a:xfrm>
            <a:custGeom>
              <a:rect b="b" l="l" r="r" t="t"/>
              <a:pathLst>
                <a:path extrusionOk="0" h="13824" w="844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3843220" y="2814441"/>
              <a:ext cx="171533" cy="274144"/>
            </a:xfrm>
            <a:custGeom>
              <a:rect b="b" l="l" r="r" t="t"/>
              <a:pathLst>
                <a:path extrusionOk="0" h="14387" w="9002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4744636" y="2935878"/>
              <a:ext cx="144913" cy="81841"/>
            </a:xfrm>
            <a:custGeom>
              <a:rect b="b" l="l" r="r" t="t"/>
              <a:pathLst>
                <a:path extrusionOk="0" h="4295" w="7605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4738977" y="2930543"/>
              <a:ext cx="158976" cy="92550"/>
            </a:xfrm>
            <a:custGeom>
              <a:rect b="b" l="l" r="r" t="t"/>
              <a:pathLst>
                <a:path extrusionOk="0" h="4857" w="8343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4791664" y="2963756"/>
              <a:ext cx="24924" cy="38758"/>
            </a:xfrm>
            <a:custGeom>
              <a:rect b="b" l="l" r="r" t="t"/>
              <a:pathLst>
                <a:path extrusionOk="0" h="2034" w="1308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1"/>
            <p:cNvSpPr/>
            <p:nvPr/>
          </p:nvSpPr>
          <p:spPr>
            <a:xfrm>
              <a:off x="4785966" y="2958306"/>
              <a:ext cx="36338" cy="49562"/>
            </a:xfrm>
            <a:custGeom>
              <a:rect b="b" l="l" r="r" t="t"/>
              <a:pathLst>
                <a:path extrusionOk="0" h="2601" w="1907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4820704" y="2952704"/>
              <a:ext cx="27668" cy="60881"/>
            </a:xfrm>
            <a:custGeom>
              <a:rect b="b" l="l" r="r" t="t"/>
              <a:pathLst>
                <a:path extrusionOk="0" h="3195" w="1452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4814930" y="2947464"/>
              <a:ext cx="39234" cy="71475"/>
            </a:xfrm>
            <a:custGeom>
              <a:rect b="b" l="l" r="r" t="t"/>
              <a:pathLst>
                <a:path extrusionOk="0" h="3751" w="2059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4846961" y="2956877"/>
              <a:ext cx="22180" cy="55317"/>
            </a:xfrm>
            <a:custGeom>
              <a:rect b="b" l="l" r="r" t="t"/>
              <a:pathLst>
                <a:path extrusionOk="0" h="2903" w="1164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4840883" y="2951504"/>
              <a:ext cx="34223" cy="66026"/>
            </a:xfrm>
            <a:custGeom>
              <a:rect b="b" l="l" r="r" t="t"/>
              <a:pathLst>
                <a:path extrusionOk="0" h="3465" w="1796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1"/>
            <p:cNvSpPr/>
            <p:nvPr/>
          </p:nvSpPr>
          <p:spPr>
            <a:xfrm>
              <a:off x="4270967" y="2130728"/>
              <a:ext cx="148038" cy="292799"/>
            </a:xfrm>
            <a:custGeom>
              <a:rect b="b" l="l" r="r" t="t"/>
              <a:pathLst>
                <a:path extrusionOk="0" h="15366" w="7769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4265117" y="2125393"/>
              <a:ext cx="159833" cy="303489"/>
            </a:xfrm>
            <a:custGeom>
              <a:rect b="b" l="l" r="r" t="t"/>
              <a:pathLst>
                <a:path extrusionOk="0" h="15927" w="8388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1"/>
            <p:cNvSpPr/>
            <p:nvPr/>
          </p:nvSpPr>
          <p:spPr>
            <a:xfrm>
              <a:off x="3892630" y="2293668"/>
              <a:ext cx="561932" cy="719231"/>
            </a:xfrm>
            <a:custGeom>
              <a:rect b="b" l="l" r="r" t="t"/>
              <a:pathLst>
                <a:path extrusionOk="0" h="37745" w="2949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1"/>
            <p:cNvSpPr/>
            <p:nvPr/>
          </p:nvSpPr>
          <p:spPr>
            <a:xfrm>
              <a:off x="3890801" y="2288332"/>
              <a:ext cx="558273" cy="729845"/>
            </a:xfrm>
            <a:custGeom>
              <a:rect b="b" l="l" r="r" t="t"/>
              <a:pathLst>
                <a:path extrusionOk="0" h="38302" w="29298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3898308" y="2547004"/>
              <a:ext cx="556254" cy="465895"/>
            </a:xfrm>
            <a:custGeom>
              <a:rect b="b" l="l" r="r" t="t"/>
              <a:pathLst>
                <a:path extrusionOk="0" h="24450" w="29192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1"/>
            <p:cNvSpPr/>
            <p:nvPr/>
          </p:nvSpPr>
          <p:spPr>
            <a:xfrm>
              <a:off x="3890286" y="2541669"/>
              <a:ext cx="558788" cy="476508"/>
            </a:xfrm>
            <a:custGeom>
              <a:rect b="b" l="l" r="r" t="t"/>
              <a:pathLst>
                <a:path extrusionOk="0" h="25007" w="29325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1"/>
            <p:cNvSpPr/>
            <p:nvPr/>
          </p:nvSpPr>
          <p:spPr>
            <a:xfrm>
              <a:off x="4220147" y="1881641"/>
              <a:ext cx="299278" cy="334987"/>
            </a:xfrm>
            <a:custGeom>
              <a:rect b="b" l="l" r="r" t="t"/>
              <a:pathLst>
                <a:path extrusionOk="0" h="17580" w="15706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1"/>
            <p:cNvSpPr/>
            <p:nvPr/>
          </p:nvSpPr>
          <p:spPr>
            <a:xfrm>
              <a:off x="4218337" y="1876439"/>
              <a:ext cx="304842" cy="345581"/>
            </a:xfrm>
            <a:custGeom>
              <a:rect b="b" l="l" r="r" t="t"/>
              <a:pathLst>
                <a:path extrusionOk="0" h="18136" w="15998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1"/>
            <p:cNvSpPr/>
            <p:nvPr/>
          </p:nvSpPr>
          <p:spPr>
            <a:xfrm>
              <a:off x="4435088" y="1999535"/>
              <a:ext cx="13319" cy="33251"/>
            </a:xfrm>
            <a:custGeom>
              <a:rect b="b" l="l" r="r" t="t"/>
              <a:pathLst>
                <a:path extrusionOk="0" h="1745" w="699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4412507" y="1966951"/>
              <a:ext cx="43998" cy="26868"/>
            </a:xfrm>
            <a:custGeom>
              <a:rect b="b" l="l" r="r" t="t"/>
              <a:pathLst>
                <a:path extrusionOk="0" h="1410" w="2309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4398121" y="2109368"/>
              <a:ext cx="58537" cy="23800"/>
            </a:xfrm>
            <a:custGeom>
              <a:rect b="b" l="l" r="r" t="t"/>
              <a:pathLst>
                <a:path extrusionOk="0" h="1249" w="3072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3779024" y="4211877"/>
              <a:ext cx="221324" cy="195276"/>
            </a:xfrm>
            <a:custGeom>
              <a:rect b="b" l="l" r="r" t="t"/>
              <a:pathLst>
                <a:path extrusionOk="0" h="10248" w="11615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3773650" y="4206542"/>
              <a:ext cx="230889" cy="205946"/>
            </a:xfrm>
            <a:custGeom>
              <a:rect b="b" l="l" r="r" t="t"/>
              <a:pathLst>
                <a:path extrusionOk="0" h="10808" w="12117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3780186" y="4284687"/>
              <a:ext cx="219742" cy="122466"/>
            </a:xfrm>
            <a:custGeom>
              <a:rect b="b" l="l" r="r" t="t"/>
              <a:pathLst>
                <a:path extrusionOk="0" h="6427" w="11532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3774908" y="4279313"/>
              <a:ext cx="229441" cy="133156"/>
            </a:xfrm>
            <a:custGeom>
              <a:rect b="b" l="l" r="r" t="t"/>
              <a:pathLst>
                <a:path extrusionOk="0" h="6988" w="12041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1" name="Google Shape;421;p41"/>
          <p:cNvSpPr txBox="1"/>
          <p:nvPr>
            <p:ph idx="2" type="title"/>
          </p:nvPr>
        </p:nvSpPr>
        <p:spPr>
          <a:xfrm>
            <a:off x="642850" y="1782900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az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2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az" sz="3000"/>
              <a:t>Definition</a:t>
            </a:r>
            <a:endParaRPr sz="3000"/>
          </a:p>
        </p:txBody>
      </p:sp>
      <p:sp>
        <p:nvSpPr>
          <p:cNvPr id="427" name="Google Shape;427;p42"/>
          <p:cNvSpPr txBox="1"/>
          <p:nvPr>
            <p:ph idx="1" type="body"/>
          </p:nvPr>
        </p:nvSpPr>
        <p:spPr>
          <a:xfrm>
            <a:off x="626625" y="1480800"/>
            <a:ext cx="44037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az"/>
              <a:t>Social engineering</a:t>
            </a:r>
            <a:r>
              <a:rPr lang="az"/>
              <a:t> is the term used for a broad range of malicious activities accomplished through human interactions.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az"/>
              <a:t>It uses psychological manipulation to trick users into making security mistakes or giving away sensitive information.</a:t>
            </a:r>
            <a:endParaRPr/>
          </a:p>
        </p:txBody>
      </p:sp>
      <p:sp>
        <p:nvSpPr>
          <p:cNvPr id="428" name="Google Shape;428;p42"/>
          <p:cNvSpPr/>
          <p:nvPr/>
        </p:nvSpPr>
        <p:spPr>
          <a:xfrm>
            <a:off x="3650822" y="2633495"/>
            <a:ext cx="12710" cy="35957"/>
          </a:xfrm>
          <a:custGeom>
            <a:rect b="b" l="l" r="r" t="t"/>
            <a:pathLst>
              <a:path extrusionOk="0" h="1887" w="667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2"/>
          <p:cNvSpPr/>
          <p:nvPr/>
        </p:nvSpPr>
        <p:spPr>
          <a:xfrm>
            <a:off x="5391160" y="734371"/>
            <a:ext cx="4039167" cy="3891256"/>
          </a:xfrm>
          <a:custGeom>
            <a:rect b="b" l="l" r="r" t="t"/>
            <a:pathLst>
              <a:path extrusionOk="0" h="197626" w="205138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0" name="Google Shape;430;p42"/>
          <p:cNvGrpSpPr/>
          <p:nvPr/>
        </p:nvGrpSpPr>
        <p:grpSpPr>
          <a:xfrm>
            <a:off x="5663788" y="610304"/>
            <a:ext cx="3694119" cy="4125705"/>
            <a:chOff x="4749388" y="610304"/>
            <a:chExt cx="3694119" cy="4125705"/>
          </a:xfrm>
        </p:grpSpPr>
        <p:grpSp>
          <p:nvGrpSpPr>
            <p:cNvPr id="431" name="Google Shape;431;p4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432" name="Google Shape;432;p4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rect b="b" l="l" r="r" t="t"/>
                <a:pathLst>
                  <a:path extrusionOk="0" h="3221" w="8993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4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rect b="b" l="l" r="r" t="t"/>
                <a:pathLst>
                  <a:path extrusionOk="0" h="49166" w="155308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4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rect b="b" l="l" r="r" t="t"/>
                <a:pathLst>
                  <a:path extrusionOk="0" h="40809" w="7617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4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rect b="b" l="l" r="r" t="t"/>
                <a:pathLst>
                  <a:path extrusionOk="0" h="41411" w="76902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4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rect b="b" l="l" r="r" t="t"/>
                <a:pathLst>
                  <a:path extrusionOk="0" h="29512" w="57696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4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rect b="b" l="l" r="r" t="t"/>
                <a:pathLst>
                  <a:path extrusionOk="0" h="30113" w="58431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4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rect b="b" l="l" r="r" t="t"/>
                <a:pathLst>
                  <a:path extrusionOk="0" h="144813" w="143726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4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rect b="b" l="l" r="r" t="t"/>
                <a:pathLst>
                  <a:path extrusionOk="0" h="145415" w="144352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4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rect b="b" l="l" r="r" t="t"/>
                <a:pathLst>
                  <a:path extrusionOk="0" h="54390" w="43127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4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rect b="b" l="l" r="r" t="t"/>
                <a:pathLst>
                  <a:path extrusionOk="0" h="36349" w="63095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4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rect b="b" l="l" r="r" t="t"/>
                <a:pathLst>
                  <a:path extrusionOk="0" h="49112" w="80082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4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rect b="b" l="l" r="r" t="t"/>
                <a:pathLst>
                  <a:path extrusionOk="0" h="49712" w="80695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4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rect b="b" l="l" r="r" t="t"/>
                <a:pathLst>
                  <a:path extrusionOk="0" h="36349" w="63095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4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rect b="b" l="l" r="r" t="t"/>
                <a:pathLst>
                  <a:path extrusionOk="0" h="54390" w="43127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4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rect b="b" l="l" r="r" t="t"/>
                <a:pathLst>
                  <a:path extrusionOk="0" h="13941" w="6249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4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rect b="b" l="l" r="r" t="t"/>
                <a:pathLst>
                  <a:path extrusionOk="0" h="22781" w="39756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4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rect b="b" l="l" r="r" t="t"/>
                <a:pathLst>
                  <a:path extrusionOk="0" h="23393" w="39996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4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rect b="b" l="l" r="r" t="t"/>
                <a:pathLst>
                  <a:path extrusionOk="0" h="19564" w="14015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4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rect b="b" l="l" r="r" t="t"/>
                <a:pathLst>
                  <a:path extrusionOk="0" h="20166" w="14103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4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rect b="b" l="l" r="r" t="t"/>
                <a:pathLst>
                  <a:path extrusionOk="0" h="19564" w="14015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4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rect b="b" l="l" r="r" t="t"/>
                <a:pathLst>
                  <a:path extrusionOk="0" h="35229" w="31453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4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rect b="b" l="l" r="r" t="t"/>
                <a:pathLst>
                  <a:path extrusionOk="0" h="35830" w="32046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4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rect b="b" l="l" r="r" t="t"/>
                <a:pathLst>
                  <a:path extrusionOk="0" h="2739" w="6194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4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rect b="b" l="l" r="r" t="t"/>
                <a:pathLst>
                  <a:path extrusionOk="0" h="8715" w="25161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4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rect b="b" l="l" r="r" t="t"/>
                <a:pathLst>
                  <a:path extrusionOk="0" h="9314" w="25605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4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rect b="b" l="l" r="r" t="t"/>
                <a:pathLst>
                  <a:path extrusionOk="0" h="6343" w="11026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4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rect b="b" l="l" r="r" t="t"/>
                <a:pathLst>
                  <a:path extrusionOk="0" h="5775" w="14037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4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rect b="b" l="l" r="r" t="t"/>
                <a:pathLst>
                  <a:path extrusionOk="0" h="7819" w="4917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42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rect b="b" l="l" r="r" t="t"/>
                <a:pathLst>
                  <a:path extrusionOk="0" h="5475" w="8493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4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rect b="b" l="l" r="r" t="t"/>
                <a:pathLst>
                  <a:path extrusionOk="0" h="3495" w="7185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4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rect b="b" l="l" r="r" t="t"/>
                <a:pathLst>
                  <a:path extrusionOk="0" h="4539" w="10618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4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rect b="b" l="l" r="r" t="t"/>
                <a:pathLst>
                  <a:path extrusionOk="0" h="5141" w="11336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4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rect b="b" l="l" r="r" t="t"/>
                <a:pathLst>
                  <a:path extrusionOk="0" h="2467" w="6167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4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rect b="b" l="l" r="r" t="t"/>
                <a:pathLst>
                  <a:path extrusionOk="0" h="3069" w="6709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4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rect b="b" l="l" r="r" t="t"/>
                <a:pathLst>
                  <a:path extrusionOk="0" h="11883" w="7423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4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rect b="b" l="l" r="r" t="t"/>
                <a:pathLst>
                  <a:path extrusionOk="0" h="12477" w="8016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4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rect b="b" l="l" r="r" t="t"/>
                <a:pathLst>
                  <a:path extrusionOk="0" h="5484" w="9232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4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rect b="b" l="l" r="r" t="t"/>
                <a:pathLst>
                  <a:path extrusionOk="0" h="6086" w="9893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4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rect b="b" l="l" r="r" t="t"/>
                <a:pathLst>
                  <a:path extrusionOk="0" h="2925" w="2671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4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rect b="b" l="l" r="r" t="t"/>
                <a:pathLst>
                  <a:path extrusionOk="0" h="3525" w="319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42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rect b="b" l="l" r="r" t="t"/>
                <a:pathLst>
                  <a:path extrusionOk="0" h="5110" w="3005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4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rect b="b" l="l" r="r" t="t"/>
                <a:pathLst>
                  <a:path extrusionOk="0" h="91393" w="76997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4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rect b="b" l="l" r="r" t="t"/>
                <a:pathLst>
                  <a:path extrusionOk="0" h="91993" w="77683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4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rect b="b" l="l" r="r" t="t"/>
                <a:pathLst>
                  <a:path extrusionOk="0" h="11813" w="18867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4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rect b="b" l="l" r="r" t="t"/>
                <a:pathLst>
                  <a:path extrusionOk="0" h="20525" w="20665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4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rect b="b" l="l" r="r" t="t"/>
                <a:pathLst>
                  <a:path extrusionOk="0" h="21124" w="21312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4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rect b="b" l="l" r="r" t="t"/>
                <a:pathLst>
                  <a:path extrusionOk="0" h="25797" w="20354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4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rect b="b" l="l" r="r" t="t"/>
                <a:pathLst>
                  <a:path extrusionOk="0" h="26396" w="21015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4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rect b="b" l="l" r="r" t="t"/>
                <a:pathLst>
                  <a:path extrusionOk="0" h="21994" w="19969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4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rect b="b" l="l" r="r" t="t"/>
                <a:pathLst>
                  <a:path extrusionOk="0" h="22593" w="20597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4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rect b="b" l="l" r="r" t="t"/>
                <a:pathLst>
                  <a:path extrusionOk="0" h="20335" w="19562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4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rect b="b" l="l" r="r" t="t"/>
                <a:pathLst>
                  <a:path extrusionOk="0" h="20934" w="20145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4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rect b="b" l="l" r="r" t="t"/>
                <a:pathLst>
                  <a:path extrusionOk="0" h="20516" w="19422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4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rect b="b" l="l" r="r" t="t"/>
                <a:pathLst>
                  <a:path extrusionOk="0" h="21117" w="20054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4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rect b="b" l="l" r="r" t="t"/>
                <a:pathLst>
                  <a:path extrusionOk="0" h="9784" w="6494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4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rect b="b" l="l" r="r" t="t"/>
                <a:pathLst>
                  <a:path extrusionOk="0" h="10384" w="7104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4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rect b="b" l="l" r="r" t="t"/>
                <a:pathLst>
                  <a:path extrusionOk="0" h="67391" w="762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4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rect b="b" l="l" r="r" t="t"/>
                <a:pathLst>
                  <a:path extrusionOk="0" h="50073" w="611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4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rect b="b" l="l" r="r" t="t"/>
                <a:pathLst>
                  <a:path extrusionOk="0" h="103154" w="724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42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rect b="b" l="l" r="r" t="t"/>
                <a:pathLst>
                  <a:path extrusionOk="0" h="10704" w="13567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42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rect b="b" l="l" r="r" t="t"/>
                <a:pathLst>
                  <a:path extrusionOk="0" h="11304" w="14276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42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rect b="b" l="l" r="r" t="t"/>
                <a:pathLst>
                  <a:path extrusionOk="0" h="14016" w="15808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42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rect b="b" l="l" r="r" t="t"/>
                <a:pathLst>
                  <a:path extrusionOk="0" h="14617" w="16511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42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rect b="b" l="l" r="r" t="t"/>
                <a:pathLst>
                  <a:path extrusionOk="0" h="9345" w="10213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42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rect b="b" l="l" r="r" t="t"/>
                <a:pathLst>
                  <a:path extrusionOk="0" h="9945" w="10924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4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rect b="b" l="l" r="r" t="t"/>
                <a:pathLst>
                  <a:path extrusionOk="0" h="12769" w="6062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4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rect b="b" l="l" r="r" t="t"/>
                <a:pathLst>
                  <a:path extrusionOk="0" h="13371" w="6591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4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rect b="b" l="l" r="r" t="t"/>
                <a:pathLst>
                  <a:path extrusionOk="0" h="9590" w="4552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4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rect b="b" l="l" r="r" t="t"/>
                <a:pathLst>
                  <a:path extrusionOk="0" h="10190" w="5107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4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rect b="b" l="l" r="r" t="t"/>
                <a:pathLst>
                  <a:path extrusionOk="0" h="13032" w="9606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4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rect b="b" l="l" r="r" t="t"/>
                <a:pathLst>
                  <a:path extrusionOk="0" h="13635" w="9881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4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rect b="b" l="l" r="r" t="t"/>
                <a:pathLst>
                  <a:path extrusionOk="0" h="12770" w="6062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4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rect b="b" l="l" r="r" t="t"/>
                <a:pathLst>
                  <a:path extrusionOk="0" h="13370" w="6591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4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rect b="b" l="l" r="r" t="t"/>
                <a:pathLst>
                  <a:path extrusionOk="0" h="12770" w="6062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4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rect b="b" l="l" r="r" t="t"/>
                <a:pathLst>
                  <a:path extrusionOk="0" h="13370" w="6592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4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rect b="b" l="l" r="r" t="t"/>
                <a:pathLst>
                  <a:path extrusionOk="0" h="13300" w="9662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4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rect b="b" l="l" r="r" t="t"/>
                <a:pathLst>
                  <a:path extrusionOk="0" h="13903" w="10074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4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rect b="b" l="l" r="r" t="t"/>
                <a:pathLst>
                  <a:path extrusionOk="0" h="9989" w="7256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4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rect b="b" l="l" r="r" t="t"/>
                <a:pathLst>
                  <a:path extrusionOk="0" h="10590" w="7727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4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rect b="b" l="l" r="r" t="t"/>
                <a:pathLst>
                  <a:path extrusionOk="0" h="11445" w="12005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4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rect b="b" l="l" r="r" t="t"/>
                <a:pathLst>
                  <a:path extrusionOk="0" h="12047" w="12193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4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rect b="b" l="l" r="r" t="t"/>
                <a:pathLst>
                  <a:path extrusionOk="0" h="13301" w="9663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4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rect b="b" l="l" r="r" t="t"/>
                <a:pathLst>
                  <a:path extrusionOk="0" h="13903" w="10075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4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rect b="b" l="l" r="r" t="t"/>
                <a:pathLst>
                  <a:path extrusionOk="0" h="13301" w="9663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4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rect b="b" l="l" r="r" t="t"/>
                <a:pathLst>
                  <a:path extrusionOk="0" h="13902" w="10074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4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rect b="b" l="l" r="r" t="t"/>
                <a:pathLst>
                  <a:path extrusionOk="0" h="49296" w="68106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4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rect b="b" l="l" r="r" t="t"/>
                <a:pathLst>
                  <a:path extrusionOk="0" h="49898" w="68746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9" name="Google Shape;519;p42"/>
            <p:cNvGrpSpPr/>
            <p:nvPr/>
          </p:nvGrpSpPr>
          <p:grpSpPr>
            <a:xfrm>
              <a:off x="4866130" y="1140950"/>
              <a:ext cx="3577377" cy="3177375"/>
              <a:chOff x="4866130" y="1140950"/>
              <a:chExt cx="3577377" cy="3177375"/>
            </a:xfrm>
          </p:grpSpPr>
          <p:grpSp>
            <p:nvGrpSpPr>
              <p:cNvPr id="520" name="Google Shape;520;p4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521" name="Google Shape;521;p4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rect b="b" l="l" r="r" t="t"/>
                  <a:pathLst>
                    <a:path extrusionOk="0" h="603" w="18855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2" name="Google Shape;522;p4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rect b="b" l="l" r="r" t="t"/>
                  <a:pathLst>
                    <a:path extrusionOk="0" h="603" w="6972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3" name="Google Shape;523;p4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rect b="b" l="l" r="r" t="t"/>
                  <a:pathLst>
                    <a:path extrusionOk="0" h="603" w="3801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4" name="Google Shape;524;p4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rect b="b" l="l" r="r" t="t"/>
                  <a:pathLst>
                    <a:path extrusionOk="0" h="603" w="6985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5" name="Google Shape;525;p4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rect b="b" l="l" r="r" t="t"/>
                  <a:pathLst>
                    <a:path extrusionOk="0" h="603" w="15367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6" name="Google Shape;526;p4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rect b="b" l="l" r="r" t="t"/>
                  <a:pathLst>
                    <a:path extrusionOk="0" h="603" w="16829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7" name="Google Shape;527;p4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rect b="b" l="l" r="r" t="t"/>
                  <a:pathLst>
                    <a:path extrusionOk="0" h="603" w="12182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8" name="Google Shape;528;p4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rect b="b" l="l" r="r" t="t"/>
                  <a:pathLst>
                    <a:path extrusionOk="0" h="602" w="755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9" name="Google Shape;529;p4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rect b="b" l="l" r="r" t="t"/>
                  <a:pathLst>
                    <a:path extrusionOk="0" h="602" w="15078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0" name="Google Shape;530;p4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rect b="b" l="l" r="r" t="t"/>
                  <a:pathLst>
                    <a:path extrusionOk="0" h="602" w="4366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" name="Google Shape;531;p4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rect b="b" l="l" r="r" t="t"/>
                  <a:pathLst>
                    <a:path extrusionOk="0" h="602" w="18855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2" name="Google Shape;532;p4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rect b="b" l="l" r="r" t="t"/>
                  <a:pathLst>
                    <a:path extrusionOk="0" h="602" w="6972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Google Shape;533;p4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rect b="b" l="l" r="r" t="t"/>
                  <a:pathLst>
                    <a:path extrusionOk="0" h="601" w="3801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4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rect b="b" l="l" r="r" t="t"/>
                  <a:pathLst>
                    <a:path extrusionOk="0" h="601" w="6985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" name="Google Shape;535;p4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rect b="b" l="l" r="r" t="t"/>
                  <a:pathLst>
                    <a:path extrusionOk="0" h="601" w="15367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6" name="Google Shape;536;p4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rect b="b" l="l" r="r" t="t"/>
                  <a:pathLst>
                    <a:path extrusionOk="0" h="602" w="16829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7" name="Google Shape;537;p4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" name="Google Shape;538;p4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rect b="b" l="l" r="r" t="t"/>
                  <a:pathLst>
                    <a:path extrusionOk="0" h="602" w="3801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" name="Google Shape;539;p4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rect b="b" l="l" r="r" t="t"/>
                  <a:pathLst>
                    <a:path extrusionOk="0" h="602" w="6985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" name="Google Shape;540;p4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rect b="b" l="l" r="r" t="t"/>
                  <a:pathLst>
                    <a:path extrusionOk="0" h="602" w="15367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1" name="Google Shape;541;p4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2" name="Google Shape;542;p4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rect b="b" l="l" r="r" t="t"/>
                  <a:pathLst>
                    <a:path extrusionOk="0" h="602" w="12183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3" name="Google Shape;543;p4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rect b="b" l="l" r="r" t="t"/>
                  <a:pathLst>
                    <a:path extrusionOk="0" h="602" w="755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4" name="Google Shape;544;p4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rect b="b" l="l" r="r" t="t"/>
                  <a:pathLst>
                    <a:path extrusionOk="0" h="602" w="15078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5" name="Google Shape;545;p4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rect b="b" l="l" r="r" t="t"/>
                  <a:pathLst>
                    <a:path extrusionOk="0" h="602" w="4366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6" name="Google Shape;546;p4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rect b="b" l="l" r="r" t="t"/>
                  <a:pathLst>
                    <a:path extrusionOk="0" h="603" w="18855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7" name="Google Shape;547;p4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rect b="b" l="l" r="r" t="t"/>
                  <a:pathLst>
                    <a:path extrusionOk="0" h="603" w="6972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8" name="Google Shape;548;p4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rect b="b" l="l" r="r" t="t"/>
                  <a:pathLst>
                    <a:path extrusionOk="0" h="602" w="3801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9" name="Google Shape;549;p4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rect b="b" l="l" r="r" t="t"/>
                  <a:pathLst>
                    <a:path extrusionOk="0" h="602" w="6985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0" name="Google Shape;550;p4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rect b="b" l="l" r="r" t="t"/>
                  <a:pathLst>
                    <a:path extrusionOk="0" h="602" w="15367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51" name="Google Shape;551;p4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rect b="b" l="l" r="r" t="t"/>
                <a:pathLst>
                  <a:path extrusionOk="0" h="49115" w="26864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52" name="Google Shape;552;p42"/>
              <p:cNvGrpSpPr/>
              <p:nvPr/>
            </p:nvGrpSpPr>
            <p:grpSpPr>
              <a:xfrm>
                <a:off x="7232021" y="2929018"/>
                <a:ext cx="1211486" cy="416720"/>
                <a:chOff x="7232021" y="2929018"/>
                <a:chExt cx="1211486" cy="416720"/>
              </a:xfrm>
            </p:grpSpPr>
            <p:sp>
              <p:nvSpPr>
                <p:cNvPr id="553" name="Google Shape;553;p4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rect b="b" l="l" r="r" t="t"/>
                  <a:pathLst>
                    <a:path extrusionOk="0" h="17609" w="5836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4" name="Google Shape;554;p4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rect b="b" l="l" r="r" t="t"/>
                  <a:pathLst>
                    <a:path extrusionOk="0" h="3555" w="3694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5" name="Google Shape;555;p4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rect b="b" l="l" r="r" t="t"/>
                  <a:pathLst>
                    <a:path extrusionOk="0" h="4157" w="4155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6" name="Google Shape;556;p4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rect b="b" l="l" r="r" t="t"/>
                  <a:pathLst>
                    <a:path extrusionOk="0" h="3556" w="3695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7" name="Google Shape;557;p4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rect b="b" l="l" r="r" t="t"/>
                  <a:pathLst>
                    <a:path extrusionOk="0" h="4156" w="4157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8" name="Google Shape;558;p4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rect b="b" l="l" r="r" t="t"/>
                  <a:pathLst>
                    <a:path extrusionOk="0" h="3555" w="3556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9" name="Google Shape;559;p4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rect b="b" l="l" r="r" t="t"/>
                  <a:pathLst>
                    <a:path extrusionOk="0" h="4154" w="4156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0" name="Google Shape;560;p4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rect b="b" l="l" r="r" t="t"/>
                  <a:pathLst>
                    <a:path extrusionOk="0" h="3556" w="3695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1" name="Google Shape;561;p4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rect b="b" l="l" r="r" t="t"/>
                  <a:pathLst>
                    <a:path extrusionOk="0" h="4155" w="4157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2" name="Google Shape;562;p4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rect b="b" l="l" r="r" t="t"/>
                  <a:pathLst>
                    <a:path extrusionOk="0" h="3556" w="3554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3" name="Google Shape;563;p4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rect b="b" l="l" r="r" t="t"/>
                  <a:pathLst>
                    <a:path extrusionOk="0" h="4156" w="4157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4" name="Google Shape;564;p4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rect b="b" l="l" r="r" t="t"/>
                  <a:pathLst>
                    <a:path extrusionOk="0" h="3556" w="3554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5" name="Google Shape;565;p4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rect b="b" l="l" r="r" t="t"/>
                  <a:pathLst>
                    <a:path extrusionOk="0" h="4156" w="4157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6" name="Google Shape;566;p42"/>
              <p:cNvGrpSpPr/>
              <p:nvPr/>
            </p:nvGrpSpPr>
            <p:grpSpPr>
              <a:xfrm>
                <a:off x="4866130" y="1597718"/>
                <a:ext cx="618423" cy="1349710"/>
                <a:chOff x="4866130" y="1597718"/>
                <a:chExt cx="618423" cy="1349710"/>
              </a:xfrm>
            </p:grpSpPr>
            <p:sp>
              <p:nvSpPr>
                <p:cNvPr id="567" name="Google Shape;567;p4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rect b="b" l="l" r="r" t="t"/>
                  <a:pathLst>
                    <a:path extrusionOk="0" h="3618" w="5892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8" name="Google Shape;568;p4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rect b="b" l="l" r="r" t="t"/>
                  <a:pathLst>
                    <a:path extrusionOk="0" h="36079" w="31327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9" name="Google Shape;569;p4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rect b="b" l="l" r="r" t="t"/>
                  <a:pathLst>
                    <a:path extrusionOk="0" h="24011" w="20876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0" name="Google Shape;570;p4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rect b="b" l="l" r="r" t="t"/>
                  <a:pathLst>
                    <a:path extrusionOk="0" h="13772" w="602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1" name="Google Shape;571;p4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rect b="b" l="l" r="r" t="t"/>
                  <a:pathLst>
                    <a:path extrusionOk="0" h="5185" w="5185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2" name="Google Shape;572;p4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rect b="b" l="l" r="r" t="t"/>
                  <a:pathLst>
                    <a:path extrusionOk="0" h="5786" w="5786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3" name="Google Shape;573;p4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rect b="b" l="l" r="r" t="t"/>
                  <a:pathLst>
                    <a:path extrusionOk="0" h="13785" w="609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4" name="Google Shape;574;p4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rect b="b" l="l" r="r" t="t"/>
                  <a:pathLst>
                    <a:path extrusionOk="0" h="5185" w="5388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5" name="Google Shape;575;p4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rect b="b" l="l" r="r" t="t"/>
                  <a:pathLst>
                    <a:path extrusionOk="0" h="5786" w="5786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6" name="Google Shape;576;p4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rect b="b" l="l" r="r" t="t"/>
                  <a:pathLst>
                    <a:path extrusionOk="0" h="3619" w="5896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7" name="Google Shape;577;p4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rect b="b" l="l" r="r" t="t"/>
                  <a:pathLst>
                    <a:path extrusionOk="0" h="6454" w="20503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8" name="Google Shape;578;p4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rect b="b" l="l" r="r" t="t"/>
                  <a:pathLst>
                    <a:path extrusionOk="0" h="12401" w="61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79" name="Google Shape;579;p42"/>
              <p:cNvGrpSpPr/>
              <p:nvPr/>
            </p:nvGrpSpPr>
            <p:grpSpPr>
              <a:xfrm>
                <a:off x="5312187" y="1140950"/>
                <a:ext cx="627500" cy="773285"/>
                <a:chOff x="5312187" y="1140950"/>
                <a:chExt cx="627500" cy="773285"/>
              </a:xfrm>
            </p:grpSpPr>
            <p:sp>
              <p:nvSpPr>
                <p:cNvPr id="580" name="Google Shape;580;p4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1" name="Google Shape;581;p4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rect b="b" l="l" r="r" t="t"/>
                  <a:pathLst>
                    <a:path extrusionOk="0" h="603" w="15091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2" name="Google Shape;582;p4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3" name="Google Shape;583;p4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rect b="b" l="l" r="r" t="t"/>
                  <a:pathLst>
                    <a:path extrusionOk="0" h="603" w="18841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4" name="Google Shape;584;p4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rect b="b" l="l" r="r" t="t"/>
                  <a:pathLst>
                    <a:path extrusionOk="0" h="603" w="6971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5" name="Google Shape;585;p4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rect b="b" l="l" r="r" t="t"/>
                  <a:pathLst>
                    <a:path extrusionOk="0" h="603" w="3787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6" name="Google Shape;586;p4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rect b="b" l="l" r="r" t="t"/>
                  <a:pathLst>
                    <a:path extrusionOk="0" h="602" w="6958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7" name="Google Shape;587;p4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rect b="b" l="l" r="r" t="t"/>
                  <a:pathLst>
                    <a:path extrusionOk="0" h="603" w="15367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8" name="Google Shape;588;p4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9" name="Google Shape;589;p4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0" name="Google Shape;590;p4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1" name="Google Shape;591;p4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rect b="b" l="l" r="r" t="t"/>
                  <a:pathLst>
                    <a:path extrusionOk="0" h="602" w="15091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2" name="Google Shape;592;p4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3" name="Google Shape;593;p4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rect b="b" l="l" r="r" t="t"/>
                  <a:pathLst>
                    <a:path extrusionOk="0" h="601" w="18841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4" name="Google Shape;594;p4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rect b="b" l="l" r="r" t="t"/>
                  <a:pathLst>
                    <a:path extrusionOk="0" h="601" w="6971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5" name="Google Shape;595;p4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rect b="b" l="l" r="r" t="t"/>
                  <a:pathLst>
                    <a:path extrusionOk="0" h="603" w="3787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6" name="Google Shape;596;p4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rect b="b" l="l" r="r" t="t"/>
                  <a:pathLst>
                    <a:path extrusionOk="0" h="602" w="6958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7" name="Google Shape;597;p4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rect b="b" l="l" r="r" t="t"/>
                  <a:pathLst>
                    <a:path extrusionOk="0" h="603" w="15367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8" name="Google Shape;598;p4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9" name="Google Shape;599;p4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0" name="Google Shape;600;p4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1" name="Google Shape;601;p4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rect b="b" l="l" r="r" t="t"/>
                  <a:pathLst>
                    <a:path extrusionOk="0" h="602" w="15091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2" name="Google Shape;602;p4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3" name="Google Shape;603;p4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rect b="b" l="l" r="r" t="t"/>
                  <a:pathLst>
                    <a:path extrusionOk="0" h="602" w="18841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4" name="Google Shape;604;p4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rect b="b" l="l" r="r" t="t"/>
                  <a:pathLst>
                    <a:path extrusionOk="0" h="602" w="6971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5" name="Google Shape;605;p4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rect b="b" l="l" r="r" t="t"/>
                  <a:pathLst>
                    <a:path extrusionOk="0" h="602" w="3787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6" name="Google Shape;606;p4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rect b="b" l="l" r="r" t="t"/>
                  <a:pathLst>
                    <a:path extrusionOk="0" h="602" w="6958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7" name="Google Shape;607;p4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rect b="b" l="l" r="r" t="t"/>
                  <a:pathLst>
                    <a:path extrusionOk="0" h="602" w="15367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8" name="Google Shape;608;p4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9" name="Google Shape;609;p4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0" name="Google Shape;610;p4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1" name="Google Shape;611;p4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rect b="b" l="l" r="r" t="t"/>
                  <a:pathLst>
                    <a:path extrusionOk="0" h="602" w="15091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2" name="Google Shape;612;p4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3"/>
          <p:cNvSpPr txBox="1"/>
          <p:nvPr>
            <p:ph idx="1" type="body"/>
          </p:nvPr>
        </p:nvSpPr>
        <p:spPr>
          <a:xfrm>
            <a:off x="937500" y="1134450"/>
            <a:ext cx="7269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az"/>
              <a:t>Social engineering attacks happen in one or more steps.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az"/>
              <a:t>A </a:t>
            </a:r>
            <a:r>
              <a:rPr b="1" lang="az"/>
              <a:t>perpetrator </a:t>
            </a:r>
            <a:r>
              <a:rPr lang="az"/>
              <a:t>first investigates the intended </a:t>
            </a:r>
            <a:r>
              <a:rPr b="1" lang="az"/>
              <a:t>victim </a:t>
            </a:r>
            <a:r>
              <a:rPr lang="az"/>
              <a:t>to gather necessary background information, such as potential points of entry and </a:t>
            </a:r>
            <a:r>
              <a:rPr b="1" lang="az"/>
              <a:t>weak security protocols</a:t>
            </a:r>
            <a:r>
              <a:rPr lang="az"/>
              <a:t>, needed to proceed with the attack.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az"/>
              <a:t>Then, the attacker moves to gain the victim’s </a:t>
            </a:r>
            <a:r>
              <a:rPr b="1" lang="az"/>
              <a:t>trust </a:t>
            </a:r>
            <a:r>
              <a:rPr lang="az"/>
              <a:t>and provide stimuli for subsequent actions that break security practices, such as revealing sensitive information or </a:t>
            </a:r>
            <a:r>
              <a:rPr b="1" lang="az"/>
              <a:t>granting access to critical resources</a:t>
            </a:r>
            <a:r>
              <a:rPr lang="az"/>
              <a:t>.</a:t>
            </a:r>
            <a:endParaRPr/>
          </a:p>
        </p:txBody>
      </p:sp>
      <p:sp>
        <p:nvSpPr>
          <p:cNvPr id="618" name="Google Shape;618;p43"/>
          <p:cNvSpPr/>
          <p:nvPr/>
        </p:nvSpPr>
        <p:spPr>
          <a:xfrm>
            <a:off x="3650822" y="2633495"/>
            <a:ext cx="12710" cy="35957"/>
          </a:xfrm>
          <a:custGeom>
            <a:rect b="b" l="l" r="r" t="t"/>
            <a:pathLst>
              <a:path extrusionOk="0" h="1887" w="667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az" sz="3000"/>
              <a:t>PROBLEM</a:t>
            </a:r>
            <a:endParaRPr sz="3000"/>
          </a:p>
        </p:txBody>
      </p:sp>
      <p:sp>
        <p:nvSpPr>
          <p:cNvPr id="624" name="Google Shape;624;p44"/>
          <p:cNvSpPr txBox="1"/>
          <p:nvPr>
            <p:ph idx="3" type="body"/>
          </p:nvPr>
        </p:nvSpPr>
        <p:spPr>
          <a:xfrm>
            <a:off x="626616" y="1390575"/>
            <a:ext cx="46122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az" sz="1800"/>
              <a:t>What makes social engineering especially dangerous is that </a:t>
            </a:r>
            <a:r>
              <a:rPr b="1" lang="az" sz="1800"/>
              <a:t>it relies on human error</a:t>
            </a:r>
            <a:r>
              <a:rPr lang="az" sz="1800"/>
              <a:t>, rather than </a:t>
            </a:r>
            <a:r>
              <a:rPr b="1" lang="az" sz="1800"/>
              <a:t>vulnerabilities in software and operating systems</a:t>
            </a:r>
            <a:r>
              <a:rPr lang="az" sz="1800"/>
              <a:t>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az" sz="1800"/>
              <a:t>Mistakes made by legitimate users are much less predictable, making them harder to identify and thwart than a </a:t>
            </a:r>
            <a:r>
              <a:rPr b="1" lang="az" sz="1800"/>
              <a:t>malware-based</a:t>
            </a:r>
            <a:r>
              <a:rPr lang="az" sz="1800"/>
              <a:t> intrusion.</a:t>
            </a:r>
            <a:endParaRPr sz="1800"/>
          </a:p>
        </p:txBody>
      </p:sp>
      <p:grpSp>
        <p:nvGrpSpPr>
          <p:cNvPr id="625" name="Google Shape;625;p44"/>
          <p:cNvGrpSpPr/>
          <p:nvPr/>
        </p:nvGrpSpPr>
        <p:grpSpPr>
          <a:xfrm>
            <a:off x="5366673" y="2419330"/>
            <a:ext cx="4137915" cy="2869787"/>
            <a:chOff x="-80975" y="268100"/>
            <a:chExt cx="7462425" cy="5175450"/>
          </a:xfrm>
        </p:grpSpPr>
        <p:sp>
          <p:nvSpPr>
            <p:cNvPr id="626" name="Google Shape;626;p44"/>
            <p:cNvSpPr/>
            <p:nvPr/>
          </p:nvSpPr>
          <p:spPr>
            <a:xfrm>
              <a:off x="-80975" y="268100"/>
              <a:ext cx="7314275" cy="4868075"/>
            </a:xfrm>
            <a:custGeom>
              <a:rect b="b" l="l" r="r" t="t"/>
              <a:pathLst>
                <a:path extrusionOk="0" h="194723" w="292571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3119875" y="3591575"/>
              <a:ext cx="4247525" cy="1757475"/>
            </a:xfrm>
            <a:custGeom>
              <a:rect b="b" l="l" r="r" t="t"/>
              <a:pathLst>
                <a:path extrusionOk="0" h="70299" w="169901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3104850" y="3579075"/>
              <a:ext cx="4276600" cy="1782500"/>
            </a:xfrm>
            <a:custGeom>
              <a:rect b="b" l="l" r="r" t="t"/>
              <a:pathLst>
                <a:path extrusionOk="0" h="71300" w="171064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3119875" y="3591575"/>
              <a:ext cx="834975" cy="1839450"/>
            </a:xfrm>
            <a:custGeom>
              <a:rect b="b" l="l" r="r" t="t"/>
              <a:pathLst>
                <a:path extrusionOk="0" h="73578" w="33399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3107450" y="3579100"/>
              <a:ext cx="862650" cy="1864450"/>
            </a:xfrm>
            <a:custGeom>
              <a:rect b="b" l="l" r="r" t="t"/>
              <a:pathLst>
                <a:path extrusionOk="0" h="74578" w="34506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3476500" y="3664075"/>
              <a:ext cx="1539950" cy="1177350"/>
            </a:xfrm>
            <a:custGeom>
              <a:rect b="b" l="l" r="r" t="t"/>
              <a:pathLst>
                <a:path extrusionOk="0" h="47094" w="61598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3461475" y="3651625"/>
              <a:ext cx="1570550" cy="1202225"/>
            </a:xfrm>
            <a:custGeom>
              <a:rect b="b" l="l" r="r" t="t"/>
              <a:pathLst>
                <a:path extrusionOk="0" h="48089" w="62822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4034500" y="4612575"/>
              <a:ext cx="981950" cy="256725"/>
            </a:xfrm>
            <a:custGeom>
              <a:rect b="b" l="l" r="r" t="t"/>
              <a:pathLst>
                <a:path extrusionOk="0" h="10269" w="39278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4021875" y="4600050"/>
              <a:ext cx="1008800" cy="281775"/>
            </a:xfrm>
            <a:custGeom>
              <a:rect b="b" l="l" r="r" t="t"/>
              <a:pathLst>
                <a:path extrusionOk="0" h="11271" w="40352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4176900" y="3978375"/>
              <a:ext cx="146775" cy="88075"/>
            </a:xfrm>
            <a:custGeom>
              <a:rect b="b" l="l" r="r" t="t"/>
              <a:pathLst>
                <a:path extrusionOk="0" h="3523" w="5871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4405725" y="4311375"/>
              <a:ext cx="169625" cy="101575"/>
            </a:xfrm>
            <a:custGeom>
              <a:rect b="b" l="l" r="r" t="t"/>
              <a:pathLst>
                <a:path extrusionOk="0" h="4063" w="6785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4090900" y="3856225"/>
              <a:ext cx="129900" cy="67400"/>
            </a:xfrm>
            <a:custGeom>
              <a:rect b="b" l="l" r="r" t="t"/>
              <a:pathLst>
                <a:path extrusionOk="0" h="2696" w="5196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4281625" y="4130000"/>
              <a:ext cx="172450" cy="114225"/>
            </a:xfrm>
            <a:custGeom>
              <a:rect b="b" l="l" r="r" t="t"/>
              <a:pathLst>
                <a:path extrusionOk="0" h="4569" w="6898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4482250" y="4199575"/>
              <a:ext cx="150700" cy="92650"/>
            </a:xfrm>
            <a:custGeom>
              <a:rect b="b" l="l" r="r" t="t"/>
              <a:pathLst>
                <a:path extrusionOk="0" h="3706" w="6028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4348350" y="4229300"/>
              <a:ext cx="166250" cy="99825"/>
            </a:xfrm>
            <a:custGeom>
              <a:rect b="b" l="l" r="r" t="t"/>
              <a:pathLst>
                <a:path extrusionOk="0" h="3993" w="665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3978775" y="3882025"/>
              <a:ext cx="125650" cy="70250"/>
            </a:xfrm>
            <a:custGeom>
              <a:rect b="b" l="l" r="r" t="t"/>
              <a:pathLst>
                <a:path extrusionOk="0" h="2810" w="5026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4228075" y="4052400"/>
              <a:ext cx="152850" cy="93300"/>
            </a:xfrm>
            <a:custGeom>
              <a:rect b="b" l="l" r="r" t="t"/>
              <a:pathLst>
                <a:path extrusionOk="0" h="3732" w="6114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4131625" y="3912950"/>
              <a:ext cx="137400" cy="77850"/>
            </a:xfrm>
            <a:custGeom>
              <a:rect b="b" l="l" r="r" t="t"/>
              <a:pathLst>
                <a:path extrusionOk="0" h="3114" w="5496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3773675" y="4000675"/>
              <a:ext cx="143725" cy="85600"/>
            </a:xfrm>
            <a:custGeom>
              <a:rect b="b" l="l" r="r" t="t"/>
              <a:pathLst>
                <a:path extrusionOk="0" h="3424" w="5749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3720550" y="4105850"/>
              <a:ext cx="112275" cy="85700"/>
            </a:xfrm>
            <a:custGeom>
              <a:rect b="b" l="l" r="r" t="t"/>
              <a:pathLst>
                <a:path extrusionOk="0" h="3428" w="4491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3945250" y="3829775"/>
              <a:ext cx="118025" cy="58050"/>
            </a:xfrm>
            <a:custGeom>
              <a:rect b="b" l="l" r="r" t="t"/>
              <a:pathLst>
                <a:path extrusionOk="0" h="2322" w="4721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3733525" y="3931775"/>
              <a:ext cx="144575" cy="82550"/>
            </a:xfrm>
            <a:custGeom>
              <a:rect b="b" l="l" r="r" t="t"/>
              <a:pathLst>
                <a:path extrusionOk="0" h="3302" w="5783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3834000" y="3852300"/>
              <a:ext cx="118125" cy="60450"/>
            </a:xfrm>
            <a:custGeom>
              <a:rect b="b" l="l" r="r" t="t"/>
              <a:pathLst>
                <a:path extrusionOk="0" h="2418" w="4725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3641950" y="3960850"/>
              <a:ext cx="106500" cy="76750"/>
            </a:xfrm>
            <a:custGeom>
              <a:rect b="b" l="l" r="r" t="t"/>
              <a:pathLst>
                <a:path extrusionOk="0" h="3070" w="426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3701175" y="3875050"/>
              <a:ext cx="138600" cy="66775"/>
            </a:xfrm>
            <a:custGeom>
              <a:rect b="b" l="l" r="r" t="t"/>
              <a:pathLst>
                <a:path extrusionOk="0" h="2671" w="5544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4061300" y="4009925"/>
              <a:ext cx="139800" cy="88550"/>
            </a:xfrm>
            <a:custGeom>
              <a:rect b="b" l="l" r="r" t="t"/>
              <a:pathLst>
                <a:path extrusionOk="0" h="3542" w="5592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4159150" y="4164950"/>
              <a:ext cx="162025" cy="111825"/>
            </a:xfrm>
            <a:custGeom>
              <a:rect b="b" l="l" r="r" t="t"/>
              <a:pathLst>
                <a:path extrusionOk="0" h="4473" w="6481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3865225" y="3906725"/>
              <a:ext cx="127075" cy="74600"/>
            </a:xfrm>
            <a:custGeom>
              <a:rect b="b" l="l" r="r" t="t"/>
              <a:pathLst>
                <a:path extrusionOk="0" h="2984" w="5083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3807875" y="4269025"/>
              <a:ext cx="123125" cy="99625"/>
            </a:xfrm>
            <a:custGeom>
              <a:rect b="b" l="l" r="r" t="t"/>
              <a:pathLst>
                <a:path extrusionOk="0" h="3985" w="4925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4109075" y="4085700"/>
              <a:ext cx="145675" cy="93525"/>
            </a:xfrm>
            <a:custGeom>
              <a:rect b="b" l="l" r="r" t="t"/>
              <a:pathLst>
                <a:path extrusionOk="0" h="3741" w="5827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44"/>
            <p:cNvSpPr/>
            <p:nvPr/>
          </p:nvSpPr>
          <p:spPr>
            <a:xfrm>
              <a:off x="3903225" y="3971400"/>
              <a:ext cx="131975" cy="80900"/>
            </a:xfrm>
            <a:custGeom>
              <a:rect b="b" l="l" r="r" t="t"/>
              <a:pathLst>
                <a:path extrusionOk="0" h="3236" w="5279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4"/>
            <p:cNvSpPr/>
            <p:nvPr/>
          </p:nvSpPr>
          <p:spPr>
            <a:xfrm>
              <a:off x="4107350" y="4602575"/>
              <a:ext cx="152975" cy="101150"/>
            </a:xfrm>
            <a:custGeom>
              <a:rect b="b" l="l" r="r" t="t"/>
              <a:pathLst>
                <a:path extrusionOk="0" h="4046" w="6119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3995425" y="3721250"/>
              <a:ext cx="146550" cy="89925"/>
            </a:xfrm>
            <a:custGeom>
              <a:rect b="b" l="l" r="r" t="t"/>
              <a:pathLst>
                <a:path extrusionOk="0" h="3597" w="5862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3643700" y="3775450"/>
              <a:ext cx="164625" cy="107900"/>
            </a:xfrm>
            <a:custGeom>
              <a:rect b="b" l="l" r="r" t="t"/>
              <a:pathLst>
                <a:path extrusionOk="0" h="4316" w="6585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3813525" y="4071775"/>
              <a:ext cx="147750" cy="94400"/>
            </a:xfrm>
            <a:custGeom>
              <a:rect b="b" l="l" r="r" t="t"/>
              <a:pathLst>
                <a:path extrusionOk="0" h="3776" w="591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4"/>
            <p:cNvSpPr/>
            <p:nvPr/>
          </p:nvSpPr>
          <p:spPr>
            <a:xfrm>
              <a:off x="4085575" y="4296025"/>
              <a:ext cx="162325" cy="105625"/>
            </a:xfrm>
            <a:custGeom>
              <a:rect b="b" l="l" r="r" t="t"/>
              <a:pathLst>
                <a:path extrusionOk="0" h="4225" w="6493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4032000" y="4198700"/>
              <a:ext cx="161475" cy="111925"/>
            </a:xfrm>
            <a:custGeom>
              <a:rect b="b" l="l" r="r" t="t"/>
              <a:pathLst>
                <a:path extrusionOk="0" h="4477" w="6459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4219675" y="4263250"/>
              <a:ext cx="159075" cy="101275"/>
            </a:xfrm>
            <a:custGeom>
              <a:rect b="b" l="l" r="r" t="t"/>
              <a:pathLst>
                <a:path extrusionOk="0" h="4051" w="6363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3942425" y="4040425"/>
              <a:ext cx="140675" cy="91025"/>
            </a:xfrm>
            <a:custGeom>
              <a:rect b="b" l="l" r="r" t="t"/>
              <a:pathLst>
                <a:path extrusionOk="0" h="3641" w="5627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4018625" y="3942775"/>
              <a:ext cx="131300" cy="78400"/>
            </a:xfrm>
            <a:custGeom>
              <a:rect b="b" l="l" r="r" t="t"/>
              <a:pathLst>
                <a:path extrusionOk="0" h="3136" w="5252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3986275" y="4117825"/>
              <a:ext cx="146900" cy="96250"/>
            </a:xfrm>
            <a:custGeom>
              <a:rect b="b" l="l" r="r" t="t"/>
              <a:pathLst>
                <a:path extrusionOk="0" h="3850" w="5876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4274000" y="4348375"/>
              <a:ext cx="161350" cy="101500"/>
            </a:xfrm>
            <a:custGeom>
              <a:rect b="b" l="l" r="r" t="t"/>
              <a:pathLst>
                <a:path extrusionOk="0" h="4060" w="6454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4184200" y="4469225"/>
              <a:ext cx="175600" cy="114000"/>
            </a:xfrm>
            <a:custGeom>
              <a:rect b="b" l="l" r="r" t="t"/>
              <a:pathLst>
                <a:path extrusionOk="0" h="4560" w="7024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3857175" y="4362975"/>
              <a:ext cx="125425" cy="100500"/>
            </a:xfrm>
            <a:custGeom>
              <a:rect b="b" l="l" r="r" t="t"/>
              <a:pathLst>
                <a:path extrusionOk="0" h="4020" w="5017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3763350" y="4185625"/>
              <a:ext cx="115625" cy="90175"/>
            </a:xfrm>
            <a:custGeom>
              <a:rect b="b" l="l" r="r" t="t"/>
              <a:pathLst>
                <a:path extrusionOk="0" h="3607" w="4625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4056075" y="4508175"/>
              <a:ext cx="155350" cy="107925"/>
            </a:xfrm>
            <a:custGeom>
              <a:rect b="b" l="l" r="r" t="t"/>
              <a:pathLst>
                <a:path extrusionOk="0" h="4317" w="6214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3857825" y="4150900"/>
              <a:ext cx="149275" cy="98450"/>
            </a:xfrm>
            <a:custGeom>
              <a:rect b="b" l="l" r="r" t="t"/>
              <a:pathLst>
                <a:path extrusionOk="0" h="3938" w="5971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4055750" y="3806375"/>
              <a:ext cx="123025" cy="56850"/>
            </a:xfrm>
            <a:custGeom>
              <a:rect b="b" l="l" r="r" t="t"/>
              <a:pathLst>
                <a:path extrusionOk="0" h="2274" w="4921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3610075" y="3902175"/>
              <a:ext cx="98000" cy="59875"/>
            </a:xfrm>
            <a:custGeom>
              <a:rect b="b" l="l" r="r" t="t"/>
              <a:pathLst>
                <a:path extrusionOk="0" h="2395" w="392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3887000" y="3739850"/>
              <a:ext cx="140900" cy="93750"/>
            </a:xfrm>
            <a:custGeom>
              <a:rect b="b" l="l" r="r" t="t"/>
              <a:pathLst>
                <a:path extrusionOk="0" h="3750" w="5636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4"/>
            <p:cNvSpPr/>
            <p:nvPr/>
          </p:nvSpPr>
          <p:spPr>
            <a:xfrm>
              <a:off x="3779225" y="3757700"/>
              <a:ext cx="139150" cy="98550"/>
            </a:xfrm>
            <a:custGeom>
              <a:rect b="b" l="l" r="r" t="t"/>
              <a:pathLst>
                <a:path extrusionOk="0" h="3942" w="5566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4"/>
            <p:cNvSpPr/>
            <p:nvPr/>
          </p:nvSpPr>
          <p:spPr>
            <a:xfrm>
              <a:off x="3681800" y="4033675"/>
              <a:ext cx="106700" cy="77100"/>
            </a:xfrm>
            <a:custGeom>
              <a:rect b="b" l="l" r="r" t="t"/>
              <a:pathLst>
                <a:path extrusionOk="0" h="3084" w="4268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4108650" y="3704700"/>
              <a:ext cx="134475" cy="83175"/>
            </a:xfrm>
            <a:custGeom>
              <a:rect b="b" l="l" r="r" t="t"/>
              <a:pathLst>
                <a:path extrusionOk="0" h="3327" w="5379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3553250" y="3797875"/>
              <a:ext cx="122275" cy="103975"/>
            </a:xfrm>
            <a:custGeom>
              <a:rect b="b" l="l" r="r" t="t"/>
              <a:pathLst>
                <a:path extrusionOk="0" h="4159" w="4891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4002300" y="4635550"/>
              <a:ext cx="128350" cy="94625"/>
            </a:xfrm>
            <a:custGeom>
              <a:rect b="b" l="l" r="r" t="t"/>
              <a:pathLst>
                <a:path extrusionOk="0" h="3785" w="5134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4386025" y="4528425"/>
              <a:ext cx="173875" cy="105075"/>
            </a:xfrm>
            <a:custGeom>
              <a:rect b="b" l="l" r="r" t="t"/>
              <a:pathLst>
                <a:path extrusionOk="0" h="4203" w="6955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4236550" y="4564475"/>
              <a:ext cx="177800" cy="107125"/>
            </a:xfrm>
            <a:custGeom>
              <a:rect b="b" l="l" r="r" t="t"/>
              <a:pathLst>
                <a:path extrusionOk="0" h="4285" w="7112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4527650" y="4490875"/>
              <a:ext cx="184100" cy="106600"/>
            </a:xfrm>
            <a:custGeom>
              <a:rect b="b" l="l" r="r" t="t"/>
              <a:pathLst>
                <a:path extrusionOk="0" h="4264" w="7364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4675150" y="4458325"/>
              <a:ext cx="168225" cy="101600"/>
            </a:xfrm>
            <a:custGeom>
              <a:rect b="b" l="l" r="r" t="t"/>
              <a:pathLst>
                <a:path extrusionOk="0" h="4064" w="6729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3953950" y="4543350"/>
              <a:ext cx="128275" cy="99525"/>
            </a:xfrm>
            <a:custGeom>
              <a:rect b="b" l="l" r="r" t="t"/>
              <a:pathLst>
                <a:path extrusionOk="0" h="3981" w="5131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4135975" y="4383975"/>
              <a:ext cx="164825" cy="104650"/>
            </a:xfrm>
            <a:custGeom>
              <a:rect b="b" l="l" r="r" t="t"/>
              <a:pathLst>
                <a:path extrusionOk="0" h="4186" w="6593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4326800" y="4432200"/>
              <a:ext cx="173650" cy="113025"/>
            </a:xfrm>
            <a:custGeom>
              <a:rect b="b" l="l" r="r" t="t"/>
              <a:pathLst>
                <a:path extrusionOk="0" h="4521" w="6946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4007625" y="4421200"/>
              <a:ext cx="151550" cy="102475"/>
            </a:xfrm>
            <a:custGeom>
              <a:rect b="b" l="l" r="r" t="t"/>
              <a:pathLst>
                <a:path extrusionOk="0" h="4099" w="6062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4"/>
            <p:cNvSpPr/>
            <p:nvPr/>
          </p:nvSpPr>
          <p:spPr>
            <a:xfrm>
              <a:off x="3907250" y="4455925"/>
              <a:ext cx="123800" cy="95625"/>
            </a:xfrm>
            <a:custGeom>
              <a:rect b="b" l="l" r="r" t="t"/>
              <a:pathLst>
                <a:path extrusionOk="0" h="3825" w="4952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44"/>
            <p:cNvSpPr/>
            <p:nvPr/>
          </p:nvSpPr>
          <p:spPr>
            <a:xfrm>
              <a:off x="3904000" y="4233650"/>
              <a:ext cx="156450" cy="109975"/>
            </a:xfrm>
            <a:custGeom>
              <a:rect b="b" l="l" r="r" t="t"/>
              <a:pathLst>
                <a:path extrusionOk="0" h="4399" w="6258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4"/>
            <p:cNvSpPr/>
            <p:nvPr/>
          </p:nvSpPr>
          <p:spPr>
            <a:xfrm>
              <a:off x="4462325" y="4393675"/>
              <a:ext cx="184650" cy="115625"/>
            </a:xfrm>
            <a:custGeom>
              <a:rect b="b" l="l" r="r" t="t"/>
              <a:pathLst>
                <a:path extrusionOk="0" h="4625" w="7386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4"/>
            <p:cNvSpPr/>
            <p:nvPr/>
          </p:nvSpPr>
          <p:spPr>
            <a:xfrm>
              <a:off x="3956250" y="4329975"/>
              <a:ext cx="154700" cy="106400"/>
            </a:xfrm>
            <a:custGeom>
              <a:rect b="b" l="l" r="r" t="t"/>
              <a:pathLst>
                <a:path extrusionOk="0" h="4256" w="6188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4"/>
            <p:cNvSpPr/>
            <p:nvPr/>
          </p:nvSpPr>
          <p:spPr>
            <a:xfrm>
              <a:off x="4408775" y="4099425"/>
              <a:ext cx="161250" cy="110950"/>
            </a:xfrm>
            <a:custGeom>
              <a:rect b="b" l="l" r="r" t="t"/>
              <a:pathLst>
                <a:path extrusionOk="0" h="4438" w="645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4"/>
            <p:cNvSpPr/>
            <p:nvPr/>
          </p:nvSpPr>
          <p:spPr>
            <a:xfrm>
              <a:off x="4248975" y="3886700"/>
              <a:ext cx="124550" cy="72525"/>
            </a:xfrm>
            <a:custGeom>
              <a:rect b="b" l="l" r="r" t="t"/>
              <a:pathLst>
                <a:path extrusionOk="0" h="2901" w="4982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44"/>
            <p:cNvSpPr/>
            <p:nvPr/>
          </p:nvSpPr>
          <p:spPr>
            <a:xfrm>
              <a:off x="4207500" y="3833475"/>
              <a:ext cx="115625" cy="60450"/>
            </a:xfrm>
            <a:custGeom>
              <a:rect b="b" l="l" r="r" t="t"/>
              <a:pathLst>
                <a:path extrusionOk="0" h="2418" w="4625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44"/>
            <p:cNvSpPr/>
            <p:nvPr/>
          </p:nvSpPr>
          <p:spPr>
            <a:xfrm>
              <a:off x="4603300" y="4360250"/>
              <a:ext cx="170825" cy="111700"/>
            </a:xfrm>
            <a:custGeom>
              <a:rect b="b" l="l" r="r" t="t"/>
              <a:pathLst>
                <a:path extrusionOk="0" h="4468" w="6833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4"/>
            <p:cNvSpPr/>
            <p:nvPr/>
          </p:nvSpPr>
          <p:spPr>
            <a:xfrm>
              <a:off x="4297075" y="3950500"/>
              <a:ext cx="133925" cy="82750"/>
            </a:xfrm>
            <a:custGeom>
              <a:rect b="b" l="l" r="r" t="t"/>
              <a:pathLst>
                <a:path extrusionOk="0" h="3310" w="5357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4"/>
            <p:cNvSpPr/>
            <p:nvPr/>
          </p:nvSpPr>
          <p:spPr>
            <a:xfrm>
              <a:off x="4542575" y="4279150"/>
              <a:ext cx="154375" cy="95375"/>
            </a:xfrm>
            <a:custGeom>
              <a:rect b="b" l="l" r="r" t="t"/>
              <a:pathLst>
                <a:path extrusionOk="0" h="3815" w="6175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4"/>
            <p:cNvSpPr/>
            <p:nvPr/>
          </p:nvSpPr>
          <p:spPr>
            <a:xfrm>
              <a:off x="4170925" y="3785575"/>
              <a:ext cx="110075" cy="51950"/>
            </a:xfrm>
            <a:custGeom>
              <a:rect b="b" l="l" r="r" t="t"/>
              <a:pathLst>
                <a:path extrusionOk="0" h="2078" w="4403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4"/>
            <p:cNvSpPr/>
            <p:nvPr/>
          </p:nvSpPr>
          <p:spPr>
            <a:xfrm>
              <a:off x="4351625" y="4023225"/>
              <a:ext cx="139475" cy="87550"/>
            </a:xfrm>
            <a:custGeom>
              <a:rect b="b" l="l" r="r" t="t"/>
              <a:pathLst>
                <a:path extrusionOk="0" h="3502" w="5579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4"/>
            <p:cNvSpPr/>
            <p:nvPr/>
          </p:nvSpPr>
          <p:spPr>
            <a:xfrm>
              <a:off x="4837900" y="3770125"/>
              <a:ext cx="708600" cy="563575"/>
            </a:xfrm>
            <a:custGeom>
              <a:rect b="b" l="l" r="r" t="t"/>
              <a:pathLst>
                <a:path extrusionOk="0" h="22543" w="28344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4822000" y="3757625"/>
              <a:ext cx="724400" cy="588600"/>
            </a:xfrm>
            <a:custGeom>
              <a:rect b="b" l="l" r="r" t="t"/>
              <a:pathLst>
                <a:path extrusionOk="0" h="23544" w="28976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44"/>
            <p:cNvSpPr/>
            <p:nvPr/>
          </p:nvSpPr>
          <p:spPr>
            <a:xfrm>
              <a:off x="5134000" y="3770125"/>
              <a:ext cx="411750" cy="511325"/>
            </a:xfrm>
            <a:custGeom>
              <a:rect b="b" l="l" r="r" t="t"/>
              <a:pathLst>
                <a:path extrusionOk="0" h="20453" w="1647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4"/>
            <p:cNvSpPr/>
            <p:nvPr/>
          </p:nvSpPr>
          <p:spPr>
            <a:xfrm>
              <a:off x="5120075" y="3757625"/>
              <a:ext cx="426100" cy="536350"/>
            </a:xfrm>
            <a:custGeom>
              <a:rect b="b" l="l" r="r" t="t"/>
              <a:pathLst>
                <a:path extrusionOk="0" h="21454" w="17044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4631500" y="1845250"/>
              <a:ext cx="1216225" cy="2555400"/>
            </a:xfrm>
            <a:custGeom>
              <a:rect b="b" l="l" r="r" t="t"/>
              <a:pathLst>
                <a:path extrusionOk="0" h="102216" w="48649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44"/>
            <p:cNvSpPr/>
            <p:nvPr/>
          </p:nvSpPr>
          <p:spPr>
            <a:xfrm>
              <a:off x="4618975" y="1832700"/>
              <a:ext cx="1241250" cy="2580375"/>
            </a:xfrm>
            <a:custGeom>
              <a:rect b="b" l="l" r="r" t="t"/>
              <a:pathLst>
                <a:path extrusionOk="0" h="103215" w="4965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4715100" y="1928975"/>
              <a:ext cx="1021025" cy="1975075"/>
            </a:xfrm>
            <a:custGeom>
              <a:rect b="b" l="l" r="r" t="t"/>
              <a:pathLst>
                <a:path extrusionOk="0" h="79003" w="40841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44"/>
            <p:cNvSpPr/>
            <p:nvPr/>
          </p:nvSpPr>
          <p:spPr>
            <a:xfrm>
              <a:off x="4702600" y="1916400"/>
              <a:ext cx="1046050" cy="2000150"/>
            </a:xfrm>
            <a:custGeom>
              <a:rect b="b" l="l" r="r" t="t"/>
              <a:pathLst>
                <a:path extrusionOk="0" h="80006" w="41842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44"/>
            <p:cNvSpPr/>
            <p:nvPr/>
          </p:nvSpPr>
          <p:spPr>
            <a:xfrm>
              <a:off x="5847700" y="1934525"/>
              <a:ext cx="122800" cy="2466675"/>
            </a:xfrm>
            <a:custGeom>
              <a:rect b="b" l="l" r="r" t="t"/>
              <a:pathLst>
                <a:path extrusionOk="0" h="98667" w="4912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4"/>
            <p:cNvSpPr/>
            <p:nvPr/>
          </p:nvSpPr>
          <p:spPr>
            <a:xfrm>
              <a:off x="5835275" y="1922000"/>
              <a:ext cx="147750" cy="2491725"/>
            </a:xfrm>
            <a:custGeom>
              <a:rect b="b" l="l" r="r" t="t"/>
              <a:pathLst>
                <a:path extrusionOk="0" h="99669" w="591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4782050" y="2012675"/>
              <a:ext cx="859275" cy="1684975"/>
            </a:xfrm>
            <a:custGeom>
              <a:rect b="b" l="l" r="r" t="t"/>
              <a:pathLst>
                <a:path extrusionOk="0" h="67399" w="34371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4769550" y="2000075"/>
              <a:ext cx="884275" cy="1710075"/>
            </a:xfrm>
            <a:custGeom>
              <a:rect b="b" l="l" r="r" t="t"/>
              <a:pathLst>
                <a:path extrusionOk="0" h="68403" w="35371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4837900" y="2157675"/>
              <a:ext cx="753225" cy="1422725"/>
            </a:xfrm>
            <a:custGeom>
              <a:rect b="b" l="l" r="r" t="t"/>
              <a:pathLst>
                <a:path extrusionOk="0" h="56909" w="30129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4825375" y="2145275"/>
              <a:ext cx="778275" cy="1447650"/>
            </a:xfrm>
            <a:custGeom>
              <a:rect b="b" l="l" r="r" t="t"/>
              <a:pathLst>
                <a:path extrusionOk="0" h="57906" w="31131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4947850" y="2616000"/>
              <a:ext cx="483250" cy="546050"/>
            </a:xfrm>
            <a:custGeom>
              <a:rect b="b" l="l" r="r" t="t"/>
              <a:pathLst>
                <a:path extrusionOk="0" h="21842" w="1933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5057900" y="2720725"/>
              <a:ext cx="235400" cy="352175"/>
            </a:xfrm>
            <a:custGeom>
              <a:rect b="b" l="l" r="r" t="t"/>
              <a:pathLst>
                <a:path extrusionOk="0" h="14087" w="9416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4957550" y="2491050"/>
              <a:ext cx="449275" cy="149025"/>
            </a:xfrm>
            <a:custGeom>
              <a:rect b="b" l="l" r="r" t="t"/>
              <a:pathLst>
                <a:path extrusionOk="0" h="5961" w="17971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4940875" y="2373875"/>
              <a:ext cx="574050" cy="177675"/>
            </a:xfrm>
            <a:custGeom>
              <a:rect b="b" l="l" r="r" t="t"/>
              <a:pathLst>
                <a:path extrusionOk="0" h="7107" w="22962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4867850" y="5014950"/>
              <a:ext cx="787875" cy="254875"/>
            </a:xfrm>
            <a:custGeom>
              <a:rect b="b" l="l" r="r" t="t"/>
              <a:pathLst>
                <a:path extrusionOk="0" h="10195" w="31515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4902675" y="5002450"/>
              <a:ext cx="738525" cy="279875"/>
            </a:xfrm>
            <a:custGeom>
              <a:rect b="b" l="l" r="r" t="t"/>
              <a:pathLst>
                <a:path extrusionOk="0" h="11195" w="29541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5057250" y="5153600"/>
              <a:ext cx="564575" cy="116200"/>
            </a:xfrm>
            <a:custGeom>
              <a:rect b="b" l="l" r="r" t="t"/>
              <a:pathLst>
                <a:path extrusionOk="0" h="4648" w="22583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5040925" y="5141075"/>
              <a:ext cx="594075" cy="141250"/>
            </a:xfrm>
            <a:custGeom>
              <a:rect b="b" l="l" r="r" t="t"/>
              <a:pathLst>
                <a:path extrusionOk="0" h="5650" w="23763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4367950" y="2070250"/>
              <a:ext cx="231475" cy="134475"/>
            </a:xfrm>
            <a:custGeom>
              <a:rect b="b" l="l" r="r" t="t"/>
              <a:pathLst>
                <a:path extrusionOk="0" h="5379" w="9259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4256050" y="2012050"/>
              <a:ext cx="94625" cy="63350"/>
            </a:xfrm>
            <a:custGeom>
              <a:rect b="b" l="l" r="r" t="t"/>
              <a:pathLst>
                <a:path extrusionOk="0" h="2534" w="3785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4412250" y="2580950"/>
              <a:ext cx="100400" cy="40925"/>
            </a:xfrm>
            <a:custGeom>
              <a:rect b="b" l="l" r="r" t="t"/>
              <a:pathLst>
                <a:path extrusionOk="0" h="1637" w="4016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4158400" y="2551600"/>
              <a:ext cx="213375" cy="53950"/>
            </a:xfrm>
            <a:custGeom>
              <a:rect b="b" l="l" r="r" t="t"/>
              <a:pathLst>
                <a:path extrusionOk="0" h="2158" w="8535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4232650" y="3054850"/>
              <a:ext cx="256375" cy="94575"/>
            </a:xfrm>
            <a:custGeom>
              <a:rect b="b" l="l" r="r" t="t"/>
              <a:pathLst>
                <a:path extrusionOk="0" h="3783" w="10255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3657750" y="372700"/>
              <a:ext cx="1056400" cy="1056525"/>
            </a:xfrm>
            <a:custGeom>
              <a:rect b="b" l="l" r="r" t="t"/>
              <a:pathLst>
                <a:path extrusionOk="0" h="42261" w="42256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4135425" y="863225"/>
              <a:ext cx="88300" cy="75475"/>
            </a:xfrm>
            <a:custGeom>
              <a:rect b="b" l="l" r="r" t="t"/>
              <a:pathLst>
                <a:path extrusionOk="0" h="3019" w="3532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4038100" y="884300"/>
              <a:ext cx="380175" cy="224875"/>
            </a:xfrm>
            <a:custGeom>
              <a:rect b="b" l="l" r="r" t="t"/>
              <a:pathLst>
                <a:path extrusionOk="0" h="8995" w="15207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1319650" y="700475"/>
              <a:ext cx="381025" cy="622275"/>
            </a:xfrm>
            <a:custGeom>
              <a:rect b="b" l="l" r="r" t="t"/>
              <a:pathLst>
                <a:path extrusionOk="0" h="24891" w="15241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1318650" y="1274725"/>
              <a:ext cx="407400" cy="458650"/>
            </a:xfrm>
            <a:custGeom>
              <a:rect b="b" l="l" r="r" t="t"/>
              <a:pathLst>
                <a:path extrusionOk="0" h="18346" w="16296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1300700" y="1258050"/>
              <a:ext cx="443425" cy="491975"/>
            </a:xfrm>
            <a:custGeom>
              <a:rect b="b" l="l" r="r" t="t"/>
              <a:pathLst>
                <a:path extrusionOk="0" h="19679" w="17737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1043250" y="1730175"/>
              <a:ext cx="1335950" cy="3553775"/>
            </a:xfrm>
            <a:custGeom>
              <a:rect b="b" l="l" r="r" t="t"/>
              <a:pathLst>
                <a:path extrusionOk="0" h="142151" w="53438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1026600" y="1713525"/>
              <a:ext cx="1369250" cy="3587075"/>
            </a:xfrm>
            <a:custGeom>
              <a:rect b="b" l="l" r="r" t="t"/>
              <a:pathLst>
                <a:path extrusionOk="0" h="143483" w="5477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1104425" y="1830225"/>
              <a:ext cx="1200650" cy="889425"/>
            </a:xfrm>
            <a:custGeom>
              <a:rect b="b" l="l" r="r" t="t"/>
              <a:pathLst>
                <a:path extrusionOk="0" h="35577" w="48026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1471275" y="2197100"/>
              <a:ext cx="466925" cy="155675"/>
            </a:xfrm>
            <a:custGeom>
              <a:rect b="b" l="l" r="r" t="t"/>
              <a:pathLst>
                <a:path extrusionOk="0" h="6227" w="18677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1104425" y="2828900"/>
              <a:ext cx="1200650" cy="889425"/>
            </a:xfrm>
            <a:custGeom>
              <a:rect b="b" l="l" r="r" t="t"/>
              <a:pathLst>
                <a:path extrusionOk="0" h="35577" w="48026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1471275" y="3195775"/>
              <a:ext cx="466925" cy="155700"/>
            </a:xfrm>
            <a:custGeom>
              <a:rect b="b" l="l" r="r" t="t"/>
              <a:pathLst>
                <a:path extrusionOk="0" h="6228" w="18677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1104425" y="3827600"/>
              <a:ext cx="1200650" cy="889400"/>
            </a:xfrm>
            <a:custGeom>
              <a:rect b="b" l="l" r="r" t="t"/>
              <a:pathLst>
                <a:path extrusionOk="0" h="35576" w="48026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1471275" y="4194450"/>
              <a:ext cx="466925" cy="155700"/>
            </a:xfrm>
            <a:custGeom>
              <a:rect b="b" l="l" r="r" t="t"/>
              <a:pathLst>
                <a:path extrusionOk="0" h="6228" w="18677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1831075" y="4763250"/>
              <a:ext cx="1982475" cy="580250"/>
            </a:xfrm>
            <a:custGeom>
              <a:rect b="b" l="l" r="r" t="t"/>
              <a:pathLst>
                <a:path extrusionOk="0" h="23210" w="79299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1813650" y="4750675"/>
              <a:ext cx="2015150" cy="605350"/>
            </a:xfrm>
            <a:custGeom>
              <a:rect b="b" l="l" r="r" t="t"/>
              <a:pathLst>
                <a:path extrusionOk="0" h="24214" w="80606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2423050" y="1584975"/>
              <a:ext cx="1587650" cy="1761450"/>
            </a:xfrm>
            <a:custGeom>
              <a:rect b="b" l="l" r="r" t="t"/>
              <a:pathLst>
                <a:path extrusionOk="0" h="70458" w="63506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2423050" y="1612625"/>
              <a:ext cx="1368075" cy="1437725"/>
            </a:xfrm>
            <a:custGeom>
              <a:rect b="b" l="l" r="r" t="t"/>
              <a:pathLst>
                <a:path extrusionOk="0" h="57509" w="54723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2410000" y="1572375"/>
              <a:ext cx="1603950" cy="1786600"/>
            </a:xfrm>
            <a:custGeom>
              <a:rect b="b" l="l" r="r" t="t"/>
              <a:pathLst>
                <a:path extrusionOk="0" h="71464" w="64158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2844775" y="1318300"/>
              <a:ext cx="127600" cy="162525"/>
            </a:xfrm>
            <a:custGeom>
              <a:rect b="b" l="l" r="r" t="t"/>
              <a:pathLst>
                <a:path extrusionOk="0" h="6501" w="5104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2833450" y="1305875"/>
              <a:ext cx="151125" cy="187450"/>
            </a:xfrm>
            <a:custGeom>
              <a:rect b="b" l="l" r="r" t="t"/>
              <a:pathLst>
                <a:path extrusionOk="0" h="7498" w="6045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2922725" y="1270950"/>
              <a:ext cx="145350" cy="178125"/>
            </a:xfrm>
            <a:custGeom>
              <a:rect b="b" l="l" r="r" t="t"/>
              <a:pathLst>
                <a:path extrusionOk="0" h="7125" w="5814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2921625" y="1258475"/>
              <a:ext cx="158325" cy="203175"/>
            </a:xfrm>
            <a:custGeom>
              <a:rect b="b" l="l" r="r" t="t"/>
              <a:pathLst>
                <a:path extrusionOk="0" h="8127" w="6333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3007750" y="1244775"/>
              <a:ext cx="187900" cy="196625"/>
            </a:xfrm>
            <a:custGeom>
              <a:rect b="b" l="l" r="r" t="t"/>
              <a:pathLst>
                <a:path extrusionOk="0" h="7865" w="7516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3005125" y="1232250"/>
              <a:ext cx="203500" cy="221675"/>
            </a:xfrm>
            <a:custGeom>
              <a:rect b="b" l="l" r="r" t="t"/>
              <a:pathLst>
                <a:path extrusionOk="0" h="8867" w="814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3092875" y="1244325"/>
              <a:ext cx="205550" cy="199475"/>
            </a:xfrm>
            <a:custGeom>
              <a:rect b="b" l="l" r="r" t="t"/>
              <a:pathLst>
                <a:path extrusionOk="0" h="7979" w="8222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3081325" y="1231750"/>
              <a:ext cx="229625" cy="224450"/>
            </a:xfrm>
            <a:custGeom>
              <a:rect b="b" l="l" r="r" t="t"/>
              <a:pathLst>
                <a:path extrusionOk="0" h="8978" w="9185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44"/>
            <p:cNvSpPr/>
            <p:nvPr/>
          </p:nvSpPr>
          <p:spPr>
            <a:xfrm>
              <a:off x="3603100" y="2364525"/>
              <a:ext cx="248125" cy="63950"/>
            </a:xfrm>
            <a:custGeom>
              <a:rect b="b" l="l" r="r" t="t"/>
              <a:pathLst>
                <a:path extrusionOk="0" h="2558" w="9925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44"/>
            <p:cNvSpPr/>
            <p:nvPr/>
          </p:nvSpPr>
          <p:spPr>
            <a:xfrm>
              <a:off x="3588625" y="2351850"/>
              <a:ext cx="275650" cy="89100"/>
            </a:xfrm>
            <a:custGeom>
              <a:rect b="b" l="l" r="r" t="t"/>
              <a:pathLst>
                <a:path extrusionOk="0" h="3564" w="11026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1393675" y="2591275"/>
              <a:ext cx="1235800" cy="2764850"/>
            </a:xfrm>
            <a:custGeom>
              <a:rect b="b" l="l" r="r" t="t"/>
              <a:pathLst>
                <a:path extrusionOk="0" h="110594" w="49432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1393675" y="2591375"/>
              <a:ext cx="1235800" cy="2764750"/>
            </a:xfrm>
            <a:custGeom>
              <a:rect b="b" l="l" r="r" t="t"/>
              <a:pathLst>
                <a:path extrusionOk="0" h="110590" w="49432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1380825" y="2578775"/>
              <a:ext cx="1261375" cy="2789875"/>
            </a:xfrm>
            <a:custGeom>
              <a:rect b="b" l="l" r="r" t="t"/>
              <a:pathLst>
                <a:path extrusionOk="0" h="111595" w="50455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2285125" y="2657125"/>
              <a:ext cx="405750" cy="858500"/>
            </a:xfrm>
            <a:custGeom>
              <a:rect b="b" l="l" r="r" t="t"/>
              <a:pathLst>
                <a:path extrusionOk="0" h="34340" w="1623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2268900" y="2644525"/>
              <a:ext cx="412400" cy="883625"/>
            </a:xfrm>
            <a:custGeom>
              <a:rect b="b" l="l" r="r" t="t"/>
              <a:pathLst>
                <a:path extrusionOk="0" h="35345" w="16496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4"/>
            <p:cNvSpPr/>
            <p:nvPr/>
          </p:nvSpPr>
          <p:spPr>
            <a:xfrm>
              <a:off x="2521025" y="3477825"/>
              <a:ext cx="160375" cy="1584800"/>
            </a:xfrm>
            <a:custGeom>
              <a:rect b="b" l="l" r="r" t="t"/>
              <a:pathLst>
                <a:path extrusionOk="0" h="63392" w="6415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44"/>
            <p:cNvSpPr/>
            <p:nvPr/>
          </p:nvSpPr>
          <p:spPr>
            <a:xfrm>
              <a:off x="2508400" y="3465375"/>
              <a:ext cx="185625" cy="1609775"/>
            </a:xfrm>
            <a:custGeom>
              <a:rect b="b" l="l" r="r" t="t"/>
              <a:pathLst>
                <a:path extrusionOk="0" h="64391" w="7425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2256500" y="1393725"/>
              <a:ext cx="1194225" cy="1569650"/>
            </a:xfrm>
            <a:custGeom>
              <a:rect b="b" l="l" r="r" t="t"/>
              <a:pathLst>
                <a:path extrusionOk="0" h="62786" w="47769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2256500" y="1393750"/>
              <a:ext cx="1158950" cy="1569625"/>
            </a:xfrm>
            <a:custGeom>
              <a:rect b="b" l="l" r="r" t="t"/>
              <a:pathLst>
                <a:path extrusionOk="0" h="62785" w="46358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3155575" y="1853000"/>
              <a:ext cx="164075" cy="121700"/>
            </a:xfrm>
            <a:custGeom>
              <a:rect b="b" l="l" r="r" t="t"/>
              <a:pathLst>
                <a:path extrusionOk="0" h="4868" w="6563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3224050" y="2035000"/>
              <a:ext cx="35400" cy="106275"/>
            </a:xfrm>
            <a:custGeom>
              <a:rect b="b" l="l" r="r" t="t"/>
              <a:pathLst>
                <a:path extrusionOk="0" h="4251" w="1416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3076425" y="2394050"/>
              <a:ext cx="96700" cy="86300"/>
            </a:xfrm>
            <a:custGeom>
              <a:rect b="b" l="l" r="r" t="t"/>
              <a:pathLst>
                <a:path extrusionOk="0" h="3452" w="3868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2300150" y="1381175"/>
              <a:ext cx="1163950" cy="1594725"/>
            </a:xfrm>
            <a:custGeom>
              <a:rect b="b" l="l" r="r" t="t"/>
              <a:pathLst>
                <a:path extrusionOk="0" h="63789" w="46558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2256500" y="1393725"/>
              <a:ext cx="1190725" cy="917700"/>
            </a:xfrm>
            <a:custGeom>
              <a:rect b="b" l="l" r="r" t="t"/>
              <a:pathLst>
                <a:path extrusionOk="0" h="36708" w="47629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2300150" y="1381175"/>
              <a:ext cx="1146875" cy="942750"/>
            </a:xfrm>
            <a:custGeom>
              <a:rect b="b" l="l" r="r" t="t"/>
              <a:pathLst>
                <a:path extrusionOk="0" h="37710" w="45875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2368500" y="1503700"/>
              <a:ext cx="995450" cy="436825"/>
            </a:xfrm>
            <a:custGeom>
              <a:rect b="b" l="l" r="r" t="t"/>
              <a:pathLst>
                <a:path extrusionOk="0" h="17473" w="39818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2471600" y="1867775"/>
              <a:ext cx="430900" cy="190550"/>
            </a:xfrm>
            <a:custGeom>
              <a:rect b="b" l="l" r="r" t="t"/>
              <a:pathLst>
                <a:path extrusionOk="0" h="7622" w="17236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2557875" y="2084300"/>
              <a:ext cx="240875" cy="377825"/>
            </a:xfrm>
            <a:custGeom>
              <a:rect b="b" l="l" r="r" t="t"/>
              <a:pathLst>
                <a:path extrusionOk="0" h="15113" w="9635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2557875" y="2084300"/>
              <a:ext cx="240875" cy="377825"/>
            </a:xfrm>
            <a:custGeom>
              <a:rect b="b" l="l" r="r" t="t"/>
              <a:pathLst>
                <a:path extrusionOk="0" h="15113" w="9635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2561200" y="2071850"/>
              <a:ext cx="250400" cy="402750"/>
            </a:xfrm>
            <a:custGeom>
              <a:rect b="b" l="l" r="r" t="t"/>
              <a:pathLst>
                <a:path extrusionOk="0" h="16110" w="10016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2561200" y="2071850"/>
              <a:ext cx="250400" cy="402750"/>
            </a:xfrm>
            <a:custGeom>
              <a:rect b="b" l="l" r="r" t="t"/>
              <a:pathLst>
                <a:path extrusionOk="0" h="16110" w="10016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44"/>
            <p:cNvSpPr/>
            <p:nvPr/>
          </p:nvSpPr>
          <p:spPr>
            <a:xfrm>
              <a:off x="2210450" y="2463800"/>
              <a:ext cx="542250" cy="747675"/>
            </a:xfrm>
            <a:custGeom>
              <a:rect b="b" l="l" r="r" t="t"/>
              <a:pathLst>
                <a:path extrusionOk="0" h="29907" w="2169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2210450" y="2463800"/>
              <a:ext cx="286325" cy="270000"/>
            </a:xfrm>
            <a:custGeom>
              <a:rect b="b" l="l" r="r" t="t"/>
              <a:pathLst>
                <a:path extrusionOk="0" h="10800" w="11453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2210450" y="2463800"/>
              <a:ext cx="286325" cy="270000"/>
            </a:xfrm>
            <a:custGeom>
              <a:rect b="b" l="l" r="r" t="t"/>
              <a:pathLst>
                <a:path extrusionOk="0" h="10800" w="11453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2196500" y="2451325"/>
              <a:ext cx="569475" cy="772675"/>
            </a:xfrm>
            <a:custGeom>
              <a:rect b="b" l="l" r="r" t="t"/>
              <a:pathLst>
                <a:path extrusionOk="0" h="30907" w="22779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3308950" y="3206125"/>
              <a:ext cx="942650" cy="714125"/>
            </a:xfrm>
            <a:custGeom>
              <a:rect b="b" l="l" r="r" t="t"/>
              <a:pathLst>
                <a:path extrusionOk="0" h="28565" w="37706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44"/>
            <p:cNvSpPr/>
            <p:nvPr/>
          </p:nvSpPr>
          <p:spPr>
            <a:xfrm>
              <a:off x="3295900" y="3193550"/>
              <a:ext cx="968650" cy="739125"/>
            </a:xfrm>
            <a:custGeom>
              <a:rect b="b" l="l" r="r" t="t"/>
              <a:pathLst>
                <a:path extrusionOk="0" h="29565" w="38746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44"/>
            <p:cNvSpPr/>
            <p:nvPr/>
          </p:nvSpPr>
          <p:spPr>
            <a:xfrm>
              <a:off x="1639900" y="3016250"/>
              <a:ext cx="1764775" cy="1852775"/>
            </a:xfrm>
            <a:custGeom>
              <a:rect b="b" l="l" r="r" t="t"/>
              <a:pathLst>
                <a:path extrusionOk="0" h="74111" w="70591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1639900" y="3016250"/>
              <a:ext cx="1568375" cy="1852675"/>
            </a:xfrm>
            <a:custGeom>
              <a:rect b="b" l="l" r="r" t="t"/>
              <a:pathLst>
                <a:path extrusionOk="0" h="74107" w="62735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1646325" y="3003700"/>
              <a:ext cx="1772050" cy="1877675"/>
            </a:xfrm>
            <a:custGeom>
              <a:rect b="b" l="l" r="r" t="t"/>
              <a:pathLst>
                <a:path extrusionOk="0" h="75107" w="70882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3181375" y="3847425"/>
              <a:ext cx="125200" cy="219900"/>
            </a:xfrm>
            <a:custGeom>
              <a:rect b="b" l="l" r="r" t="t"/>
              <a:pathLst>
                <a:path extrusionOk="0" h="8796" w="5008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44"/>
            <p:cNvSpPr/>
            <p:nvPr/>
          </p:nvSpPr>
          <p:spPr>
            <a:xfrm>
              <a:off x="458225" y="2882250"/>
              <a:ext cx="884850" cy="2473100"/>
            </a:xfrm>
            <a:custGeom>
              <a:rect b="b" l="l" r="r" t="t"/>
              <a:pathLst>
                <a:path extrusionOk="0" h="98924" w="35394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44"/>
            <p:cNvSpPr/>
            <p:nvPr/>
          </p:nvSpPr>
          <p:spPr>
            <a:xfrm>
              <a:off x="443850" y="2869775"/>
              <a:ext cx="912950" cy="2498100"/>
            </a:xfrm>
            <a:custGeom>
              <a:rect b="b" l="l" r="r" t="t"/>
              <a:pathLst>
                <a:path extrusionOk="0" h="99924" w="36518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517025" y="2882250"/>
              <a:ext cx="885050" cy="2473100"/>
            </a:xfrm>
            <a:custGeom>
              <a:rect b="b" l="l" r="r" t="t"/>
              <a:pathLst>
                <a:path extrusionOk="0" h="98924" w="35402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44"/>
            <p:cNvSpPr/>
            <p:nvPr/>
          </p:nvSpPr>
          <p:spPr>
            <a:xfrm>
              <a:off x="502650" y="2869775"/>
              <a:ext cx="912925" cy="2498100"/>
            </a:xfrm>
            <a:custGeom>
              <a:rect b="b" l="l" r="r" t="t"/>
              <a:pathLst>
                <a:path extrusionOk="0" h="99924" w="36517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44"/>
            <p:cNvSpPr/>
            <p:nvPr/>
          </p:nvSpPr>
          <p:spPr>
            <a:xfrm>
              <a:off x="458225" y="2882250"/>
              <a:ext cx="548250" cy="339675"/>
            </a:xfrm>
            <a:custGeom>
              <a:rect b="b" l="l" r="r" t="t"/>
              <a:pathLst>
                <a:path extrusionOk="0" h="13587" w="2193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44"/>
            <p:cNvSpPr/>
            <p:nvPr/>
          </p:nvSpPr>
          <p:spPr>
            <a:xfrm>
              <a:off x="441025" y="2869725"/>
              <a:ext cx="582650" cy="364725"/>
            </a:xfrm>
            <a:custGeom>
              <a:rect b="b" l="l" r="r" t="t"/>
              <a:pathLst>
                <a:path extrusionOk="0" h="14589" w="23306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5"/>
          <p:cNvSpPr txBox="1"/>
          <p:nvPr>
            <p:ph type="title"/>
          </p:nvPr>
        </p:nvSpPr>
        <p:spPr>
          <a:xfrm>
            <a:off x="4316451" y="2339588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az"/>
              <a:t>Attack Techniques</a:t>
            </a:r>
            <a:endParaRPr/>
          </a:p>
        </p:txBody>
      </p:sp>
      <p:sp>
        <p:nvSpPr>
          <p:cNvPr id="799" name="Google Shape;799;p45"/>
          <p:cNvSpPr txBox="1"/>
          <p:nvPr>
            <p:ph idx="2" type="title"/>
          </p:nvPr>
        </p:nvSpPr>
        <p:spPr>
          <a:xfrm>
            <a:off x="5626251" y="1673038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az"/>
              <a:t>02</a:t>
            </a:r>
            <a:endParaRPr/>
          </a:p>
        </p:txBody>
      </p:sp>
      <p:grpSp>
        <p:nvGrpSpPr>
          <p:cNvPr id="800" name="Google Shape;800;p45"/>
          <p:cNvGrpSpPr/>
          <p:nvPr/>
        </p:nvGrpSpPr>
        <p:grpSpPr>
          <a:xfrm>
            <a:off x="-562403" y="832350"/>
            <a:ext cx="4677778" cy="4019820"/>
            <a:chOff x="815175" y="238100"/>
            <a:chExt cx="6094825" cy="5237550"/>
          </a:xfrm>
        </p:grpSpPr>
        <p:sp>
          <p:nvSpPr>
            <p:cNvPr id="801" name="Google Shape;801;p45"/>
            <p:cNvSpPr/>
            <p:nvPr/>
          </p:nvSpPr>
          <p:spPr>
            <a:xfrm>
              <a:off x="972950" y="418450"/>
              <a:ext cx="5471300" cy="4680625"/>
            </a:xfrm>
            <a:custGeom>
              <a:rect b="b" l="l" r="r" t="t"/>
              <a:pathLst>
                <a:path extrusionOk="0" h="187225" w="218852">
                  <a:moveTo>
                    <a:pt x="141436" y="0"/>
                  </a:moveTo>
                  <a:cubicBezTo>
                    <a:pt x="133917" y="0"/>
                    <a:pt x="126400" y="1762"/>
                    <a:pt x="119263" y="5720"/>
                  </a:cubicBezTo>
                  <a:cubicBezTo>
                    <a:pt x="104474" y="13920"/>
                    <a:pt x="95167" y="31175"/>
                    <a:pt x="77239" y="33599"/>
                  </a:cubicBezTo>
                  <a:cubicBezTo>
                    <a:pt x="75347" y="33855"/>
                    <a:pt x="73558" y="33967"/>
                    <a:pt x="71850" y="33967"/>
                  </a:cubicBezTo>
                  <a:cubicBezTo>
                    <a:pt x="59436" y="33967"/>
                    <a:pt x="51333" y="28033"/>
                    <a:pt x="39842" y="28033"/>
                  </a:cubicBezTo>
                  <a:cubicBezTo>
                    <a:pt x="35425" y="28033"/>
                    <a:pt x="30508" y="28909"/>
                    <a:pt x="24653" y="31337"/>
                  </a:cubicBezTo>
                  <a:cubicBezTo>
                    <a:pt x="15532" y="35119"/>
                    <a:pt x="7671" y="41986"/>
                    <a:pt x="4072" y="51333"/>
                  </a:cubicBezTo>
                  <a:cubicBezTo>
                    <a:pt x="1" y="61910"/>
                    <a:pt x="3516" y="69816"/>
                    <a:pt x="7859" y="79672"/>
                  </a:cubicBezTo>
                  <a:cubicBezTo>
                    <a:pt x="12547" y="90312"/>
                    <a:pt x="14716" y="102029"/>
                    <a:pt x="14288" y="113641"/>
                  </a:cubicBezTo>
                  <a:cubicBezTo>
                    <a:pt x="13905" y="123973"/>
                    <a:pt x="9712" y="133642"/>
                    <a:pt x="9692" y="143933"/>
                  </a:cubicBezTo>
                  <a:cubicBezTo>
                    <a:pt x="9657" y="162089"/>
                    <a:pt x="20737" y="180171"/>
                    <a:pt x="38789" y="185137"/>
                  </a:cubicBezTo>
                  <a:cubicBezTo>
                    <a:pt x="40683" y="185657"/>
                    <a:pt x="42573" y="185897"/>
                    <a:pt x="44461" y="185897"/>
                  </a:cubicBezTo>
                  <a:cubicBezTo>
                    <a:pt x="65118" y="185897"/>
                    <a:pt x="85540" y="157242"/>
                    <a:pt x="108336" y="155167"/>
                  </a:cubicBezTo>
                  <a:cubicBezTo>
                    <a:pt x="109017" y="155105"/>
                    <a:pt x="109681" y="155075"/>
                    <a:pt x="110329" y="155075"/>
                  </a:cubicBezTo>
                  <a:cubicBezTo>
                    <a:pt x="122037" y="155075"/>
                    <a:pt x="128598" y="164843"/>
                    <a:pt x="136618" y="172175"/>
                  </a:cubicBezTo>
                  <a:cubicBezTo>
                    <a:pt x="146299" y="181027"/>
                    <a:pt x="158973" y="187224"/>
                    <a:pt x="172247" y="187224"/>
                  </a:cubicBezTo>
                  <a:cubicBezTo>
                    <a:pt x="172874" y="187224"/>
                    <a:pt x="173502" y="187210"/>
                    <a:pt x="174132" y="187182"/>
                  </a:cubicBezTo>
                  <a:cubicBezTo>
                    <a:pt x="203883" y="185858"/>
                    <a:pt x="218852" y="153223"/>
                    <a:pt x="205593" y="128028"/>
                  </a:cubicBezTo>
                  <a:cubicBezTo>
                    <a:pt x="200229" y="117834"/>
                    <a:pt x="197705" y="107961"/>
                    <a:pt x="200669" y="96676"/>
                  </a:cubicBezTo>
                  <a:cubicBezTo>
                    <a:pt x="203795" y="84778"/>
                    <a:pt x="209809" y="72127"/>
                    <a:pt x="207915" y="59548"/>
                  </a:cubicBezTo>
                  <a:cubicBezTo>
                    <a:pt x="205096" y="40828"/>
                    <a:pt x="191638" y="21954"/>
                    <a:pt x="174279" y="10619"/>
                  </a:cubicBezTo>
                  <a:cubicBezTo>
                    <a:pt x="164206" y="4040"/>
                    <a:pt x="152819" y="0"/>
                    <a:pt x="141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45"/>
            <p:cNvSpPr/>
            <p:nvPr/>
          </p:nvSpPr>
          <p:spPr>
            <a:xfrm>
              <a:off x="932425" y="3096950"/>
              <a:ext cx="114825" cy="85775"/>
            </a:xfrm>
            <a:custGeom>
              <a:rect b="b" l="l" r="r" t="t"/>
              <a:pathLst>
                <a:path extrusionOk="0" h="3431" w="4593">
                  <a:moveTo>
                    <a:pt x="3260" y="1"/>
                  </a:moveTo>
                  <a:cubicBezTo>
                    <a:pt x="3224" y="1"/>
                    <a:pt x="3199" y="1"/>
                    <a:pt x="3190" y="2"/>
                  </a:cubicBezTo>
                  <a:cubicBezTo>
                    <a:pt x="2222" y="92"/>
                    <a:pt x="408" y="832"/>
                    <a:pt x="171" y="1893"/>
                  </a:cubicBezTo>
                  <a:cubicBezTo>
                    <a:pt x="0" y="2658"/>
                    <a:pt x="579" y="3331"/>
                    <a:pt x="1325" y="3421"/>
                  </a:cubicBezTo>
                  <a:cubicBezTo>
                    <a:pt x="1383" y="3427"/>
                    <a:pt x="1441" y="3431"/>
                    <a:pt x="1499" y="3431"/>
                  </a:cubicBezTo>
                  <a:cubicBezTo>
                    <a:pt x="2205" y="3431"/>
                    <a:pt x="2911" y="2945"/>
                    <a:pt x="3375" y="2462"/>
                  </a:cubicBezTo>
                  <a:cubicBezTo>
                    <a:pt x="3966" y="1849"/>
                    <a:pt x="4587" y="44"/>
                    <a:pt x="4587" y="43"/>
                  </a:cubicBezTo>
                  <a:cubicBezTo>
                    <a:pt x="4593" y="26"/>
                    <a:pt x="3551" y="1"/>
                    <a:pt x="3260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45"/>
            <p:cNvSpPr/>
            <p:nvPr/>
          </p:nvSpPr>
          <p:spPr>
            <a:xfrm>
              <a:off x="932425" y="3096950"/>
              <a:ext cx="114825" cy="85775"/>
            </a:xfrm>
            <a:custGeom>
              <a:rect b="b" l="l" r="r" t="t"/>
              <a:pathLst>
                <a:path extrusionOk="0" h="3431" w="4593">
                  <a:moveTo>
                    <a:pt x="3260" y="1"/>
                  </a:moveTo>
                  <a:cubicBezTo>
                    <a:pt x="3224" y="1"/>
                    <a:pt x="3199" y="1"/>
                    <a:pt x="3190" y="2"/>
                  </a:cubicBezTo>
                  <a:cubicBezTo>
                    <a:pt x="2222" y="92"/>
                    <a:pt x="408" y="832"/>
                    <a:pt x="171" y="1893"/>
                  </a:cubicBezTo>
                  <a:cubicBezTo>
                    <a:pt x="0" y="2658"/>
                    <a:pt x="579" y="3331"/>
                    <a:pt x="1325" y="3421"/>
                  </a:cubicBezTo>
                  <a:cubicBezTo>
                    <a:pt x="1383" y="3427"/>
                    <a:pt x="1441" y="3431"/>
                    <a:pt x="1499" y="3431"/>
                  </a:cubicBezTo>
                  <a:cubicBezTo>
                    <a:pt x="2205" y="3431"/>
                    <a:pt x="2911" y="2945"/>
                    <a:pt x="3375" y="2462"/>
                  </a:cubicBezTo>
                  <a:cubicBezTo>
                    <a:pt x="3966" y="1849"/>
                    <a:pt x="4587" y="44"/>
                    <a:pt x="4587" y="43"/>
                  </a:cubicBezTo>
                  <a:cubicBezTo>
                    <a:pt x="4593" y="26"/>
                    <a:pt x="3551" y="1"/>
                    <a:pt x="3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45"/>
            <p:cNvSpPr/>
            <p:nvPr/>
          </p:nvSpPr>
          <p:spPr>
            <a:xfrm>
              <a:off x="3175500" y="281600"/>
              <a:ext cx="2179050" cy="1184950"/>
            </a:xfrm>
            <a:custGeom>
              <a:rect b="b" l="l" r="r" t="t"/>
              <a:pathLst>
                <a:path extrusionOk="0" h="47398" w="87162">
                  <a:moveTo>
                    <a:pt x="23130" y="1"/>
                  </a:moveTo>
                  <a:cubicBezTo>
                    <a:pt x="14624" y="1"/>
                    <a:pt x="6604" y="5264"/>
                    <a:pt x="3559" y="13823"/>
                  </a:cubicBezTo>
                  <a:cubicBezTo>
                    <a:pt x="0" y="23827"/>
                    <a:pt x="4699" y="35089"/>
                    <a:pt x="14326" y="39572"/>
                  </a:cubicBezTo>
                  <a:cubicBezTo>
                    <a:pt x="17191" y="40905"/>
                    <a:pt x="20181" y="41531"/>
                    <a:pt x="23113" y="41531"/>
                  </a:cubicBezTo>
                  <a:cubicBezTo>
                    <a:pt x="26942" y="41531"/>
                    <a:pt x="30673" y="40463"/>
                    <a:pt x="33896" y="38509"/>
                  </a:cubicBezTo>
                  <a:cubicBezTo>
                    <a:pt x="35493" y="37540"/>
                    <a:pt x="37299" y="37026"/>
                    <a:pt x="39112" y="37026"/>
                  </a:cubicBezTo>
                  <a:cubicBezTo>
                    <a:pt x="40269" y="37026"/>
                    <a:pt x="41428" y="37235"/>
                    <a:pt x="42538" y="37668"/>
                  </a:cubicBezTo>
                  <a:lnTo>
                    <a:pt x="47403" y="39565"/>
                  </a:lnTo>
                  <a:lnTo>
                    <a:pt x="48631" y="36416"/>
                  </a:lnTo>
                  <a:lnTo>
                    <a:pt x="55734" y="39188"/>
                  </a:lnTo>
                  <a:lnTo>
                    <a:pt x="56870" y="38823"/>
                  </a:lnTo>
                  <a:cubicBezTo>
                    <a:pt x="57551" y="38605"/>
                    <a:pt x="58249" y="38499"/>
                    <a:pt x="58943" y="38499"/>
                  </a:cubicBezTo>
                  <a:cubicBezTo>
                    <a:pt x="60672" y="38499"/>
                    <a:pt x="62368" y="39159"/>
                    <a:pt x="63655" y="40392"/>
                  </a:cubicBezTo>
                  <a:lnTo>
                    <a:pt x="66499" y="43119"/>
                  </a:lnTo>
                  <a:lnTo>
                    <a:pt x="70358" y="43137"/>
                  </a:lnTo>
                  <a:cubicBezTo>
                    <a:pt x="72434" y="43148"/>
                    <a:pt x="74425" y="43960"/>
                    <a:pt x="75914" y="45406"/>
                  </a:cubicBezTo>
                  <a:lnTo>
                    <a:pt x="76257" y="45738"/>
                  </a:lnTo>
                  <a:cubicBezTo>
                    <a:pt x="77370" y="46818"/>
                    <a:pt x="78845" y="47397"/>
                    <a:pt x="80350" y="47397"/>
                  </a:cubicBezTo>
                  <a:cubicBezTo>
                    <a:pt x="80936" y="47397"/>
                    <a:pt x="81526" y="47310"/>
                    <a:pt x="82102" y="47130"/>
                  </a:cubicBezTo>
                  <a:lnTo>
                    <a:pt x="85978" y="45919"/>
                  </a:lnTo>
                  <a:cubicBezTo>
                    <a:pt x="86804" y="45660"/>
                    <a:pt x="87161" y="44687"/>
                    <a:pt x="86696" y="43956"/>
                  </a:cubicBezTo>
                  <a:lnTo>
                    <a:pt x="83942" y="39622"/>
                  </a:lnTo>
                  <a:cubicBezTo>
                    <a:pt x="83201" y="38456"/>
                    <a:pt x="82107" y="37556"/>
                    <a:pt x="80819" y="37054"/>
                  </a:cubicBezTo>
                  <a:lnTo>
                    <a:pt x="52667" y="26071"/>
                  </a:lnTo>
                  <a:lnTo>
                    <a:pt x="53719" y="23373"/>
                  </a:lnTo>
                  <a:lnTo>
                    <a:pt x="52699" y="21945"/>
                  </a:lnTo>
                  <a:lnTo>
                    <a:pt x="48852" y="21474"/>
                  </a:lnTo>
                  <a:cubicBezTo>
                    <a:pt x="46067" y="20388"/>
                    <a:pt x="43923" y="18074"/>
                    <a:pt x="43118" y="15194"/>
                  </a:cubicBezTo>
                  <a:cubicBezTo>
                    <a:pt x="41423" y="9123"/>
                    <a:pt x="36995" y="3893"/>
                    <a:pt x="30669" y="1426"/>
                  </a:cubicBezTo>
                  <a:cubicBezTo>
                    <a:pt x="28190" y="459"/>
                    <a:pt x="25639" y="1"/>
                    <a:pt x="231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45"/>
            <p:cNvSpPr/>
            <p:nvPr/>
          </p:nvSpPr>
          <p:spPr>
            <a:xfrm>
              <a:off x="3167325" y="273825"/>
              <a:ext cx="2196275" cy="1200300"/>
            </a:xfrm>
            <a:custGeom>
              <a:rect b="b" l="l" r="r" t="t"/>
              <a:pathLst>
                <a:path extrusionOk="0" h="48012" w="87851">
                  <a:moveTo>
                    <a:pt x="23442" y="607"/>
                  </a:moveTo>
                  <a:cubicBezTo>
                    <a:pt x="25953" y="607"/>
                    <a:pt x="28469" y="1077"/>
                    <a:pt x="30885" y="2019"/>
                  </a:cubicBezTo>
                  <a:cubicBezTo>
                    <a:pt x="36933" y="4378"/>
                    <a:pt x="41405" y="9324"/>
                    <a:pt x="43154" y="15587"/>
                  </a:cubicBezTo>
                  <a:cubicBezTo>
                    <a:pt x="43972" y="18519"/>
                    <a:pt x="46184" y="20942"/>
                    <a:pt x="49069" y="22068"/>
                  </a:cubicBezTo>
                  <a:cubicBezTo>
                    <a:pt x="49092" y="22077"/>
                    <a:pt x="49117" y="22083"/>
                    <a:pt x="49143" y="22086"/>
                  </a:cubicBezTo>
                  <a:lnTo>
                    <a:pt x="52857" y="22540"/>
                  </a:lnTo>
                  <a:lnTo>
                    <a:pt x="53703" y="23727"/>
                  </a:lnTo>
                  <a:lnTo>
                    <a:pt x="52711" y="26273"/>
                  </a:lnTo>
                  <a:cubicBezTo>
                    <a:pt x="52650" y="26428"/>
                    <a:pt x="52727" y="26603"/>
                    <a:pt x="52883" y="26665"/>
                  </a:cubicBezTo>
                  <a:lnTo>
                    <a:pt x="81037" y="37648"/>
                  </a:lnTo>
                  <a:cubicBezTo>
                    <a:pt x="82265" y="38125"/>
                    <a:pt x="83309" y="38983"/>
                    <a:pt x="84014" y="40096"/>
                  </a:cubicBezTo>
                  <a:lnTo>
                    <a:pt x="86768" y="44430"/>
                  </a:lnTo>
                  <a:cubicBezTo>
                    <a:pt x="87125" y="44993"/>
                    <a:pt x="86851" y="45743"/>
                    <a:pt x="86215" y="45941"/>
                  </a:cubicBezTo>
                  <a:lnTo>
                    <a:pt x="82338" y="47152"/>
                  </a:lnTo>
                  <a:cubicBezTo>
                    <a:pt x="81792" y="47323"/>
                    <a:pt x="81232" y="47406"/>
                    <a:pt x="80676" y="47406"/>
                  </a:cubicBezTo>
                  <a:cubicBezTo>
                    <a:pt x="79248" y="47406"/>
                    <a:pt x="77850" y="46857"/>
                    <a:pt x="76795" y="45833"/>
                  </a:cubicBezTo>
                  <a:lnTo>
                    <a:pt x="76453" y="45499"/>
                  </a:lnTo>
                  <a:cubicBezTo>
                    <a:pt x="74908" y="43997"/>
                    <a:pt x="72840" y="43151"/>
                    <a:pt x="70686" y="43146"/>
                  </a:cubicBezTo>
                  <a:lnTo>
                    <a:pt x="66949" y="43128"/>
                  </a:lnTo>
                  <a:lnTo>
                    <a:pt x="64192" y="40484"/>
                  </a:lnTo>
                  <a:cubicBezTo>
                    <a:pt x="62849" y="39196"/>
                    <a:pt x="61079" y="38507"/>
                    <a:pt x="59273" y="38507"/>
                  </a:cubicBezTo>
                  <a:cubicBezTo>
                    <a:pt x="58548" y="38507"/>
                    <a:pt x="57818" y="38618"/>
                    <a:pt x="57106" y="38846"/>
                  </a:cubicBezTo>
                  <a:lnTo>
                    <a:pt x="56071" y="39177"/>
                  </a:lnTo>
                  <a:lnTo>
                    <a:pt x="49067" y="36445"/>
                  </a:lnTo>
                  <a:cubicBezTo>
                    <a:pt x="49031" y="36431"/>
                    <a:pt x="48994" y="36424"/>
                    <a:pt x="48958" y="36424"/>
                  </a:cubicBezTo>
                  <a:cubicBezTo>
                    <a:pt x="48836" y="36424"/>
                    <a:pt x="48721" y="36498"/>
                    <a:pt x="48675" y="36618"/>
                  </a:cubicBezTo>
                  <a:lnTo>
                    <a:pt x="47557" y="39483"/>
                  </a:lnTo>
                  <a:lnTo>
                    <a:pt x="42975" y="37696"/>
                  </a:lnTo>
                  <a:cubicBezTo>
                    <a:pt x="41830" y="37250"/>
                    <a:pt x="40631" y="37029"/>
                    <a:pt x="39427" y="37029"/>
                  </a:cubicBezTo>
                  <a:cubicBezTo>
                    <a:pt x="37587" y="37029"/>
                    <a:pt x="35739" y="37545"/>
                    <a:pt x="34066" y="38560"/>
                  </a:cubicBezTo>
                  <a:cubicBezTo>
                    <a:pt x="30812" y="40533"/>
                    <a:pt x="27139" y="41531"/>
                    <a:pt x="23451" y="41531"/>
                  </a:cubicBezTo>
                  <a:cubicBezTo>
                    <a:pt x="20502" y="41531"/>
                    <a:pt x="17544" y="40893"/>
                    <a:pt x="14781" y="39607"/>
                  </a:cubicBezTo>
                  <a:cubicBezTo>
                    <a:pt x="5336" y="35210"/>
                    <a:pt x="675" y="24065"/>
                    <a:pt x="4173" y="14236"/>
                  </a:cubicBezTo>
                  <a:cubicBezTo>
                    <a:pt x="6047" y="8968"/>
                    <a:pt x="9873" y="4789"/>
                    <a:pt x="14949" y="2471"/>
                  </a:cubicBezTo>
                  <a:cubicBezTo>
                    <a:pt x="17667" y="1230"/>
                    <a:pt x="20551" y="607"/>
                    <a:pt x="23442" y="607"/>
                  </a:cubicBezTo>
                  <a:close/>
                  <a:moveTo>
                    <a:pt x="23443" y="1"/>
                  </a:moveTo>
                  <a:cubicBezTo>
                    <a:pt x="20466" y="1"/>
                    <a:pt x="17496" y="642"/>
                    <a:pt x="14698" y="1920"/>
                  </a:cubicBezTo>
                  <a:cubicBezTo>
                    <a:pt x="9472" y="4307"/>
                    <a:pt x="5531" y="8609"/>
                    <a:pt x="3601" y="14033"/>
                  </a:cubicBezTo>
                  <a:cubicBezTo>
                    <a:pt x="0" y="24154"/>
                    <a:pt x="4799" y="35628"/>
                    <a:pt x="14526" y="40156"/>
                  </a:cubicBezTo>
                  <a:cubicBezTo>
                    <a:pt x="17371" y="41481"/>
                    <a:pt x="20417" y="42137"/>
                    <a:pt x="23452" y="42137"/>
                  </a:cubicBezTo>
                  <a:cubicBezTo>
                    <a:pt x="27249" y="42137"/>
                    <a:pt x="31030" y="41110"/>
                    <a:pt x="34380" y="39078"/>
                  </a:cubicBezTo>
                  <a:cubicBezTo>
                    <a:pt x="35957" y="38122"/>
                    <a:pt x="37698" y="37636"/>
                    <a:pt x="39429" y="37636"/>
                  </a:cubicBezTo>
                  <a:cubicBezTo>
                    <a:pt x="40558" y="37636"/>
                    <a:pt x="41683" y="37842"/>
                    <a:pt x="42755" y="38260"/>
                  </a:cubicBezTo>
                  <a:lnTo>
                    <a:pt x="47621" y="40157"/>
                  </a:lnTo>
                  <a:cubicBezTo>
                    <a:pt x="47657" y="40172"/>
                    <a:pt x="47694" y="40179"/>
                    <a:pt x="47731" y="40179"/>
                  </a:cubicBezTo>
                  <a:cubicBezTo>
                    <a:pt x="47852" y="40179"/>
                    <a:pt x="47966" y="40105"/>
                    <a:pt x="48012" y="39986"/>
                  </a:cubicBezTo>
                  <a:lnTo>
                    <a:pt x="49129" y="37119"/>
                  </a:lnTo>
                  <a:lnTo>
                    <a:pt x="55950" y="39780"/>
                  </a:lnTo>
                  <a:cubicBezTo>
                    <a:pt x="55985" y="39794"/>
                    <a:pt x="56022" y="39801"/>
                    <a:pt x="56059" y="39801"/>
                  </a:cubicBezTo>
                  <a:cubicBezTo>
                    <a:pt x="56090" y="39801"/>
                    <a:pt x="56122" y="39796"/>
                    <a:pt x="56152" y="39786"/>
                  </a:cubicBezTo>
                  <a:lnTo>
                    <a:pt x="57290" y="39423"/>
                  </a:lnTo>
                  <a:cubicBezTo>
                    <a:pt x="57940" y="39215"/>
                    <a:pt x="58608" y="39114"/>
                    <a:pt x="59271" y="39114"/>
                  </a:cubicBezTo>
                  <a:cubicBezTo>
                    <a:pt x="60924" y="39114"/>
                    <a:pt x="62544" y="39744"/>
                    <a:pt x="63773" y="40923"/>
                  </a:cubicBezTo>
                  <a:lnTo>
                    <a:pt x="66617" y="43650"/>
                  </a:lnTo>
                  <a:cubicBezTo>
                    <a:pt x="66673" y="43704"/>
                    <a:pt x="66748" y="43734"/>
                    <a:pt x="66825" y="43734"/>
                  </a:cubicBezTo>
                  <a:lnTo>
                    <a:pt x="70684" y="43752"/>
                  </a:lnTo>
                  <a:cubicBezTo>
                    <a:pt x="72681" y="43758"/>
                    <a:pt x="74598" y="44541"/>
                    <a:pt x="76030" y="45934"/>
                  </a:cubicBezTo>
                  <a:lnTo>
                    <a:pt x="76373" y="46268"/>
                  </a:lnTo>
                  <a:cubicBezTo>
                    <a:pt x="77526" y="47386"/>
                    <a:pt x="79068" y="48011"/>
                    <a:pt x="80675" y="48011"/>
                  </a:cubicBezTo>
                  <a:cubicBezTo>
                    <a:pt x="81300" y="48011"/>
                    <a:pt x="81921" y="47916"/>
                    <a:pt x="82519" y="47730"/>
                  </a:cubicBezTo>
                  <a:lnTo>
                    <a:pt x="86396" y="46519"/>
                  </a:lnTo>
                  <a:cubicBezTo>
                    <a:pt x="87413" y="46201"/>
                    <a:pt x="87850" y="45005"/>
                    <a:pt x="87279" y="44105"/>
                  </a:cubicBezTo>
                  <a:lnTo>
                    <a:pt x="84526" y="39772"/>
                  </a:lnTo>
                  <a:cubicBezTo>
                    <a:pt x="83752" y="38548"/>
                    <a:pt x="82606" y="37606"/>
                    <a:pt x="81257" y="37083"/>
                  </a:cubicBezTo>
                  <a:lnTo>
                    <a:pt x="53386" y="26210"/>
                  </a:lnTo>
                  <a:lnTo>
                    <a:pt x="54329" y="23794"/>
                  </a:lnTo>
                  <a:cubicBezTo>
                    <a:pt x="54365" y="23698"/>
                    <a:pt x="54352" y="23591"/>
                    <a:pt x="54293" y="23508"/>
                  </a:cubicBezTo>
                  <a:lnTo>
                    <a:pt x="53275" y="22079"/>
                  </a:lnTo>
                  <a:cubicBezTo>
                    <a:pt x="53225" y="22010"/>
                    <a:pt x="53149" y="21965"/>
                    <a:pt x="53064" y="21956"/>
                  </a:cubicBezTo>
                  <a:lnTo>
                    <a:pt x="49255" y="21489"/>
                  </a:lnTo>
                  <a:cubicBezTo>
                    <a:pt x="46563" y="20427"/>
                    <a:pt x="44502" y="18162"/>
                    <a:pt x="43738" y="15425"/>
                  </a:cubicBezTo>
                  <a:cubicBezTo>
                    <a:pt x="41936" y="8976"/>
                    <a:pt x="37333" y="3883"/>
                    <a:pt x="31106" y="1455"/>
                  </a:cubicBezTo>
                  <a:cubicBezTo>
                    <a:pt x="28618" y="484"/>
                    <a:pt x="26028" y="1"/>
                    <a:pt x="23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45"/>
            <p:cNvSpPr/>
            <p:nvPr/>
          </p:nvSpPr>
          <p:spPr>
            <a:xfrm>
              <a:off x="3150025" y="245925"/>
              <a:ext cx="2179025" cy="1184950"/>
            </a:xfrm>
            <a:custGeom>
              <a:rect b="b" l="l" r="r" t="t"/>
              <a:pathLst>
                <a:path extrusionOk="0" h="47398" w="87161">
                  <a:moveTo>
                    <a:pt x="23129" y="0"/>
                  </a:moveTo>
                  <a:cubicBezTo>
                    <a:pt x="14624" y="0"/>
                    <a:pt x="6604" y="5264"/>
                    <a:pt x="3560" y="13822"/>
                  </a:cubicBezTo>
                  <a:cubicBezTo>
                    <a:pt x="1" y="23827"/>
                    <a:pt x="4699" y="35088"/>
                    <a:pt x="14327" y="39570"/>
                  </a:cubicBezTo>
                  <a:cubicBezTo>
                    <a:pt x="17191" y="40903"/>
                    <a:pt x="20181" y="41530"/>
                    <a:pt x="23113" y="41530"/>
                  </a:cubicBezTo>
                  <a:cubicBezTo>
                    <a:pt x="26942" y="41530"/>
                    <a:pt x="30672" y="40462"/>
                    <a:pt x="33895" y="38507"/>
                  </a:cubicBezTo>
                  <a:cubicBezTo>
                    <a:pt x="35493" y="37538"/>
                    <a:pt x="37299" y="37024"/>
                    <a:pt x="39112" y="37024"/>
                  </a:cubicBezTo>
                  <a:cubicBezTo>
                    <a:pt x="40268" y="37024"/>
                    <a:pt x="41427" y="37233"/>
                    <a:pt x="42537" y="37666"/>
                  </a:cubicBezTo>
                  <a:lnTo>
                    <a:pt x="47402" y="39564"/>
                  </a:lnTo>
                  <a:lnTo>
                    <a:pt x="48630" y="36416"/>
                  </a:lnTo>
                  <a:lnTo>
                    <a:pt x="55733" y="39186"/>
                  </a:lnTo>
                  <a:lnTo>
                    <a:pt x="56870" y="38823"/>
                  </a:lnTo>
                  <a:cubicBezTo>
                    <a:pt x="57551" y="38604"/>
                    <a:pt x="58250" y="38498"/>
                    <a:pt x="58944" y="38498"/>
                  </a:cubicBezTo>
                  <a:cubicBezTo>
                    <a:pt x="60674" y="38498"/>
                    <a:pt x="62368" y="39158"/>
                    <a:pt x="63655" y="40392"/>
                  </a:cubicBezTo>
                  <a:lnTo>
                    <a:pt x="66499" y="43119"/>
                  </a:lnTo>
                  <a:lnTo>
                    <a:pt x="70357" y="43137"/>
                  </a:lnTo>
                  <a:cubicBezTo>
                    <a:pt x="72433" y="43147"/>
                    <a:pt x="74424" y="43960"/>
                    <a:pt x="75914" y="45406"/>
                  </a:cubicBezTo>
                  <a:lnTo>
                    <a:pt x="76257" y="45738"/>
                  </a:lnTo>
                  <a:cubicBezTo>
                    <a:pt x="77370" y="46818"/>
                    <a:pt x="78844" y="47397"/>
                    <a:pt x="80350" y="47397"/>
                  </a:cubicBezTo>
                  <a:cubicBezTo>
                    <a:pt x="80935" y="47397"/>
                    <a:pt x="81526" y="47310"/>
                    <a:pt x="82101" y="47130"/>
                  </a:cubicBezTo>
                  <a:lnTo>
                    <a:pt x="85978" y="45919"/>
                  </a:lnTo>
                  <a:cubicBezTo>
                    <a:pt x="86805" y="45660"/>
                    <a:pt x="87161" y="44687"/>
                    <a:pt x="86697" y="43956"/>
                  </a:cubicBezTo>
                  <a:lnTo>
                    <a:pt x="83943" y="39622"/>
                  </a:lnTo>
                  <a:cubicBezTo>
                    <a:pt x="83202" y="38455"/>
                    <a:pt x="82106" y="37555"/>
                    <a:pt x="80820" y="37053"/>
                  </a:cubicBezTo>
                  <a:lnTo>
                    <a:pt x="52666" y="26071"/>
                  </a:lnTo>
                  <a:lnTo>
                    <a:pt x="53718" y="23372"/>
                  </a:lnTo>
                  <a:lnTo>
                    <a:pt x="48852" y="21474"/>
                  </a:lnTo>
                  <a:cubicBezTo>
                    <a:pt x="46066" y="20388"/>
                    <a:pt x="43921" y="18073"/>
                    <a:pt x="43118" y="15194"/>
                  </a:cubicBezTo>
                  <a:cubicBezTo>
                    <a:pt x="41422" y="9122"/>
                    <a:pt x="36994" y="3893"/>
                    <a:pt x="30668" y="1425"/>
                  </a:cubicBezTo>
                  <a:cubicBezTo>
                    <a:pt x="28190" y="458"/>
                    <a:pt x="25638" y="0"/>
                    <a:pt x="23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45"/>
            <p:cNvSpPr/>
            <p:nvPr/>
          </p:nvSpPr>
          <p:spPr>
            <a:xfrm>
              <a:off x="3141850" y="238100"/>
              <a:ext cx="2196250" cy="1200350"/>
            </a:xfrm>
            <a:custGeom>
              <a:rect b="b" l="l" r="r" t="t"/>
              <a:pathLst>
                <a:path extrusionOk="0" h="48014" w="87850">
                  <a:moveTo>
                    <a:pt x="23441" y="607"/>
                  </a:moveTo>
                  <a:cubicBezTo>
                    <a:pt x="25952" y="607"/>
                    <a:pt x="28469" y="1077"/>
                    <a:pt x="30886" y="2020"/>
                  </a:cubicBezTo>
                  <a:cubicBezTo>
                    <a:pt x="36933" y="4379"/>
                    <a:pt x="41404" y="9324"/>
                    <a:pt x="43154" y="15588"/>
                  </a:cubicBezTo>
                  <a:cubicBezTo>
                    <a:pt x="43973" y="18519"/>
                    <a:pt x="46185" y="20943"/>
                    <a:pt x="49071" y="22068"/>
                  </a:cubicBezTo>
                  <a:lnTo>
                    <a:pt x="53655" y="23857"/>
                  </a:lnTo>
                  <a:lnTo>
                    <a:pt x="52710" y="26273"/>
                  </a:lnTo>
                  <a:cubicBezTo>
                    <a:pt x="52651" y="26429"/>
                    <a:pt x="52727" y="26604"/>
                    <a:pt x="52882" y="26665"/>
                  </a:cubicBezTo>
                  <a:lnTo>
                    <a:pt x="81035" y="37648"/>
                  </a:lnTo>
                  <a:cubicBezTo>
                    <a:pt x="82264" y="38124"/>
                    <a:pt x="83309" y="38983"/>
                    <a:pt x="84014" y="40097"/>
                  </a:cubicBezTo>
                  <a:lnTo>
                    <a:pt x="86767" y="44432"/>
                  </a:lnTo>
                  <a:cubicBezTo>
                    <a:pt x="87126" y="44995"/>
                    <a:pt x="86851" y="45743"/>
                    <a:pt x="86214" y="45943"/>
                  </a:cubicBezTo>
                  <a:lnTo>
                    <a:pt x="82337" y="47154"/>
                  </a:lnTo>
                  <a:cubicBezTo>
                    <a:pt x="81791" y="47324"/>
                    <a:pt x="81231" y="47408"/>
                    <a:pt x="80676" y="47408"/>
                  </a:cubicBezTo>
                  <a:cubicBezTo>
                    <a:pt x="79248" y="47408"/>
                    <a:pt x="77851" y="46858"/>
                    <a:pt x="76796" y="45833"/>
                  </a:cubicBezTo>
                  <a:lnTo>
                    <a:pt x="76452" y="45501"/>
                  </a:lnTo>
                  <a:cubicBezTo>
                    <a:pt x="74909" y="43997"/>
                    <a:pt x="72841" y="43153"/>
                    <a:pt x="70686" y="43147"/>
                  </a:cubicBezTo>
                  <a:lnTo>
                    <a:pt x="66948" y="43130"/>
                  </a:lnTo>
                  <a:lnTo>
                    <a:pt x="64191" y="40486"/>
                  </a:lnTo>
                  <a:cubicBezTo>
                    <a:pt x="62848" y="39197"/>
                    <a:pt x="61078" y="38508"/>
                    <a:pt x="59272" y="38508"/>
                  </a:cubicBezTo>
                  <a:cubicBezTo>
                    <a:pt x="58547" y="38508"/>
                    <a:pt x="57817" y="38619"/>
                    <a:pt x="57106" y="38846"/>
                  </a:cubicBezTo>
                  <a:lnTo>
                    <a:pt x="56070" y="39177"/>
                  </a:lnTo>
                  <a:lnTo>
                    <a:pt x="49068" y="36446"/>
                  </a:lnTo>
                  <a:cubicBezTo>
                    <a:pt x="49032" y="36433"/>
                    <a:pt x="48995" y="36426"/>
                    <a:pt x="48957" y="36426"/>
                  </a:cubicBezTo>
                  <a:cubicBezTo>
                    <a:pt x="48916" y="36426"/>
                    <a:pt x="48875" y="36434"/>
                    <a:pt x="48836" y="36452"/>
                  </a:cubicBezTo>
                  <a:cubicBezTo>
                    <a:pt x="48762" y="36483"/>
                    <a:pt x="48705" y="36544"/>
                    <a:pt x="48676" y="36618"/>
                  </a:cubicBezTo>
                  <a:lnTo>
                    <a:pt x="47557" y="39485"/>
                  </a:lnTo>
                  <a:lnTo>
                    <a:pt x="42975" y="37697"/>
                  </a:lnTo>
                  <a:cubicBezTo>
                    <a:pt x="41831" y="37251"/>
                    <a:pt x="40631" y="37030"/>
                    <a:pt x="39428" y="37030"/>
                  </a:cubicBezTo>
                  <a:cubicBezTo>
                    <a:pt x="37588" y="37030"/>
                    <a:pt x="35739" y="37546"/>
                    <a:pt x="34066" y="38561"/>
                  </a:cubicBezTo>
                  <a:cubicBezTo>
                    <a:pt x="30813" y="40535"/>
                    <a:pt x="27140" y="41533"/>
                    <a:pt x="23452" y="41533"/>
                  </a:cubicBezTo>
                  <a:cubicBezTo>
                    <a:pt x="20504" y="41533"/>
                    <a:pt x="17545" y="40895"/>
                    <a:pt x="14782" y="39608"/>
                  </a:cubicBezTo>
                  <a:cubicBezTo>
                    <a:pt x="5335" y="35212"/>
                    <a:pt x="675" y="24066"/>
                    <a:pt x="4173" y="14236"/>
                  </a:cubicBezTo>
                  <a:cubicBezTo>
                    <a:pt x="6046" y="8968"/>
                    <a:pt x="9872" y="4791"/>
                    <a:pt x="14950" y="2471"/>
                  </a:cubicBezTo>
                  <a:cubicBezTo>
                    <a:pt x="17666" y="1230"/>
                    <a:pt x="20550" y="607"/>
                    <a:pt x="23441" y="607"/>
                  </a:cubicBezTo>
                  <a:close/>
                  <a:moveTo>
                    <a:pt x="23441" y="1"/>
                  </a:moveTo>
                  <a:cubicBezTo>
                    <a:pt x="20464" y="1"/>
                    <a:pt x="17494" y="642"/>
                    <a:pt x="14697" y="1921"/>
                  </a:cubicBezTo>
                  <a:cubicBezTo>
                    <a:pt x="9471" y="4308"/>
                    <a:pt x="5530" y="8609"/>
                    <a:pt x="3602" y="14033"/>
                  </a:cubicBezTo>
                  <a:cubicBezTo>
                    <a:pt x="1" y="24154"/>
                    <a:pt x="4800" y="35630"/>
                    <a:pt x="14525" y="40158"/>
                  </a:cubicBezTo>
                  <a:cubicBezTo>
                    <a:pt x="17369" y="41482"/>
                    <a:pt x="20415" y="42138"/>
                    <a:pt x="23451" y="42138"/>
                  </a:cubicBezTo>
                  <a:cubicBezTo>
                    <a:pt x="27248" y="42138"/>
                    <a:pt x="31029" y="41111"/>
                    <a:pt x="34380" y="39080"/>
                  </a:cubicBezTo>
                  <a:cubicBezTo>
                    <a:pt x="35956" y="38123"/>
                    <a:pt x="37697" y="37637"/>
                    <a:pt x="39428" y="37637"/>
                  </a:cubicBezTo>
                  <a:cubicBezTo>
                    <a:pt x="40557" y="37637"/>
                    <a:pt x="41681" y="37843"/>
                    <a:pt x="42753" y="38262"/>
                  </a:cubicBezTo>
                  <a:lnTo>
                    <a:pt x="47619" y="40159"/>
                  </a:lnTo>
                  <a:cubicBezTo>
                    <a:pt x="47655" y="40173"/>
                    <a:pt x="47692" y="40180"/>
                    <a:pt x="47728" y="40180"/>
                  </a:cubicBezTo>
                  <a:cubicBezTo>
                    <a:pt x="47850" y="40180"/>
                    <a:pt x="47965" y="40107"/>
                    <a:pt x="48012" y="39987"/>
                  </a:cubicBezTo>
                  <a:lnTo>
                    <a:pt x="49129" y="37121"/>
                  </a:lnTo>
                  <a:lnTo>
                    <a:pt x="55949" y="39782"/>
                  </a:lnTo>
                  <a:cubicBezTo>
                    <a:pt x="55984" y="39795"/>
                    <a:pt x="56022" y="39802"/>
                    <a:pt x="56059" y="39802"/>
                  </a:cubicBezTo>
                  <a:cubicBezTo>
                    <a:pt x="56090" y="39802"/>
                    <a:pt x="56122" y="39797"/>
                    <a:pt x="56152" y="39787"/>
                  </a:cubicBezTo>
                  <a:lnTo>
                    <a:pt x="57289" y="39423"/>
                  </a:lnTo>
                  <a:cubicBezTo>
                    <a:pt x="57940" y="39215"/>
                    <a:pt x="58608" y="39113"/>
                    <a:pt x="59271" y="39113"/>
                  </a:cubicBezTo>
                  <a:cubicBezTo>
                    <a:pt x="60924" y="39113"/>
                    <a:pt x="62543" y="39744"/>
                    <a:pt x="63772" y="40924"/>
                  </a:cubicBezTo>
                  <a:lnTo>
                    <a:pt x="66616" y="43649"/>
                  </a:lnTo>
                  <a:cubicBezTo>
                    <a:pt x="66672" y="43704"/>
                    <a:pt x="66746" y="43734"/>
                    <a:pt x="66824" y="43734"/>
                  </a:cubicBezTo>
                  <a:lnTo>
                    <a:pt x="70683" y="43752"/>
                  </a:lnTo>
                  <a:cubicBezTo>
                    <a:pt x="72681" y="43759"/>
                    <a:pt x="74599" y="44541"/>
                    <a:pt x="76030" y="45935"/>
                  </a:cubicBezTo>
                  <a:lnTo>
                    <a:pt x="76373" y="46268"/>
                  </a:lnTo>
                  <a:cubicBezTo>
                    <a:pt x="77525" y="47387"/>
                    <a:pt x="79068" y="48013"/>
                    <a:pt x="80674" y="48013"/>
                  </a:cubicBezTo>
                  <a:cubicBezTo>
                    <a:pt x="81299" y="48012"/>
                    <a:pt x="81922" y="47917"/>
                    <a:pt x="82518" y="47731"/>
                  </a:cubicBezTo>
                  <a:lnTo>
                    <a:pt x="86395" y="46519"/>
                  </a:lnTo>
                  <a:cubicBezTo>
                    <a:pt x="87412" y="46202"/>
                    <a:pt x="87850" y="45005"/>
                    <a:pt x="87278" y="44105"/>
                  </a:cubicBezTo>
                  <a:lnTo>
                    <a:pt x="84525" y="39772"/>
                  </a:lnTo>
                  <a:cubicBezTo>
                    <a:pt x="83751" y="38548"/>
                    <a:pt x="82605" y="37605"/>
                    <a:pt x="81256" y="37083"/>
                  </a:cubicBezTo>
                  <a:lnTo>
                    <a:pt x="53385" y="26211"/>
                  </a:lnTo>
                  <a:lnTo>
                    <a:pt x="54328" y="23795"/>
                  </a:lnTo>
                  <a:cubicBezTo>
                    <a:pt x="54389" y="23639"/>
                    <a:pt x="54312" y="23463"/>
                    <a:pt x="54156" y="23402"/>
                  </a:cubicBezTo>
                  <a:lnTo>
                    <a:pt x="49289" y="21504"/>
                  </a:lnTo>
                  <a:cubicBezTo>
                    <a:pt x="46581" y="20447"/>
                    <a:pt x="44505" y="18174"/>
                    <a:pt x="43736" y="15425"/>
                  </a:cubicBezTo>
                  <a:cubicBezTo>
                    <a:pt x="41935" y="8975"/>
                    <a:pt x="37333" y="3884"/>
                    <a:pt x="31106" y="1456"/>
                  </a:cubicBezTo>
                  <a:cubicBezTo>
                    <a:pt x="28617" y="485"/>
                    <a:pt x="26026" y="1"/>
                    <a:pt x="2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5"/>
            <p:cNvSpPr/>
            <p:nvPr/>
          </p:nvSpPr>
          <p:spPr>
            <a:xfrm>
              <a:off x="4509900" y="1092275"/>
              <a:ext cx="780875" cy="313250"/>
            </a:xfrm>
            <a:custGeom>
              <a:rect b="b" l="l" r="r" t="t"/>
              <a:pathLst>
                <a:path extrusionOk="0" h="12530" w="31235">
                  <a:moveTo>
                    <a:pt x="345" y="1"/>
                  </a:moveTo>
                  <a:cubicBezTo>
                    <a:pt x="224" y="1"/>
                    <a:pt x="109" y="74"/>
                    <a:pt x="63" y="194"/>
                  </a:cubicBezTo>
                  <a:cubicBezTo>
                    <a:pt x="0" y="352"/>
                    <a:pt x="81" y="530"/>
                    <a:pt x="240" y="589"/>
                  </a:cubicBezTo>
                  <a:lnTo>
                    <a:pt x="30799" y="12509"/>
                  </a:lnTo>
                  <a:cubicBezTo>
                    <a:pt x="30834" y="12523"/>
                    <a:pt x="30872" y="12530"/>
                    <a:pt x="30910" y="12530"/>
                  </a:cubicBezTo>
                  <a:cubicBezTo>
                    <a:pt x="31056" y="12530"/>
                    <a:pt x="31181" y="12427"/>
                    <a:pt x="31207" y="12283"/>
                  </a:cubicBezTo>
                  <a:cubicBezTo>
                    <a:pt x="31234" y="12140"/>
                    <a:pt x="31155" y="11997"/>
                    <a:pt x="31019" y="11945"/>
                  </a:cubicBezTo>
                  <a:lnTo>
                    <a:pt x="460" y="24"/>
                  </a:lnTo>
                  <a:cubicBezTo>
                    <a:pt x="422" y="8"/>
                    <a:pt x="383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5"/>
            <p:cNvSpPr/>
            <p:nvPr/>
          </p:nvSpPr>
          <p:spPr>
            <a:xfrm>
              <a:off x="4230200" y="1003925"/>
              <a:ext cx="237625" cy="193250"/>
            </a:xfrm>
            <a:custGeom>
              <a:rect b="b" l="l" r="r" t="t"/>
              <a:pathLst>
                <a:path extrusionOk="0" h="7730" w="9505">
                  <a:moveTo>
                    <a:pt x="2473" y="0"/>
                  </a:moveTo>
                  <a:cubicBezTo>
                    <a:pt x="2351" y="0"/>
                    <a:pt x="2237" y="74"/>
                    <a:pt x="2191" y="193"/>
                  </a:cubicBezTo>
                  <a:lnTo>
                    <a:pt x="62" y="5649"/>
                  </a:lnTo>
                  <a:cubicBezTo>
                    <a:pt x="1" y="5806"/>
                    <a:pt x="79" y="5981"/>
                    <a:pt x="234" y="6043"/>
                  </a:cubicBezTo>
                  <a:lnTo>
                    <a:pt x="4504" y="7708"/>
                  </a:lnTo>
                  <a:cubicBezTo>
                    <a:pt x="4539" y="7721"/>
                    <a:pt x="4577" y="7729"/>
                    <a:pt x="4615" y="7729"/>
                  </a:cubicBezTo>
                  <a:lnTo>
                    <a:pt x="4615" y="7728"/>
                  </a:lnTo>
                  <a:cubicBezTo>
                    <a:pt x="4615" y="7728"/>
                    <a:pt x="4616" y="7728"/>
                    <a:pt x="4617" y="7728"/>
                  </a:cubicBezTo>
                  <a:cubicBezTo>
                    <a:pt x="4762" y="7728"/>
                    <a:pt x="4886" y="7624"/>
                    <a:pt x="4913" y="7482"/>
                  </a:cubicBezTo>
                  <a:cubicBezTo>
                    <a:pt x="4940" y="7338"/>
                    <a:pt x="4861" y="7196"/>
                    <a:pt x="4725" y="7143"/>
                  </a:cubicBezTo>
                  <a:lnTo>
                    <a:pt x="736" y="5588"/>
                  </a:lnTo>
                  <a:lnTo>
                    <a:pt x="2646" y="695"/>
                  </a:lnTo>
                  <a:lnTo>
                    <a:pt x="9045" y="3192"/>
                  </a:lnTo>
                  <a:cubicBezTo>
                    <a:pt x="9083" y="3208"/>
                    <a:pt x="9122" y="3215"/>
                    <a:pt x="9161" y="3215"/>
                  </a:cubicBezTo>
                  <a:cubicBezTo>
                    <a:pt x="9282" y="3215"/>
                    <a:pt x="9397" y="3142"/>
                    <a:pt x="9443" y="3023"/>
                  </a:cubicBezTo>
                  <a:cubicBezTo>
                    <a:pt x="9505" y="2865"/>
                    <a:pt x="9425" y="2687"/>
                    <a:pt x="9265" y="2628"/>
                  </a:cubicBezTo>
                  <a:lnTo>
                    <a:pt x="2583" y="21"/>
                  </a:lnTo>
                  <a:cubicBezTo>
                    <a:pt x="2547" y="7"/>
                    <a:pt x="2510" y="0"/>
                    <a:pt x="2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5"/>
            <p:cNvSpPr/>
            <p:nvPr/>
          </p:nvSpPr>
          <p:spPr>
            <a:xfrm>
              <a:off x="4248275" y="790575"/>
              <a:ext cx="717675" cy="399425"/>
            </a:xfrm>
            <a:custGeom>
              <a:rect b="b" l="l" r="r" t="t"/>
              <a:pathLst>
                <a:path extrusionOk="0" h="15977" w="28707">
                  <a:moveTo>
                    <a:pt x="2072" y="0"/>
                  </a:moveTo>
                  <a:cubicBezTo>
                    <a:pt x="1951" y="0"/>
                    <a:pt x="1836" y="74"/>
                    <a:pt x="1790" y="194"/>
                  </a:cubicBezTo>
                  <a:lnTo>
                    <a:pt x="60" y="4625"/>
                  </a:lnTo>
                  <a:cubicBezTo>
                    <a:pt x="0" y="4781"/>
                    <a:pt x="77" y="4957"/>
                    <a:pt x="233" y="5018"/>
                  </a:cubicBezTo>
                  <a:lnTo>
                    <a:pt x="28271" y="15954"/>
                  </a:lnTo>
                  <a:cubicBezTo>
                    <a:pt x="28305" y="15969"/>
                    <a:pt x="28343" y="15975"/>
                    <a:pt x="28381" y="15975"/>
                  </a:cubicBezTo>
                  <a:lnTo>
                    <a:pt x="28381" y="15977"/>
                  </a:lnTo>
                  <a:cubicBezTo>
                    <a:pt x="28527" y="15977"/>
                    <a:pt x="28652" y="15872"/>
                    <a:pt x="28679" y="15729"/>
                  </a:cubicBezTo>
                  <a:cubicBezTo>
                    <a:pt x="28706" y="15586"/>
                    <a:pt x="28627" y="15444"/>
                    <a:pt x="28491" y="15392"/>
                  </a:cubicBezTo>
                  <a:lnTo>
                    <a:pt x="735" y="4563"/>
                  </a:lnTo>
                  <a:lnTo>
                    <a:pt x="2244" y="696"/>
                  </a:lnTo>
                  <a:lnTo>
                    <a:pt x="9093" y="3368"/>
                  </a:lnTo>
                  <a:cubicBezTo>
                    <a:pt x="9131" y="3384"/>
                    <a:pt x="9170" y="3391"/>
                    <a:pt x="9209" y="3391"/>
                  </a:cubicBezTo>
                  <a:cubicBezTo>
                    <a:pt x="9330" y="3391"/>
                    <a:pt x="9444" y="3318"/>
                    <a:pt x="9491" y="3199"/>
                  </a:cubicBezTo>
                  <a:cubicBezTo>
                    <a:pt x="9553" y="3040"/>
                    <a:pt x="9472" y="2863"/>
                    <a:pt x="9313" y="2804"/>
                  </a:cubicBezTo>
                  <a:lnTo>
                    <a:pt x="2182" y="21"/>
                  </a:lnTo>
                  <a:cubicBezTo>
                    <a:pt x="2146" y="7"/>
                    <a:pt x="2109" y="0"/>
                    <a:pt x="2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5"/>
            <p:cNvSpPr/>
            <p:nvPr/>
          </p:nvSpPr>
          <p:spPr>
            <a:xfrm>
              <a:off x="5012325" y="1199425"/>
              <a:ext cx="293425" cy="123125"/>
            </a:xfrm>
            <a:custGeom>
              <a:rect b="b" l="l" r="r" t="t"/>
              <a:pathLst>
                <a:path extrusionOk="0" h="4925" w="11737">
                  <a:moveTo>
                    <a:pt x="341" y="1"/>
                  </a:moveTo>
                  <a:cubicBezTo>
                    <a:pt x="220" y="1"/>
                    <a:pt x="106" y="74"/>
                    <a:pt x="60" y="193"/>
                  </a:cubicBezTo>
                  <a:cubicBezTo>
                    <a:pt x="0" y="347"/>
                    <a:pt x="74" y="521"/>
                    <a:pt x="227" y="584"/>
                  </a:cubicBezTo>
                  <a:lnTo>
                    <a:pt x="11301" y="4903"/>
                  </a:lnTo>
                  <a:cubicBezTo>
                    <a:pt x="11336" y="4916"/>
                    <a:pt x="11373" y="4924"/>
                    <a:pt x="11411" y="4924"/>
                  </a:cubicBezTo>
                  <a:cubicBezTo>
                    <a:pt x="11556" y="4924"/>
                    <a:pt x="11681" y="4821"/>
                    <a:pt x="11709" y="4678"/>
                  </a:cubicBezTo>
                  <a:cubicBezTo>
                    <a:pt x="11736" y="4535"/>
                    <a:pt x="11657" y="4393"/>
                    <a:pt x="11521" y="4339"/>
                  </a:cubicBezTo>
                  <a:lnTo>
                    <a:pt x="447" y="20"/>
                  </a:lnTo>
                  <a:cubicBezTo>
                    <a:pt x="412" y="7"/>
                    <a:pt x="376" y="1"/>
                    <a:pt x="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5"/>
            <p:cNvSpPr/>
            <p:nvPr/>
          </p:nvSpPr>
          <p:spPr>
            <a:xfrm>
              <a:off x="3389750" y="542875"/>
              <a:ext cx="292875" cy="292875"/>
            </a:xfrm>
            <a:custGeom>
              <a:rect b="b" l="l" r="r" t="t"/>
              <a:pathLst>
                <a:path extrusionOk="0" h="11715" w="11715">
                  <a:moveTo>
                    <a:pt x="5858" y="1"/>
                  </a:moveTo>
                  <a:cubicBezTo>
                    <a:pt x="4304" y="1"/>
                    <a:pt x="2815" y="618"/>
                    <a:pt x="1716" y="1717"/>
                  </a:cubicBezTo>
                  <a:cubicBezTo>
                    <a:pt x="618" y="2815"/>
                    <a:pt x="0" y="4305"/>
                    <a:pt x="0" y="5858"/>
                  </a:cubicBezTo>
                  <a:cubicBezTo>
                    <a:pt x="0" y="7412"/>
                    <a:pt x="618" y="8902"/>
                    <a:pt x="1716" y="9999"/>
                  </a:cubicBezTo>
                  <a:cubicBezTo>
                    <a:pt x="2815" y="11097"/>
                    <a:pt x="4304" y="11715"/>
                    <a:pt x="5858" y="11715"/>
                  </a:cubicBezTo>
                  <a:cubicBezTo>
                    <a:pt x="7410" y="11715"/>
                    <a:pt x="8900" y="11097"/>
                    <a:pt x="9999" y="9999"/>
                  </a:cubicBezTo>
                  <a:cubicBezTo>
                    <a:pt x="11097" y="8902"/>
                    <a:pt x="11714" y="7412"/>
                    <a:pt x="11714" y="5858"/>
                  </a:cubicBezTo>
                  <a:cubicBezTo>
                    <a:pt x="11714" y="4305"/>
                    <a:pt x="11097" y="2815"/>
                    <a:pt x="9999" y="1717"/>
                  </a:cubicBezTo>
                  <a:cubicBezTo>
                    <a:pt x="8900" y="618"/>
                    <a:pt x="7410" y="1"/>
                    <a:pt x="5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5"/>
            <p:cNvSpPr/>
            <p:nvPr/>
          </p:nvSpPr>
          <p:spPr>
            <a:xfrm>
              <a:off x="3374225" y="535300"/>
              <a:ext cx="326825" cy="308100"/>
            </a:xfrm>
            <a:custGeom>
              <a:rect b="b" l="l" r="r" t="t"/>
              <a:pathLst>
                <a:path extrusionOk="0" h="12324" w="13073">
                  <a:moveTo>
                    <a:pt x="6486" y="607"/>
                  </a:moveTo>
                  <a:cubicBezTo>
                    <a:pt x="7173" y="607"/>
                    <a:pt x="7856" y="736"/>
                    <a:pt x="8496" y="987"/>
                  </a:cubicBezTo>
                  <a:cubicBezTo>
                    <a:pt x="10589" y="1804"/>
                    <a:pt x="11984" y="3800"/>
                    <a:pt x="12031" y="6047"/>
                  </a:cubicBezTo>
                  <a:cubicBezTo>
                    <a:pt x="12078" y="8292"/>
                    <a:pt x="10766" y="10345"/>
                    <a:pt x="8709" y="11248"/>
                  </a:cubicBezTo>
                  <a:cubicBezTo>
                    <a:pt x="7991" y="11563"/>
                    <a:pt x="7232" y="11716"/>
                    <a:pt x="6479" y="11716"/>
                  </a:cubicBezTo>
                  <a:cubicBezTo>
                    <a:pt x="5073" y="11716"/>
                    <a:pt x="3688" y="11182"/>
                    <a:pt x="2632" y="10170"/>
                  </a:cubicBezTo>
                  <a:cubicBezTo>
                    <a:pt x="1012" y="8613"/>
                    <a:pt x="487" y="6235"/>
                    <a:pt x="1304" y="4143"/>
                  </a:cubicBezTo>
                  <a:cubicBezTo>
                    <a:pt x="2159" y="1951"/>
                    <a:pt x="4263" y="607"/>
                    <a:pt x="6484" y="607"/>
                  </a:cubicBezTo>
                  <a:close/>
                  <a:moveTo>
                    <a:pt x="6486" y="1"/>
                  </a:moveTo>
                  <a:cubicBezTo>
                    <a:pt x="4021" y="1"/>
                    <a:pt x="1689" y="1492"/>
                    <a:pt x="740" y="3923"/>
                  </a:cubicBezTo>
                  <a:cubicBezTo>
                    <a:pt x="0" y="5819"/>
                    <a:pt x="245" y="7957"/>
                    <a:pt x="1394" y="9637"/>
                  </a:cubicBezTo>
                  <a:cubicBezTo>
                    <a:pt x="2541" y="11318"/>
                    <a:pt x="4445" y="12324"/>
                    <a:pt x="6480" y="12324"/>
                  </a:cubicBezTo>
                  <a:cubicBezTo>
                    <a:pt x="9440" y="12320"/>
                    <a:pt x="11980" y="10210"/>
                    <a:pt x="12527" y="7299"/>
                  </a:cubicBezTo>
                  <a:cubicBezTo>
                    <a:pt x="13072" y="4390"/>
                    <a:pt x="11473" y="1502"/>
                    <a:pt x="8716" y="422"/>
                  </a:cubicBezTo>
                  <a:cubicBezTo>
                    <a:pt x="7984" y="136"/>
                    <a:pt x="7229" y="1"/>
                    <a:pt x="64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5"/>
            <p:cNvSpPr/>
            <p:nvPr/>
          </p:nvSpPr>
          <p:spPr>
            <a:xfrm>
              <a:off x="3409050" y="549675"/>
              <a:ext cx="277925" cy="288525"/>
            </a:xfrm>
            <a:custGeom>
              <a:rect b="b" l="l" r="r" t="t"/>
              <a:pathLst>
                <a:path extrusionOk="0" h="11541" w="11117">
                  <a:moveTo>
                    <a:pt x="5877" y="1"/>
                  </a:moveTo>
                  <a:cubicBezTo>
                    <a:pt x="5085" y="1"/>
                    <a:pt x="4284" y="187"/>
                    <a:pt x="3535" y="556"/>
                  </a:cubicBezTo>
                  <a:cubicBezTo>
                    <a:pt x="2203" y="1209"/>
                    <a:pt x="1139" y="2387"/>
                    <a:pt x="578" y="3827"/>
                  </a:cubicBezTo>
                  <a:cubicBezTo>
                    <a:pt x="15" y="5268"/>
                    <a:pt x="1" y="6855"/>
                    <a:pt x="539" y="8238"/>
                  </a:cubicBezTo>
                  <a:cubicBezTo>
                    <a:pt x="1075" y="9621"/>
                    <a:pt x="2118" y="10687"/>
                    <a:pt x="3440" y="11203"/>
                  </a:cubicBezTo>
                  <a:cubicBezTo>
                    <a:pt x="4018" y="11428"/>
                    <a:pt x="4627" y="11540"/>
                    <a:pt x="5242" y="11540"/>
                  </a:cubicBezTo>
                  <a:cubicBezTo>
                    <a:pt x="6034" y="11540"/>
                    <a:pt x="6834" y="11354"/>
                    <a:pt x="7584" y="10985"/>
                  </a:cubicBezTo>
                  <a:cubicBezTo>
                    <a:pt x="8915" y="10332"/>
                    <a:pt x="9979" y="9154"/>
                    <a:pt x="10541" y="7714"/>
                  </a:cubicBezTo>
                  <a:cubicBezTo>
                    <a:pt x="11103" y="6274"/>
                    <a:pt x="11117" y="4686"/>
                    <a:pt x="10580" y="3303"/>
                  </a:cubicBezTo>
                  <a:cubicBezTo>
                    <a:pt x="10044" y="1920"/>
                    <a:pt x="8999" y="854"/>
                    <a:pt x="7678" y="338"/>
                  </a:cubicBezTo>
                  <a:cubicBezTo>
                    <a:pt x="7101" y="113"/>
                    <a:pt x="6491" y="1"/>
                    <a:pt x="58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5"/>
            <p:cNvSpPr/>
            <p:nvPr/>
          </p:nvSpPr>
          <p:spPr>
            <a:xfrm>
              <a:off x="3387675" y="544725"/>
              <a:ext cx="320775" cy="298450"/>
            </a:xfrm>
            <a:custGeom>
              <a:rect b="b" l="l" r="r" t="t"/>
              <a:pathLst>
                <a:path extrusionOk="0" h="11938" w="12831">
                  <a:moveTo>
                    <a:pt x="6909" y="596"/>
                  </a:moveTo>
                  <a:cubicBezTo>
                    <a:pt x="7413" y="596"/>
                    <a:pt x="7915" y="668"/>
                    <a:pt x="8401" y="808"/>
                  </a:cubicBezTo>
                  <a:cubicBezTo>
                    <a:pt x="10960" y="2070"/>
                    <a:pt x="12153" y="5142"/>
                    <a:pt x="11115" y="7803"/>
                  </a:cubicBezTo>
                  <a:cubicBezTo>
                    <a:pt x="10267" y="9976"/>
                    <a:pt x="8140" y="11343"/>
                    <a:pt x="5923" y="11343"/>
                  </a:cubicBezTo>
                  <a:cubicBezTo>
                    <a:pt x="5425" y="11343"/>
                    <a:pt x="4923" y="11274"/>
                    <a:pt x="4430" y="11130"/>
                  </a:cubicBezTo>
                  <a:cubicBezTo>
                    <a:pt x="1870" y="9868"/>
                    <a:pt x="679" y="6796"/>
                    <a:pt x="1715" y="4136"/>
                  </a:cubicBezTo>
                  <a:cubicBezTo>
                    <a:pt x="2563" y="1963"/>
                    <a:pt x="4691" y="596"/>
                    <a:pt x="6909" y="596"/>
                  </a:cubicBezTo>
                  <a:close/>
                  <a:moveTo>
                    <a:pt x="6911" y="1"/>
                  </a:moveTo>
                  <a:cubicBezTo>
                    <a:pt x="4433" y="1"/>
                    <a:pt x="2088" y="1516"/>
                    <a:pt x="1151" y="3915"/>
                  </a:cubicBezTo>
                  <a:cubicBezTo>
                    <a:pt x="0" y="6866"/>
                    <a:pt x="1323" y="10273"/>
                    <a:pt x="4210" y="11693"/>
                  </a:cubicBezTo>
                  <a:cubicBezTo>
                    <a:pt x="4761" y="11854"/>
                    <a:pt x="5331" y="11937"/>
                    <a:pt x="5904" y="11937"/>
                  </a:cubicBezTo>
                  <a:cubicBezTo>
                    <a:pt x="5909" y="11937"/>
                    <a:pt x="5913" y="11937"/>
                    <a:pt x="5918" y="11937"/>
                  </a:cubicBezTo>
                  <a:cubicBezTo>
                    <a:pt x="8396" y="11937"/>
                    <a:pt x="10743" y="10423"/>
                    <a:pt x="11679" y="8023"/>
                  </a:cubicBezTo>
                  <a:cubicBezTo>
                    <a:pt x="12830" y="5072"/>
                    <a:pt x="11507" y="1665"/>
                    <a:pt x="8620" y="247"/>
                  </a:cubicBezTo>
                  <a:cubicBezTo>
                    <a:pt x="8054" y="80"/>
                    <a:pt x="7479" y="1"/>
                    <a:pt x="69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5"/>
            <p:cNvSpPr/>
            <p:nvPr/>
          </p:nvSpPr>
          <p:spPr>
            <a:xfrm>
              <a:off x="3423825" y="641300"/>
              <a:ext cx="784350" cy="594650"/>
            </a:xfrm>
            <a:custGeom>
              <a:rect b="b" l="l" r="r" t="t"/>
              <a:pathLst>
                <a:path extrusionOk="0" h="23786" w="31374">
                  <a:moveTo>
                    <a:pt x="30102" y="0"/>
                  </a:moveTo>
                  <a:cubicBezTo>
                    <a:pt x="30077" y="0"/>
                    <a:pt x="30052" y="3"/>
                    <a:pt x="30027" y="9"/>
                  </a:cubicBezTo>
                  <a:cubicBezTo>
                    <a:pt x="29871" y="50"/>
                    <a:pt x="29773" y="205"/>
                    <a:pt x="29805" y="362"/>
                  </a:cubicBezTo>
                  <a:cubicBezTo>
                    <a:pt x="30758" y="4080"/>
                    <a:pt x="30521" y="7942"/>
                    <a:pt x="29121" y="11528"/>
                  </a:cubicBezTo>
                  <a:cubicBezTo>
                    <a:pt x="27346" y="16078"/>
                    <a:pt x="23907" y="19666"/>
                    <a:pt x="19432" y="21628"/>
                  </a:cubicBezTo>
                  <a:cubicBezTo>
                    <a:pt x="17078" y="22661"/>
                    <a:pt x="14586" y="23178"/>
                    <a:pt x="12090" y="23178"/>
                  </a:cubicBezTo>
                  <a:cubicBezTo>
                    <a:pt x="9844" y="23178"/>
                    <a:pt x="7595" y="22759"/>
                    <a:pt x="5440" y="21919"/>
                  </a:cubicBezTo>
                  <a:cubicBezTo>
                    <a:pt x="3667" y="21229"/>
                    <a:pt x="2013" y="20266"/>
                    <a:pt x="536" y="19067"/>
                  </a:cubicBezTo>
                  <a:cubicBezTo>
                    <a:pt x="480" y="19019"/>
                    <a:pt x="410" y="18996"/>
                    <a:pt x="342" y="18996"/>
                  </a:cubicBezTo>
                  <a:cubicBezTo>
                    <a:pt x="254" y="18996"/>
                    <a:pt x="167" y="19034"/>
                    <a:pt x="108" y="19107"/>
                  </a:cubicBezTo>
                  <a:cubicBezTo>
                    <a:pt x="1" y="19239"/>
                    <a:pt x="22" y="19432"/>
                    <a:pt x="155" y="19536"/>
                  </a:cubicBezTo>
                  <a:cubicBezTo>
                    <a:pt x="1680" y="20776"/>
                    <a:pt x="3388" y="21770"/>
                    <a:pt x="5220" y="22483"/>
                  </a:cubicBezTo>
                  <a:cubicBezTo>
                    <a:pt x="7447" y="23351"/>
                    <a:pt x="9771" y="23785"/>
                    <a:pt x="12091" y="23785"/>
                  </a:cubicBezTo>
                  <a:cubicBezTo>
                    <a:pt x="14670" y="23785"/>
                    <a:pt x="17244" y="23251"/>
                    <a:pt x="19674" y="22182"/>
                  </a:cubicBezTo>
                  <a:cubicBezTo>
                    <a:pt x="24295" y="20156"/>
                    <a:pt x="27850" y="16449"/>
                    <a:pt x="29685" y="11748"/>
                  </a:cubicBezTo>
                  <a:cubicBezTo>
                    <a:pt x="31130" y="8042"/>
                    <a:pt x="31374" y="4054"/>
                    <a:pt x="30391" y="213"/>
                  </a:cubicBezTo>
                  <a:cubicBezTo>
                    <a:pt x="30350" y="83"/>
                    <a:pt x="30231" y="0"/>
                    <a:pt x="30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5"/>
            <p:cNvSpPr/>
            <p:nvPr/>
          </p:nvSpPr>
          <p:spPr>
            <a:xfrm>
              <a:off x="3238175" y="688775"/>
              <a:ext cx="151500" cy="392200"/>
            </a:xfrm>
            <a:custGeom>
              <a:rect b="b" l="l" r="r" t="t"/>
              <a:pathLst>
                <a:path extrusionOk="0" h="15688" w="6060">
                  <a:moveTo>
                    <a:pt x="1110" y="0"/>
                  </a:moveTo>
                  <a:cubicBezTo>
                    <a:pt x="963" y="0"/>
                    <a:pt x="834" y="109"/>
                    <a:pt x="813" y="259"/>
                  </a:cubicBezTo>
                  <a:cubicBezTo>
                    <a:pt x="0" y="5806"/>
                    <a:pt x="1684" y="11392"/>
                    <a:pt x="5433" y="15587"/>
                  </a:cubicBezTo>
                  <a:cubicBezTo>
                    <a:pt x="5490" y="15651"/>
                    <a:pt x="5572" y="15687"/>
                    <a:pt x="5658" y="15687"/>
                  </a:cubicBezTo>
                  <a:cubicBezTo>
                    <a:pt x="5920" y="15687"/>
                    <a:pt x="6060" y="15379"/>
                    <a:pt x="5885" y="15183"/>
                  </a:cubicBezTo>
                  <a:cubicBezTo>
                    <a:pt x="2256" y="11124"/>
                    <a:pt x="626" y="5716"/>
                    <a:pt x="1413" y="348"/>
                  </a:cubicBezTo>
                  <a:cubicBezTo>
                    <a:pt x="1436" y="182"/>
                    <a:pt x="1322" y="29"/>
                    <a:pt x="1156" y="4"/>
                  </a:cubicBezTo>
                  <a:cubicBezTo>
                    <a:pt x="1141" y="2"/>
                    <a:pt x="1125" y="0"/>
                    <a:pt x="1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5"/>
            <p:cNvSpPr/>
            <p:nvPr/>
          </p:nvSpPr>
          <p:spPr>
            <a:xfrm>
              <a:off x="3264075" y="291050"/>
              <a:ext cx="826975" cy="377825"/>
            </a:xfrm>
            <a:custGeom>
              <a:rect b="b" l="l" r="r" t="t"/>
              <a:pathLst>
                <a:path extrusionOk="0" h="15113" w="33079">
                  <a:moveTo>
                    <a:pt x="18499" y="0"/>
                  </a:moveTo>
                  <a:cubicBezTo>
                    <a:pt x="10938" y="0"/>
                    <a:pt x="3785" y="4570"/>
                    <a:pt x="876" y="12027"/>
                  </a:cubicBezTo>
                  <a:cubicBezTo>
                    <a:pt x="531" y="12910"/>
                    <a:pt x="252" y="13818"/>
                    <a:pt x="42" y="14744"/>
                  </a:cubicBezTo>
                  <a:cubicBezTo>
                    <a:pt x="1" y="14932"/>
                    <a:pt x="144" y="15112"/>
                    <a:pt x="339" y="15112"/>
                  </a:cubicBezTo>
                  <a:cubicBezTo>
                    <a:pt x="480" y="15112"/>
                    <a:pt x="602" y="15014"/>
                    <a:pt x="634" y="14876"/>
                  </a:cubicBezTo>
                  <a:cubicBezTo>
                    <a:pt x="837" y="13982"/>
                    <a:pt x="1106" y="13103"/>
                    <a:pt x="1440" y="12247"/>
                  </a:cubicBezTo>
                  <a:cubicBezTo>
                    <a:pt x="4256" y="5029"/>
                    <a:pt x="11181" y="606"/>
                    <a:pt x="18499" y="606"/>
                  </a:cubicBezTo>
                  <a:cubicBezTo>
                    <a:pt x="20705" y="606"/>
                    <a:pt x="22946" y="1008"/>
                    <a:pt x="25121" y="1856"/>
                  </a:cubicBezTo>
                  <a:cubicBezTo>
                    <a:pt x="27992" y="2976"/>
                    <a:pt x="30547" y="4811"/>
                    <a:pt x="32509" y="7162"/>
                  </a:cubicBezTo>
                  <a:cubicBezTo>
                    <a:pt x="32569" y="7232"/>
                    <a:pt x="32653" y="7268"/>
                    <a:pt x="32739" y="7268"/>
                  </a:cubicBezTo>
                  <a:cubicBezTo>
                    <a:pt x="32807" y="7268"/>
                    <a:pt x="32876" y="7245"/>
                    <a:pt x="32933" y="7198"/>
                  </a:cubicBezTo>
                  <a:cubicBezTo>
                    <a:pt x="33060" y="7091"/>
                    <a:pt x="33078" y="6903"/>
                    <a:pt x="32974" y="6774"/>
                  </a:cubicBezTo>
                  <a:cubicBezTo>
                    <a:pt x="30947" y="4345"/>
                    <a:pt x="28308" y="2449"/>
                    <a:pt x="25343" y="1292"/>
                  </a:cubicBezTo>
                  <a:cubicBezTo>
                    <a:pt x="23095" y="415"/>
                    <a:pt x="20778" y="0"/>
                    <a:pt x="18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5"/>
            <p:cNvSpPr/>
            <p:nvPr/>
          </p:nvSpPr>
          <p:spPr>
            <a:xfrm>
              <a:off x="4104700" y="498900"/>
              <a:ext cx="60550" cy="96325"/>
            </a:xfrm>
            <a:custGeom>
              <a:rect b="b" l="l" r="r" t="t"/>
              <a:pathLst>
                <a:path extrusionOk="0" h="3853" w="2422">
                  <a:moveTo>
                    <a:pt x="344" y="0"/>
                  </a:moveTo>
                  <a:cubicBezTo>
                    <a:pt x="286" y="0"/>
                    <a:pt x="228" y="17"/>
                    <a:pt x="176" y="51"/>
                  </a:cubicBezTo>
                  <a:cubicBezTo>
                    <a:pt x="41" y="140"/>
                    <a:pt x="0" y="321"/>
                    <a:pt x="84" y="460"/>
                  </a:cubicBezTo>
                  <a:cubicBezTo>
                    <a:pt x="753" y="1469"/>
                    <a:pt x="1321" y="2542"/>
                    <a:pt x="1779" y="3663"/>
                  </a:cubicBezTo>
                  <a:cubicBezTo>
                    <a:pt x="1826" y="3777"/>
                    <a:pt x="1937" y="3852"/>
                    <a:pt x="2061" y="3852"/>
                  </a:cubicBezTo>
                  <a:lnTo>
                    <a:pt x="2059" y="3851"/>
                  </a:lnTo>
                  <a:cubicBezTo>
                    <a:pt x="2274" y="3851"/>
                    <a:pt x="2421" y="3634"/>
                    <a:pt x="2339" y="3434"/>
                  </a:cubicBezTo>
                  <a:cubicBezTo>
                    <a:pt x="1866" y="2275"/>
                    <a:pt x="1280" y="1167"/>
                    <a:pt x="589" y="124"/>
                  </a:cubicBezTo>
                  <a:cubicBezTo>
                    <a:pt x="529" y="43"/>
                    <a:pt x="437" y="0"/>
                    <a:pt x="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5"/>
            <p:cNvSpPr/>
            <p:nvPr/>
          </p:nvSpPr>
          <p:spPr>
            <a:xfrm>
              <a:off x="2846275" y="456450"/>
              <a:ext cx="833700" cy="837800"/>
            </a:xfrm>
            <a:custGeom>
              <a:rect b="b" l="l" r="r" t="t"/>
              <a:pathLst>
                <a:path extrusionOk="0" h="33512" w="33348">
                  <a:moveTo>
                    <a:pt x="18026" y="1"/>
                  </a:moveTo>
                  <a:cubicBezTo>
                    <a:pt x="9981" y="1"/>
                    <a:pt x="2862" y="5829"/>
                    <a:pt x="1507" y="14022"/>
                  </a:cubicBezTo>
                  <a:cubicBezTo>
                    <a:pt x="1" y="23135"/>
                    <a:pt x="6189" y="31775"/>
                    <a:pt x="15302" y="33282"/>
                  </a:cubicBezTo>
                  <a:cubicBezTo>
                    <a:pt x="16229" y="33435"/>
                    <a:pt x="17155" y="33511"/>
                    <a:pt x="18075" y="33511"/>
                  </a:cubicBezTo>
                  <a:cubicBezTo>
                    <a:pt x="20814" y="33511"/>
                    <a:pt x="23496" y="32838"/>
                    <a:pt x="25954" y="31518"/>
                  </a:cubicBezTo>
                  <a:cubicBezTo>
                    <a:pt x="26132" y="31421"/>
                    <a:pt x="26277" y="31273"/>
                    <a:pt x="26368" y="31092"/>
                  </a:cubicBezTo>
                  <a:cubicBezTo>
                    <a:pt x="25701" y="30777"/>
                    <a:pt x="25067" y="30421"/>
                    <a:pt x="24451" y="30043"/>
                  </a:cubicBezTo>
                  <a:cubicBezTo>
                    <a:pt x="22434" y="31022"/>
                    <a:pt x="20263" y="31525"/>
                    <a:pt x="18049" y="31525"/>
                  </a:cubicBezTo>
                  <a:cubicBezTo>
                    <a:pt x="17245" y="31525"/>
                    <a:pt x="16436" y="31459"/>
                    <a:pt x="15627" y="31325"/>
                  </a:cubicBezTo>
                  <a:cubicBezTo>
                    <a:pt x="7592" y="29997"/>
                    <a:pt x="2136" y="22380"/>
                    <a:pt x="3465" y="14346"/>
                  </a:cubicBezTo>
                  <a:cubicBezTo>
                    <a:pt x="4659" y="7123"/>
                    <a:pt x="10934" y="1985"/>
                    <a:pt x="18027" y="1985"/>
                  </a:cubicBezTo>
                  <a:cubicBezTo>
                    <a:pt x="18824" y="1985"/>
                    <a:pt x="19632" y="2050"/>
                    <a:pt x="20444" y="2184"/>
                  </a:cubicBezTo>
                  <a:cubicBezTo>
                    <a:pt x="26015" y="3106"/>
                    <a:pt x="30505" y="7034"/>
                    <a:pt x="32162" y="12437"/>
                  </a:cubicBezTo>
                  <a:cubicBezTo>
                    <a:pt x="32197" y="12551"/>
                    <a:pt x="32254" y="12658"/>
                    <a:pt x="32328" y="12752"/>
                  </a:cubicBezTo>
                  <a:cubicBezTo>
                    <a:pt x="32632" y="12231"/>
                    <a:pt x="33000" y="11368"/>
                    <a:pt x="33348" y="9972"/>
                  </a:cubicBezTo>
                  <a:cubicBezTo>
                    <a:pt x="31079" y="4828"/>
                    <a:pt x="26417" y="1162"/>
                    <a:pt x="20768" y="227"/>
                  </a:cubicBezTo>
                  <a:cubicBezTo>
                    <a:pt x="19847" y="74"/>
                    <a:pt x="18931" y="1"/>
                    <a:pt x="18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5"/>
            <p:cNvSpPr/>
            <p:nvPr/>
          </p:nvSpPr>
          <p:spPr>
            <a:xfrm>
              <a:off x="4326550" y="1227500"/>
              <a:ext cx="43775" cy="50800"/>
            </a:xfrm>
            <a:custGeom>
              <a:rect b="b" l="l" r="r" t="t"/>
              <a:pathLst>
                <a:path extrusionOk="0" h="2032" w="1751">
                  <a:moveTo>
                    <a:pt x="343" y="1"/>
                  </a:moveTo>
                  <a:cubicBezTo>
                    <a:pt x="282" y="1"/>
                    <a:pt x="221" y="19"/>
                    <a:pt x="168" y="57"/>
                  </a:cubicBezTo>
                  <a:cubicBezTo>
                    <a:pt x="33" y="153"/>
                    <a:pt x="0" y="341"/>
                    <a:pt x="95" y="476"/>
                  </a:cubicBezTo>
                  <a:lnTo>
                    <a:pt x="1113" y="1905"/>
                  </a:lnTo>
                  <a:cubicBezTo>
                    <a:pt x="1171" y="1984"/>
                    <a:pt x="1263" y="2031"/>
                    <a:pt x="1361" y="2031"/>
                  </a:cubicBezTo>
                  <a:cubicBezTo>
                    <a:pt x="1607" y="2031"/>
                    <a:pt x="1750" y="1754"/>
                    <a:pt x="1607" y="1553"/>
                  </a:cubicBezTo>
                  <a:lnTo>
                    <a:pt x="589" y="125"/>
                  </a:lnTo>
                  <a:cubicBezTo>
                    <a:pt x="529" y="44"/>
                    <a:pt x="437" y="1"/>
                    <a:pt x="3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5"/>
            <p:cNvSpPr/>
            <p:nvPr/>
          </p:nvSpPr>
          <p:spPr>
            <a:xfrm>
              <a:off x="1089175" y="2557725"/>
              <a:ext cx="2847675" cy="2684500"/>
            </a:xfrm>
            <a:custGeom>
              <a:rect b="b" l="l" r="r" t="t"/>
              <a:pathLst>
                <a:path extrusionOk="0" h="107380" w="113907">
                  <a:moveTo>
                    <a:pt x="34572" y="0"/>
                  </a:moveTo>
                  <a:lnTo>
                    <a:pt x="1" y="41864"/>
                  </a:lnTo>
                  <a:lnTo>
                    <a:pt x="79335" y="107379"/>
                  </a:lnTo>
                  <a:lnTo>
                    <a:pt x="113907" y="65515"/>
                  </a:lnTo>
                  <a:lnTo>
                    <a:pt x="34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5"/>
            <p:cNvSpPr/>
            <p:nvPr/>
          </p:nvSpPr>
          <p:spPr>
            <a:xfrm>
              <a:off x="1080425" y="2550050"/>
              <a:ext cx="2864625" cy="2699725"/>
            </a:xfrm>
            <a:custGeom>
              <a:rect b="b" l="l" r="r" t="t"/>
              <a:pathLst>
                <a:path extrusionOk="0" h="107989" w="114585">
                  <a:moveTo>
                    <a:pt x="34956" y="729"/>
                  </a:moveTo>
                  <a:lnTo>
                    <a:pt x="113819" y="65865"/>
                  </a:lnTo>
                  <a:lnTo>
                    <a:pt x="79631" y="107259"/>
                  </a:lnTo>
                  <a:lnTo>
                    <a:pt x="768" y="42125"/>
                  </a:lnTo>
                  <a:lnTo>
                    <a:pt x="34956" y="729"/>
                  </a:lnTo>
                  <a:close/>
                  <a:moveTo>
                    <a:pt x="34911" y="0"/>
                  </a:moveTo>
                  <a:cubicBezTo>
                    <a:pt x="34903" y="0"/>
                    <a:pt x="34894" y="1"/>
                    <a:pt x="34886" y="1"/>
                  </a:cubicBezTo>
                  <a:cubicBezTo>
                    <a:pt x="34805" y="9"/>
                    <a:pt x="34732" y="48"/>
                    <a:pt x="34681" y="111"/>
                  </a:cubicBezTo>
                  <a:lnTo>
                    <a:pt x="106" y="41972"/>
                  </a:lnTo>
                  <a:cubicBezTo>
                    <a:pt x="1" y="42101"/>
                    <a:pt x="19" y="42293"/>
                    <a:pt x="148" y="42399"/>
                  </a:cubicBezTo>
                  <a:lnTo>
                    <a:pt x="79478" y="107919"/>
                  </a:lnTo>
                  <a:cubicBezTo>
                    <a:pt x="79533" y="107964"/>
                    <a:pt x="79601" y="107988"/>
                    <a:pt x="79671" y="107988"/>
                  </a:cubicBezTo>
                  <a:cubicBezTo>
                    <a:pt x="79681" y="107988"/>
                    <a:pt x="79691" y="107988"/>
                    <a:pt x="79700" y="107987"/>
                  </a:cubicBezTo>
                  <a:cubicBezTo>
                    <a:pt x="79780" y="107981"/>
                    <a:pt x="79853" y="107940"/>
                    <a:pt x="79905" y="107879"/>
                  </a:cubicBezTo>
                  <a:lnTo>
                    <a:pt x="114480" y="66016"/>
                  </a:lnTo>
                  <a:cubicBezTo>
                    <a:pt x="114585" y="65887"/>
                    <a:pt x="114567" y="65696"/>
                    <a:pt x="114438" y="65590"/>
                  </a:cubicBezTo>
                  <a:lnTo>
                    <a:pt x="35107" y="69"/>
                  </a:lnTo>
                  <a:cubicBezTo>
                    <a:pt x="35051" y="25"/>
                    <a:pt x="34982" y="0"/>
                    <a:pt x="34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5"/>
            <p:cNvSpPr/>
            <p:nvPr/>
          </p:nvSpPr>
          <p:spPr>
            <a:xfrm>
              <a:off x="1334525" y="2787450"/>
              <a:ext cx="2353700" cy="2207400"/>
            </a:xfrm>
            <a:custGeom>
              <a:rect b="b" l="l" r="r" t="t"/>
              <a:pathLst>
                <a:path extrusionOk="0" h="88296" w="94148">
                  <a:moveTo>
                    <a:pt x="29039" y="0"/>
                  </a:moveTo>
                  <a:cubicBezTo>
                    <a:pt x="27913" y="1364"/>
                    <a:pt x="26285" y="2068"/>
                    <a:pt x="24645" y="2068"/>
                  </a:cubicBezTo>
                  <a:cubicBezTo>
                    <a:pt x="23722" y="2068"/>
                    <a:pt x="22795" y="1845"/>
                    <a:pt x="21951" y="1391"/>
                  </a:cubicBezTo>
                  <a:lnTo>
                    <a:pt x="253" y="27660"/>
                  </a:lnTo>
                  <a:cubicBezTo>
                    <a:pt x="1936" y="29725"/>
                    <a:pt x="1987" y="32754"/>
                    <a:pt x="227" y="34884"/>
                  </a:cubicBezTo>
                  <a:cubicBezTo>
                    <a:pt x="155" y="34971"/>
                    <a:pt x="76" y="35051"/>
                    <a:pt x="1" y="35132"/>
                  </a:cubicBezTo>
                  <a:lnTo>
                    <a:pt x="64370" y="88296"/>
                  </a:lnTo>
                  <a:cubicBezTo>
                    <a:pt x="64436" y="88206"/>
                    <a:pt x="64499" y="88115"/>
                    <a:pt x="64570" y="88027"/>
                  </a:cubicBezTo>
                  <a:cubicBezTo>
                    <a:pt x="65697" y="86663"/>
                    <a:pt x="67326" y="85958"/>
                    <a:pt x="68968" y="85958"/>
                  </a:cubicBezTo>
                  <a:cubicBezTo>
                    <a:pt x="70245" y="85958"/>
                    <a:pt x="71530" y="86385"/>
                    <a:pt x="72592" y="87262"/>
                  </a:cubicBezTo>
                  <a:lnTo>
                    <a:pt x="94147" y="61163"/>
                  </a:lnTo>
                  <a:cubicBezTo>
                    <a:pt x="91721" y="59159"/>
                    <a:pt x="91379" y="55568"/>
                    <a:pt x="93382" y="53142"/>
                  </a:cubicBezTo>
                  <a:lnTo>
                    <a:pt x="290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5"/>
            <p:cNvSpPr/>
            <p:nvPr/>
          </p:nvSpPr>
          <p:spPr>
            <a:xfrm>
              <a:off x="1326025" y="2779850"/>
              <a:ext cx="2370700" cy="2222575"/>
            </a:xfrm>
            <a:custGeom>
              <a:rect b="b" l="l" r="r" t="t"/>
              <a:pathLst>
                <a:path extrusionOk="0" h="88903" w="94828">
                  <a:moveTo>
                    <a:pt x="29414" y="725"/>
                  </a:moveTo>
                  <a:lnTo>
                    <a:pt x="93302" y="53492"/>
                  </a:lnTo>
                  <a:cubicBezTo>
                    <a:pt x="92410" y="54686"/>
                    <a:pt x="92000" y="56150"/>
                    <a:pt x="92142" y="57643"/>
                  </a:cubicBezTo>
                  <a:cubicBezTo>
                    <a:pt x="92285" y="59138"/>
                    <a:pt x="92964" y="60497"/>
                    <a:pt x="94065" y="61502"/>
                  </a:cubicBezTo>
                  <a:lnTo>
                    <a:pt x="72887" y="87145"/>
                  </a:lnTo>
                  <a:cubicBezTo>
                    <a:pt x="71845" y="86368"/>
                    <a:pt x="70600" y="85959"/>
                    <a:pt x="69308" y="85959"/>
                  </a:cubicBezTo>
                  <a:cubicBezTo>
                    <a:pt x="69118" y="85959"/>
                    <a:pt x="68926" y="85968"/>
                    <a:pt x="68734" y="85986"/>
                  </a:cubicBezTo>
                  <a:cubicBezTo>
                    <a:pt x="67149" y="86132"/>
                    <a:pt x="65688" y="86907"/>
                    <a:pt x="64677" y="88137"/>
                  </a:cubicBezTo>
                  <a:cubicBezTo>
                    <a:pt x="64669" y="88146"/>
                    <a:pt x="64663" y="88154"/>
                    <a:pt x="64656" y="88163"/>
                  </a:cubicBezTo>
                  <a:lnTo>
                    <a:pt x="780" y="35406"/>
                  </a:lnTo>
                  <a:cubicBezTo>
                    <a:pt x="788" y="35398"/>
                    <a:pt x="794" y="35389"/>
                    <a:pt x="801" y="35381"/>
                  </a:cubicBezTo>
                  <a:cubicBezTo>
                    <a:pt x="2564" y="33246"/>
                    <a:pt x="2626" y="30168"/>
                    <a:pt x="983" y="27971"/>
                  </a:cubicBezTo>
                  <a:lnTo>
                    <a:pt x="22370" y="2075"/>
                  </a:lnTo>
                  <a:cubicBezTo>
                    <a:pt x="23201" y="2478"/>
                    <a:pt x="24092" y="2674"/>
                    <a:pt x="24977" y="2674"/>
                  </a:cubicBezTo>
                  <a:cubicBezTo>
                    <a:pt x="26626" y="2674"/>
                    <a:pt x="28252" y="1995"/>
                    <a:pt x="29414" y="725"/>
                  </a:cubicBezTo>
                  <a:close/>
                  <a:moveTo>
                    <a:pt x="29379" y="0"/>
                  </a:moveTo>
                  <a:cubicBezTo>
                    <a:pt x="29292" y="0"/>
                    <a:pt x="29205" y="38"/>
                    <a:pt x="29145" y="111"/>
                  </a:cubicBezTo>
                  <a:cubicBezTo>
                    <a:pt x="28092" y="1385"/>
                    <a:pt x="26546" y="2068"/>
                    <a:pt x="24976" y="2068"/>
                  </a:cubicBezTo>
                  <a:cubicBezTo>
                    <a:pt x="24110" y="2068"/>
                    <a:pt x="23236" y="1860"/>
                    <a:pt x="22434" y="1428"/>
                  </a:cubicBezTo>
                  <a:cubicBezTo>
                    <a:pt x="22389" y="1404"/>
                    <a:pt x="22340" y="1392"/>
                    <a:pt x="22291" y="1392"/>
                  </a:cubicBezTo>
                  <a:cubicBezTo>
                    <a:pt x="22204" y="1392"/>
                    <a:pt x="22117" y="1431"/>
                    <a:pt x="22058" y="1502"/>
                  </a:cubicBezTo>
                  <a:lnTo>
                    <a:pt x="360" y="27773"/>
                  </a:lnTo>
                  <a:cubicBezTo>
                    <a:pt x="268" y="27885"/>
                    <a:pt x="268" y="28046"/>
                    <a:pt x="359" y="28158"/>
                  </a:cubicBezTo>
                  <a:cubicBezTo>
                    <a:pt x="1978" y="30143"/>
                    <a:pt x="1967" y="33019"/>
                    <a:pt x="333" y="34997"/>
                  </a:cubicBezTo>
                  <a:cubicBezTo>
                    <a:pt x="285" y="35055"/>
                    <a:pt x="233" y="35110"/>
                    <a:pt x="181" y="35165"/>
                  </a:cubicBezTo>
                  <a:lnTo>
                    <a:pt x="119" y="35230"/>
                  </a:lnTo>
                  <a:cubicBezTo>
                    <a:pt x="1" y="35357"/>
                    <a:pt x="14" y="35558"/>
                    <a:pt x="148" y="35670"/>
                  </a:cubicBezTo>
                  <a:lnTo>
                    <a:pt x="64517" y="88833"/>
                  </a:lnTo>
                  <a:cubicBezTo>
                    <a:pt x="64572" y="88878"/>
                    <a:pt x="64639" y="88903"/>
                    <a:pt x="64710" y="88903"/>
                  </a:cubicBezTo>
                  <a:cubicBezTo>
                    <a:pt x="64723" y="88903"/>
                    <a:pt x="64736" y="88902"/>
                    <a:pt x="64747" y="88900"/>
                  </a:cubicBezTo>
                  <a:cubicBezTo>
                    <a:pt x="64831" y="88890"/>
                    <a:pt x="64905" y="88846"/>
                    <a:pt x="64954" y="88779"/>
                  </a:cubicBezTo>
                  <a:lnTo>
                    <a:pt x="65007" y="88706"/>
                  </a:lnTo>
                  <a:cubicBezTo>
                    <a:pt x="65051" y="88645"/>
                    <a:pt x="65095" y="88583"/>
                    <a:pt x="65145" y="88523"/>
                  </a:cubicBezTo>
                  <a:cubicBezTo>
                    <a:pt x="66055" y="87420"/>
                    <a:pt x="67368" y="86724"/>
                    <a:pt x="68791" y="86588"/>
                  </a:cubicBezTo>
                  <a:cubicBezTo>
                    <a:pt x="68961" y="86571"/>
                    <a:pt x="69132" y="86563"/>
                    <a:pt x="69302" y="86563"/>
                  </a:cubicBezTo>
                  <a:cubicBezTo>
                    <a:pt x="70551" y="86563"/>
                    <a:pt x="71767" y="86997"/>
                    <a:pt x="72738" y="87800"/>
                  </a:cubicBezTo>
                  <a:cubicBezTo>
                    <a:pt x="72793" y="87845"/>
                    <a:pt x="72861" y="87869"/>
                    <a:pt x="72931" y="87869"/>
                  </a:cubicBezTo>
                  <a:cubicBezTo>
                    <a:pt x="72941" y="87869"/>
                    <a:pt x="72951" y="87869"/>
                    <a:pt x="72961" y="87868"/>
                  </a:cubicBezTo>
                  <a:cubicBezTo>
                    <a:pt x="73040" y="87860"/>
                    <a:pt x="73114" y="87821"/>
                    <a:pt x="73165" y="87760"/>
                  </a:cubicBezTo>
                  <a:lnTo>
                    <a:pt x="94720" y="61659"/>
                  </a:lnTo>
                  <a:cubicBezTo>
                    <a:pt x="94827" y="61531"/>
                    <a:pt x="94809" y="61339"/>
                    <a:pt x="94680" y="61234"/>
                  </a:cubicBezTo>
                  <a:cubicBezTo>
                    <a:pt x="93577" y="60322"/>
                    <a:pt x="92882" y="59011"/>
                    <a:pt x="92745" y="57586"/>
                  </a:cubicBezTo>
                  <a:cubicBezTo>
                    <a:pt x="92609" y="56161"/>
                    <a:pt x="93044" y="54742"/>
                    <a:pt x="93956" y="53639"/>
                  </a:cubicBezTo>
                  <a:cubicBezTo>
                    <a:pt x="94063" y="53510"/>
                    <a:pt x="94045" y="53318"/>
                    <a:pt x="93916" y="53212"/>
                  </a:cubicBezTo>
                  <a:lnTo>
                    <a:pt x="29572" y="70"/>
                  </a:lnTo>
                  <a:cubicBezTo>
                    <a:pt x="29515" y="23"/>
                    <a:pt x="29447" y="0"/>
                    <a:pt x="29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5"/>
            <p:cNvSpPr/>
            <p:nvPr/>
          </p:nvSpPr>
          <p:spPr>
            <a:xfrm>
              <a:off x="2027825" y="3702725"/>
              <a:ext cx="811500" cy="635825"/>
            </a:xfrm>
            <a:custGeom>
              <a:rect b="b" l="l" r="r" t="t"/>
              <a:pathLst>
                <a:path extrusionOk="0" h="25433" w="32460">
                  <a:moveTo>
                    <a:pt x="3322" y="0"/>
                  </a:moveTo>
                  <a:cubicBezTo>
                    <a:pt x="3199" y="0"/>
                    <a:pt x="3083" y="75"/>
                    <a:pt x="3038" y="197"/>
                  </a:cubicBezTo>
                  <a:cubicBezTo>
                    <a:pt x="1" y="7659"/>
                    <a:pt x="2136" y="16123"/>
                    <a:pt x="8354" y="21258"/>
                  </a:cubicBezTo>
                  <a:cubicBezTo>
                    <a:pt x="11730" y="24046"/>
                    <a:pt x="15888" y="25432"/>
                    <a:pt x="20039" y="25432"/>
                  </a:cubicBezTo>
                  <a:cubicBezTo>
                    <a:pt x="24460" y="25432"/>
                    <a:pt x="28872" y="23862"/>
                    <a:pt x="32326" y="20740"/>
                  </a:cubicBezTo>
                  <a:cubicBezTo>
                    <a:pt x="32449" y="20627"/>
                    <a:pt x="32460" y="20435"/>
                    <a:pt x="32347" y="20312"/>
                  </a:cubicBezTo>
                  <a:cubicBezTo>
                    <a:pt x="32287" y="20245"/>
                    <a:pt x="32205" y="20211"/>
                    <a:pt x="32122" y="20211"/>
                  </a:cubicBezTo>
                  <a:cubicBezTo>
                    <a:pt x="32050" y="20211"/>
                    <a:pt x="31977" y="20237"/>
                    <a:pt x="31919" y="20289"/>
                  </a:cubicBezTo>
                  <a:cubicBezTo>
                    <a:pt x="28581" y="23308"/>
                    <a:pt x="24313" y="24827"/>
                    <a:pt x="20039" y="24827"/>
                  </a:cubicBezTo>
                  <a:cubicBezTo>
                    <a:pt x="16025" y="24827"/>
                    <a:pt x="12004" y="23487"/>
                    <a:pt x="8739" y="20791"/>
                  </a:cubicBezTo>
                  <a:cubicBezTo>
                    <a:pt x="2728" y="15825"/>
                    <a:pt x="661" y="7640"/>
                    <a:pt x="3599" y="425"/>
                  </a:cubicBezTo>
                  <a:cubicBezTo>
                    <a:pt x="3668" y="268"/>
                    <a:pt x="3594" y="87"/>
                    <a:pt x="3436" y="22"/>
                  </a:cubicBezTo>
                  <a:cubicBezTo>
                    <a:pt x="3399" y="7"/>
                    <a:pt x="3360" y="0"/>
                    <a:pt x="33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5"/>
            <p:cNvSpPr/>
            <p:nvPr/>
          </p:nvSpPr>
          <p:spPr>
            <a:xfrm>
              <a:off x="2158525" y="3472850"/>
              <a:ext cx="170225" cy="143975"/>
            </a:xfrm>
            <a:custGeom>
              <a:rect b="b" l="l" r="r" t="t"/>
              <a:pathLst>
                <a:path extrusionOk="0" h="5759" w="6809">
                  <a:moveTo>
                    <a:pt x="6462" y="1"/>
                  </a:moveTo>
                  <a:cubicBezTo>
                    <a:pt x="6415" y="1"/>
                    <a:pt x="6367" y="12"/>
                    <a:pt x="6323" y="35"/>
                  </a:cubicBezTo>
                  <a:cubicBezTo>
                    <a:pt x="4145" y="1170"/>
                    <a:pt x="2240" y="2714"/>
                    <a:pt x="663" y="4624"/>
                  </a:cubicBezTo>
                  <a:cubicBezTo>
                    <a:pt x="487" y="4838"/>
                    <a:pt x="315" y="5054"/>
                    <a:pt x="150" y="5274"/>
                  </a:cubicBezTo>
                  <a:cubicBezTo>
                    <a:pt x="0" y="5473"/>
                    <a:pt x="142" y="5758"/>
                    <a:pt x="392" y="5758"/>
                  </a:cubicBezTo>
                  <a:cubicBezTo>
                    <a:pt x="487" y="5758"/>
                    <a:pt x="577" y="5714"/>
                    <a:pt x="634" y="5638"/>
                  </a:cubicBezTo>
                  <a:cubicBezTo>
                    <a:pt x="794" y="5426"/>
                    <a:pt x="960" y="5217"/>
                    <a:pt x="1130" y="5009"/>
                  </a:cubicBezTo>
                  <a:cubicBezTo>
                    <a:pt x="2655" y="3163"/>
                    <a:pt x="4497" y="1670"/>
                    <a:pt x="6603" y="573"/>
                  </a:cubicBezTo>
                  <a:cubicBezTo>
                    <a:pt x="6751" y="496"/>
                    <a:pt x="6808" y="312"/>
                    <a:pt x="6732" y="164"/>
                  </a:cubicBezTo>
                  <a:cubicBezTo>
                    <a:pt x="6677" y="60"/>
                    <a:pt x="6571" y="1"/>
                    <a:pt x="64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5"/>
            <p:cNvSpPr/>
            <p:nvPr/>
          </p:nvSpPr>
          <p:spPr>
            <a:xfrm>
              <a:off x="2371800" y="3421450"/>
              <a:ext cx="660850" cy="655850"/>
            </a:xfrm>
            <a:custGeom>
              <a:rect b="b" l="l" r="r" t="t"/>
              <a:pathLst>
                <a:path extrusionOk="0" h="26234" w="26434">
                  <a:moveTo>
                    <a:pt x="6321" y="1"/>
                  </a:moveTo>
                  <a:cubicBezTo>
                    <a:pt x="4289" y="1"/>
                    <a:pt x="2236" y="341"/>
                    <a:pt x="239" y="1035"/>
                  </a:cubicBezTo>
                  <a:cubicBezTo>
                    <a:pt x="82" y="1091"/>
                    <a:pt x="0" y="1263"/>
                    <a:pt x="55" y="1420"/>
                  </a:cubicBezTo>
                  <a:cubicBezTo>
                    <a:pt x="99" y="1545"/>
                    <a:pt x="216" y="1624"/>
                    <a:pt x="341" y="1624"/>
                  </a:cubicBezTo>
                  <a:cubicBezTo>
                    <a:pt x="373" y="1624"/>
                    <a:pt x="406" y="1618"/>
                    <a:pt x="438" y="1608"/>
                  </a:cubicBezTo>
                  <a:cubicBezTo>
                    <a:pt x="2370" y="936"/>
                    <a:pt x="4355" y="606"/>
                    <a:pt x="6321" y="606"/>
                  </a:cubicBezTo>
                  <a:cubicBezTo>
                    <a:pt x="10369" y="606"/>
                    <a:pt x="14333" y="2004"/>
                    <a:pt x="17577" y="4684"/>
                  </a:cubicBezTo>
                  <a:cubicBezTo>
                    <a:pt x="23789" y="9816"/>
                    <a:pt x="25768" y="18501"/>
                    <a:pt x="22389" y="25804"/>
                  </a:cubicBezTo>
                  <a:cubicBezTo>
                    <a:pt x="22297" y="26004"/>
                    <a:pt x="22442" y="26234"/>
                    <a:pt x="22662" y="26234"/>
                  </a:cubicBezTo>
                  <a:cubicBezTo>
                    <a:pt x="22662" y="26234"/>
                    <a:pt x="22663" y="26234"/>
                    <a:pt x="22664" y="26234"/>
                  </a:cubicBezTo>
                  <a:cubicBezTo>
                    <a:pt x="22665" y="26234"/>
                    <a:pt x="22666" y="26234"/>
                    <a:pt x="22667" y="26234"/>
                  </a:cubicBezTo>
                  <a:cubicBezTo>
                    <a:pt x="22784" y="26234"/>
                    <a:pt x="22889" y="26165"/>
                    <a:pt x="22938" y="26058"/>
                  </a:cubicBezTo>
                  <a:cubicBezTo>
                    <a:pt x="26434" y="18505"/>
                    <a:pt x="24388" y="9523"/>
                    <a:pt x="17963" y="4216"/>
                  </a:cubicBezTo>
                  <a:cubicBezTo>
                    <a:pt x="14607" y="1445"/>
                    <a:pt x="10508" y="1"/>
                    <a:pt x="6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5"/>
            <p:cNvSpPr/>
            <p:nvPr/>
          </p:nvSpPr>
          <p:spPr>
            <a:xfrm>
              <a:off x="2115450" y="3467225"/>
              <a:ext cx="826625" cy="826625"/>
            </a:xfrm>
            <a:custGeom>
              <a:rect b="b" l="l" r="r" t="t"/>
              <a:pathLst>
                <a:path extrusionOk="0" h="33065" w="33065">
                  <a:moveTo>
                    <a:pt x="16533" y="1"/>
                  </a:moveTo>
                  <a:cubicBezTo>
                    <a:pt x="12148" y="1"/>
                    <a:pt x="7943" y="1742"/>
                    <a:pt x="4842" y="4842"/>
                  </a:cubicBezTo>
                  <a:cubicBezTo>
                    <a:pt x="1743" y="7942"/>
                    <a:pt x="0" y="12147"/>
                    <a:pt x="0" y="16532"/>
                  </a:cubicBezTo>
                  <a:cubicBezTo>
                    <a:pt x="0" y="20916"/>
                    <a:pt x="1743" y="25121"/>
                    <a:pt x="4842" y="28222"/>
                  </a:cubicBezTo>
                  <a:cubicBezTo>
                    <a:pt x="7943" y="31322"/>
                    <a:pt x="12148" y="33064"/>
                    <a:pt x="16533" y="33064"/>
                  </a:cubicBezTo>
                  <a:cubicBezTo>
                    <a:pt x="20917" y="33064"/>
                    <a:pt x="25122" y="31322"/>
                    <a:pt x="28222" y="28222"/>
                  </a:cubicBezTo>
                  <a:cubicBezTo>
                    <a:pt x="31322" y="25121"/>
                    <a:pt x="33065" y="20916"/>
                    <a:pt x="33065" y="16532"/>
                  </a:cubicBezTo>
                  <a:cubicBezTo>
                    <a:pt x="33065" y="12147"/>
                    <a:pt x="31322" y="7942"/>
                    <a:pt x="28222" y="4842"/>
                  </a:cubicBezTo>
                  <a:cubicBezTo>
                    <a:pt x="25122" y="1742"/>
                    <a:pt x="20917" y="1"/>
                    <a:pt x="165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5"/>
            <p:cNvSpPr/>
            <p:nvPr/>
          </p:nvSpPr>
          <p:spPr>
            <a:xfrm>
              <a:off x="2270700" y="3606375"/>
              <a:ext cx="470450" cy="543075"/>
            </a:xfrm>
            <a:custGeom>
              <a:rect b="b" l="l" r="r" t="t"/>
              <a:pathLst>
                <a:path extrusionOk="0" h="21723" w="18818">
                  <a:moveTo>
                    <a:pt x="17553" y="0"/>
                  </a:moveTo>
                  <a:cubicBezTo>
                    <a:pt x="17543" y="0"/>
                    <a:pt x="17532" y="0"/>
                    <a:pt x="17521" y="1"/>
                  </a:cubicBezTo>
                  <a:cubicBezTo>
                    <a:pt x="17197" y="7"/>
                    <a:pt x="16909" y="161"/>
                    <a:pt x="16662" y="462"/>
                  </a:cubicBezTo>
                  <a:lnTo>
                    <a:pt x="14380" y="3224"/>
                  </a:lnTo>
                  <a:lnTo>
                    <a:pt x="14380" y="3224"/>
                  </a:lnTo>
                  <a:cubicBezTo>
                    <a:pt x="13065" y="2252"/>
                    <a:pt x="11770" y="1686"/>
                    <a:pt x="10496" y="1525"/>
                  </a:cubicBezTo>
                  <a:cubicBezTo>
                    <a:pt x="10256" y="1496"/>
                    <a:pt x="10022" y="1481"/>
                    <a:pt x="9795" y="1481"/>
                  </a:cubicBezTo>
                  <a:cubicBezTo>
                    <a:pt x="8412" y="1481"/>
                    <a:pt x="7264" y="2035"/>
                    <a:pt x="6348" y="3143"/>
                  </a:cubicBezTo>
                  <a:cubicBezTo>
                    <a:pt x="5910" y="3673"/>
                    <a:pt x="5597" y="4193"/>
                    <a:pt x="5409" y="4699"/>
                  </a:cubicBezTo>
                  <a:cubicBezTo>
                    <a:pt x="5222" y="5206"/>
                    <a:pt x="5126" y="5685"/>
                    <a:pt x="5125" y="6137"/>
                  </a:cubicBezTo>
                  <a:cubicBezTo>
                    <a:pt x="5123" y="6590"/>
                    <a:pt x="5241" y="7103"/>
                    <a:pt x="5479" y="7680"/>
                  </a:cubicBezTo>
                  <a:cubicBezTo>
                    <a:pt x="5706" y="8231"/>
                    <a:pt x="5973" y="8766"/>
                    <a:pt x="6279" y="9278"/>
                  </a:cubicBezTo>
                  <a:cubicBezTo>
                    <a:pt x="6575" y="9766"/>
                    <a:pt x="6986" y="10393"/>
                    <a:pt x="7516" y="11157"/>
                  </a:cubicBezTo>
                  <a:lnTo>
                    <a:pt x="8940" y="13160"/>
                  </a:lnTo>
                  <a:cubicBezTo>
                    <a:pt x="9342" y="13700"/>
                    <a:pt x="9591" y="14191"/>
                    <a:pt x="9686" y="14634"/>
                  </a:cubicBezTo>
                  <a:cubicBezTo>
                    <a:pt x="9781" y="15077"/>
                    <a:pt x="9734" y="15414"/>
                    <a:pt x="9544" y="15643"/>
                  </a:cubicBezTo>
                  <a:cubicBezTo>
                    <a:pt x="9303" y="15936"/>
                    <a:pt x="9011" y="16101"/>
                    <a:pt x="8669" y="16137"/>
                  </a:cubicBezTo>
                  <a:cubicBezTo>
                    <a:pt x="8604" y="16144"/>
                    <a:pt x="8539" y="16147"/>
                    <a:pt x="8474" y="16147"/>
                  </a:cubicBezTo>
                  <a:cubicBezTo>
                    <a:pt x="8197" y="16147"/>
                    <a:pt x="7925" y="16084"/>
                    <a:pt x="7655" y="15957"/>
                  </a:cubicBezTo>
                  <a:cubicBezTo>
                    <a:pt x="7303" y="15791"/>
                    <a:pt x="6963" y="15597"/>
                    <a:pt x="6641" y="15376"/>
                  </a:cubicBezTo>
                  <a:cubicBezTo>
                    <a:pt x="6297" y="15145"/>
                    <a:pt x="6002" y="14897"/>
                    <a:pt x="5758" y="14635"/>
                  </a:cubicBezTo>
                  <a:cubicBezTo>
                    <a:pt x="5382" y="14297"/>
                    <a:pt x="5042" y="13921"/>
                    <a:pt x="4746" y="13509"/>
                  </a:cubicBezTo>
                  <a:cubicBezTo>
                    <a:pt x="4454" y="13105"/>
                    <a:pt x="4247" y="12775"/>
                    <a:pt x="4126" y="12518"/>
                  </a:cubicBezTo>
                  <a:cubicBezTo>
                    <a:pt x="4004" y="12261"/>
                    <a:pt x="3868" y="11948"/>
                    <a:pt x="3719" y="11579"/>
                  </a:cubicBezTo>
                  <a:cubicBezTo>
                    <a:pt x="3569" y="11210"/>
                    <a:pt x="3475" y="10988"/>
                    <a:pt x="3435" y="10910"/>
                  </a:cubicBezTo>
                  <a:cubicBezTo>
                    <a:pt x="3239" y="10480"/>
                    <a:pt x="2992" y="10165"/>
                    <a:pt x="2691" y="9960"/>
                  </a:cubicBezTo>
                  <a:cubicBezTo>
                    <a:pt x="2444" y="9794"/>
                    <a:pt x="2183" y="9710"/>
                    <a:pt x="1909" y="9710"/>
                  </a:cubicBezTo>
                  <a:cubicBezTo>
                    <a:pt x="1849" y="9710"/>
                    <a:pt x="1789" y="9714"/>
                    <a:pt x="1728" y="9722"/>
                  </a:cubicBezTo>
                  <a:cubicBezTo>
                    <a:pt x="1395" y="9764"/>
                    <a:pt x="1076" y="9877"/>
                    <a:pt x="794" y="10055"/>
                  </a:cubicBezTo>
                  <a:cubicBezTo>
                    <a:pt x="514" y="10232"/>
                    <a:pt x="304" y="10486"/>
                    <a:pt x="163" y="10819"/>
                  </a:cubicBezTo>
                  <a:cubicBezTo>
                    <a:pt x="24" y="11151"/>
                    <a:pt x="1" y="11504"/>
                    <a:pt x="93" y="11877"/>
                  </a:cubicBezTo>
                  <a:cubicBezTo>
                    <a:pt x="642" y="13851"/>
                    <a:pt x="1708" y="15613"/>
                    <a:pt x="3291" y="17163"/>
                  </a:cubicBezTo>
                  <a:lnTo>
                    <a:pt x="3291" y="17163"/>
                  </a:lnTo>
                  <a:lnTo>
                    <a:pt x="1161" y="19742"/>
                  </a:lnTo>
                  <a:cubicBezTo>
                    <a:pt x="833" y="20139"/>
                    <a:pt x="756" y="20541"/>
                    <a:pt x="933" y="20949"/>
                  </a:cubicBezTo>
                  <a:cubicBezTo>
                    <a:pt x="1110" y="21355"/>
                    <a:pt x="1421" y="21605"/>
                    <a:pt x="1867" y="21696"/>
                  </a:cubicBezTo>
                  <a:cubicBezTo>
                    <a:pt x="1953" y="21714"/>
                    <a:pt x="2037" y="21723"/>
                    <a:pt x="2118" y="21723"/>
                  </a:cubicBezTo>
                  <a:cubicBezTo>
                    <a:pt x="2456" y="21723"/>
                    <a:pt x="2751" y="21570"/>
                    <a:pt x="3005" y="21264"/>
                  </a:cubicBezTo>
                  <a:lnTo>
                    <a:pt x="5126" y="18695"/>
                  </a:lnTo>
                  <a:lnTo>
                    <a:pt x="5126" y="18695"/>
                  </a:lnTo>
                  <a:cubicBezTo>
                    <a:pt x="5797" y="19157"/>
                    <a:pt x="6477" y="19515"/>
                    <a:pt x="7163" y="19769"/>
                  </a:cubicBezTo>
                  <a:cubicBezTo>
                    <a:pt x="7868" y="20028"/>
                    <a:pt x="8564" y="20158"/>
                    <a:pt x="9250" y="20158"/>
                  </a:cubicBezTo>
                  <a:cubicBezTo>
                    <a:pt x="9674" y="20158"/>
                    <a:pt x="10094" y="20109"/>
                    <a:pt x="10510" y="20010"/>
                  </a:cubicBezTo>
                  <a:cubicBezTo>
                    <a:pt x="11601" y="19752"/>
                    <a:pt x="12543" y="19124"/>
                    <a:pt x="13336" y="18128"/>
                  </a:cubicBezTo>
                  <a:cubicBezTo>
                    <a:pt x="13831" y="17511"/>
                    <a:pt x="14162" y="16895"/>
                    <a:pt x="14327" y="16280"/>
                  </a:cubicBezTo>
                  <a:cubicBezTo>
                    <a:pt x="14492" y="15666"/>
                    <a:pt x="14499" y="15035"/>
                    <a:pt x="14348" y="14391"/>
                  </a:cubicBezTo>
                  <a:cubicBezTo>
                    <a:pt x="14192" y="13732"/>
                    <a:pt x="13947" y="13097"/>
                    <a:pt x="13619" y="12505"/>
                  </a:cubicBezTo>
                  <a:cubicBezTo>
                    <a:pt x="13284" y="11893"/>
                    <a:pt x="12825" y="11183"/>
                    <a:pt x="12243" y="10376"/>
                  </a:cubicBezTo>
                  <a:lnTo>
                    <a:pt x="10798" y="8425"/>
                  </a:lnTo>
                  <a:cubicBezTo>
                    <a:pt x="10362" y="7856"/>
                    <a:pt x="10099" y="7386"/>
                    <a:pt x="10010" y="7016"/>
                  </a:cubicBezTo>
                  <a:cubicBezTo>
                    <a:pt x="9921" y="6645"/>
                    <a:pt x="10009" y="6301"/>
                    <a:pt x="10272" y="5982"/>
                  </a:cubicBezTo>
                  <a:cubicBezTo>
                    <a:pt x="10440" y="5780"/>
                    <a:pt x="10667" y="5678"/>
                    <a:pt x="10953" y="5678"/>
                  </a:cubicBezTo>
                  <a:cubicBezTo>
                    <a:pt x="11042" y="5678"/>
                    <a:pt x="11136" y="5688"/>
                    <a:pt x="11235" y="5707"/>
                  </a:cubicBezTo>
                  <a:cubicBezTo>
                    <a:pt x="11659" y="5789"/>
                    <a:pt x="12056" y="5971"/>
                    <a:pt x="12424" y="6254"/>
                  </a:cubicBezTo>
                  <a:cubicBezTo>
                    <a:pt x="12793" y="6537"/>
                    <a:pt x="13130" y="6818"/>
                    <a:pt x="13434" y="7098"/>
                  </a:cubicBezTo>
                  <a:cubicBezTo>
                    <a:pt x="14270" y="7960"/>
                    <a:pt x="14996" y="8921"/>
                    <a:pt x="15601" y="9959"/>
                  </a:cubicBezTo>
                  <a:cubicBezTo>
                    <a:pt x="15851" y="10359"/>
                    <a:pt x="16140" y="10643"/>
                    <a:pt x="16469" y="10811"/>
                  </a:cubicBezTo>
                  <a:cubicBezTo>
                    <a:pt x="16667" y="10911"/>
                    <a:pt x="16863" y="10962"/>
                    <a:pt x="17059" y="10962"/>
                  </a:cubicBezTo>
                  <a:cubicBezTo>
                    <a:pt x="17189" y="10962"/>
                    <a:pt x="17319" y="10939"/>
                    <a:pt x="17449" y="10894"/>
                  </a:cubicBezTo>
                  <a:cubicBezTo>
                    <a:pt x="17762" y="10789"/>
                    <a:pt x="18049" y="10613"/>
                    <a:pt x="18286" y="10381"/>
                  </a:cubicBezTo>
                  <a:cubicBezTo>
                    <a:pt x="18520" y="10150"/>
                    <a:pt x="18670" y="9839"/>
                    <a:pt x="18734" y="9446"/>
                  </a:cubicBezTo>
                  <a:cubicBezTo>
                    <a:pt x="18799" y="9053"/>
                    <a:pt x="18734" y="8658"/>
                    <a:pt x="18541" y="8261"/>
                  </a:cubicBezTo>
                  <a:cubicBezTo>
                    <a:pt x="18298" y="7746"/>
                    <a:pt x="18087" y="7335"/>
                    <a:pt x="17911" y="7026"/>
                  </a:cubicBezTo>
                  <a:cubicBezTo>
                    <a:pt x="17735" y="6718"/>
                    <a:pt x="17451" y="6309"/>
                    <a:pt x="17060" y="5800"/>
                  </a:cubicBezTo>
                  <a:cubicBezTo>
                    <a:pt x="16784" y="5444"/>
                    <a:pt x="16487" y="5104"/>
                    <a:pt x="16171" y="4783"/>
                  </a:cubicBezTo>
                  <a:lnTo>
                    <a:pt x="16171" y="4783"/>
                  </a:lnTo>
                  <a:lnTo>
                    <a:pt x="18492" y="1972"/>
                  </a:lnTo>
                  <a:cubicBezTo>
                    <a:pt x="18726" y="1690"/>
                    <a:pt x="18817" y="1386"/>
                    <a:pt x="18765" y="1061"/>
                  </a:cubicBezTo>
                  <a:cubicBezTo>
                    <a:pt x="18714" y="736"/>
                    <a:pt x="18575" y="476"/>
                    <a:pt x="18350" y="282"/>
                  </a:cubicBezTo>
                  <a:cubicBezTo>
                    <a:pt x="18130" y="94"/>
                    <a:pt x="17865" y="0"/>
                    <a:pt x="17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5"/>
            <p:cNvSpPr/>
            <p:nvPr/>
          </p:nvSpPr>
          <p:spPr>
            <a:xfrm>
              <a:off x="2262950" y="3598725"/>
              <a:ext cx="486000" cy="558300"/>
            </a:xfrm>
            <a:custGeom>
              <a:rect b="b" l="l" r="r" t="t"/>
              <a:pathLst>
                <a:path extrusionOk="0" h="22332" w="19440">
                  <a:moveTo>
                    <a:pt x="17838" y="610"/>
                  </a:moveTo>
                  <a:cubicBezTo>
                    <a:pt x="18087" y="614"/>
                    <a:pt x="18292" y="674"/>
                    <a:pt x="18462" y="818"/>
                  </a:cubicBezTo>
                  <a:cubicBezTo>
                    <a:pt x="18634" y="965"/>
                    <a:pt x="18735" y="1161"/>
                    <a:pt x="18776" y="1415"/>
                  </a:cubicBezTo>
                  <a:cubicBezTo>
                    <a:pt x="18813" y="1653"/>
                    <a:pt x="18746" y="1872"/>
                    <a:pt x="18569" y="2087"/>
                  </a:cubicBezTo>
                  <a:lnTo>
                    <a:pt x="16458" y="4640"/>
                  </a:lnTo>
                  <a:cubicBezTo>
                    <a:pt x="16378" y="4564"/>
                    <a:pt x="16297" y="4488"/>
                    <a:pt x="16214" y="4413"/>
                  </a:cubicBezTo>
                  <a:cubicBezTo>
                    <a:pt x="15851" y="4073"/>
                    <a:pt x="15487" y="3761"/>
                    <a:pt x="15124" y="3480"/>
                  </a:cubicBezTo>
                  <a:lnTo>
                    <a:pt x="17205" y="962"/>
                  </a:lnTo>
                  <a:cubicBezTo>
                    <a:pt x="17397" y="730"/>
                    <a:pt x="17604" y="614"/>
                    <a:pt x="17838" y="610"/>
                  </a:cubicBezTo>
                  <a:close/>
                  <a:moveTo>
                    <a:pt x="14737" y="3948"/>
                  </a:moveTo>
                  <a:cubicBezTo>
                    <a:pt x="15091" y="4221"/>
                    <a:pt x="15447" y="4525"/>
                    <a:pt x="15804" y="4858"/>
                  </a:cubicBezTo>
                  <a:cubicBezTo>
                    <a:pt x="15895" y="4941"/>
                    <a:pt x="15985" y="5025"/>
                    <a:pt x="16071" y="5109"/>
                  </a:cubicBezTo>
                  <a:lnTo>
                    <a:pt x="16000" y="5194"/>
                  </a:lnTo>
                  <a:lnTo>
                    <a:pt x="14637" y="4069"/>
                  </a:lnTo>
                  <a:lnTo>
                    <a:pt x="14737" y="3948"/>
                  </a:lnTo>
                  <a:close/>
                  <a:moveTo>
                    <a:pt x="4250" y="17159"/>
                  </a:moveTo>
                  <a:lnTo>
                    <a:pt x="5627" y="18295"/>
                  </a:lnTo>
                  <a:lnTo>
                    <a:pt x="5383" y="18590"/>
                  </a:lnTo>
                  <a:cubicBezTo>
                    <a:pt x="5013" y="18321"/>
                    <a:pt x="4658" y="18032"/>
                    <a:pt x="4320" y="17723"/>
                  </a:cubicBezTo>
                  <a:cubicBezTo>
                    <a:pt x="4216" y="17632"/>
                    <a:pt x="4115" y="17538"/>
                    <a:pt x="4014" y="17444"/>
                  </a:cubicBezTo>
                  <a:lnTo>
                    <a:pt x="4250" y="17159"/>
                  </a:lnTo>
                  <a:close/>
                  <a:moveTo>
                    <a:pt x="10096" y="2088"/>
                  </a:moveTo>
                  <a:cubicBezTo>
                    <a:pt x="10313" y="2088"/>
                    <a:pt x="10537" y="2102"/>
                    <a:pt x="10768" y="2131"/>
                  </a:cubicBezTo>
                  <a:cubicBezTo>
                    <a:pt x="11900" y="2274"/>
                    <a:pt x="13066" y="2761"/>
                    <a:pt x="14250" y="3587"/>
                  </a:cubicBezTo>
                  <a:lnTo>
                    <a:pt x="13785" y="4150"/>
                  </a:lnTo>
                  <a:lnTo>
                    <a:pt x="16083" y="6047"/>
                  </a:lnTo>
                  <a:lnTo>
                    <a:pt x="16498" y="5544"/>
                  </a:lnTo>
                  <a:cubicBezTo>
                    <a:pt x="16726" y="5788"/>
                    <a:pt x="16937" y="6038"/>
                    <a:pt x="17131" y="6289"/>
                  </a:cubicBezTo>
                  <a:cubicBezTo>
                    <a:pt x="17511" y="6784"/>
                    <a:pt x="17790" y="7185"/>
                    <a:pt x="17958" y="7481"/>
                  </a:cubicBezTo>
                  <a:cubicBezTo>
                    <a:pt x="18131" y="7785"/>
                    <a:pt x="18339" y="8194"/>
                    <a:pt x="18579" y="8698"/>
                  </a:cubicBezTo>
                  <a:cubicBezTo>
                    <a:pt x="18746" y="9042"/>
                    <a:pt x="18800" y="9372"/>
                    <a:pt x="18746" y="9702"/>
                  </a:cubicBezTo>
                  <a:cubicBezTo>
                    <a:pt x="18691" y="10033"/>
                    <a:pt x="18572" y="10285"/>
                    <a:pt x="18384" y="10469"/>
                  </a:cubicBezTo>
                  <a:cubicBezTo>
                    <a:pt x="18178" y="10670"/>
                    <a:pt x="17930" y="10821"/>
                    <a:pt x="17660" y="10914"/>
                  </a:cubicBezTo>
                  <a:cubicBezTo>
                    <a:pt x="17563" y="10947"/>
                    <a:pt x="17467" y="10964"/>
                    <a:pt x="17370" y="10964"/>
                  </a:cubicBezTo>
                  <a:cubicBezTo>
                    <a:pt x="17222" y="10964"/>
                    <a:pt x="17072" y="10925"/>
                    <a:pt x="16917" y="10846"/>
                  </a:cubicBezTo>
                  <a:cubicBezTo>
                    <a:pt x="16639" y="10704"/>
                    <a:pt x="16386" y="10454"/>
                    <a:pt x="16172" y="10113"/>
                  </a:cubicBezTo>
                  <a:cubicBezTo>
                    <a:pt x="15568" y="9070"/>
                    <a:pt x="14825" y="8088"/>
                    <a:pt x="13949" y="7181"/>
                  </a:cubicBezTo>
                  <a:cubicBezTo>
                    <a:pt x="13638" y="6895"/>
                    <a:pt x="13292" y="6604"/>
                    <a:pt x="12919" y="6319"/>
                  </a:cubicBezTo>
                  <a:cubicBezTo>
                    <a:pt x="12514" y="6008"/>
                    <a:pt x="12072" y="5806"/>
                    <a:pt x="11604" y="5715"/>
                  </a:cubicBezTo>
                  <a:cubicBezTo>
                    <a:pt x="11482" y="5691"/>
                    <a:pt x="11370" y="5681"/>
                    <a:pt x="11267" y="5681"/>
                  </a:cubicBezTo>
                  <a:cubicBezTo>
                    <a:pt x="10801" y="5681"/>
                    <a:pt x="10514" y="5894"/>
                    <a:pt x="10349" y="6095"/>
                  </a:cubicBezTo>
                  <a:cubicBezTo>
                    <a:pt x="10023" y="6488"/>
                    <a:pt x="9915" y="6925"/>
                    <a:pt x="10026" y="7391"/>
                  </a:cubicBezTo>
                  <a:cubicBezTo>
                    <a:pt x="10125" y="7806"/>
                    <a:pt x="10401" y="8305"/>
                    <a:pt x="10866" y="8911"/>
                  </a:cubicBezTo>
                  <a:lnTo>
                    <a:pt x="12307" y="10859"/>
                  </a:lnTo>
                  <a:cubicBezTo>
                    <a:pt x="12880" y="11655"/>
                    <a:pt x="13337" y="12360"/>
                    <a:pt x="13663" y="12957"/>
                  </a:cubicBezTo>
                  <a:cubicBezTo>
                    <a:pt x="13978" y="13525"/>
                    <a:pt x="14214" y="14134"/>
                    <a:pt x="14364" y="14766"/>
                  </a:cubicBezTo>
                  <a:cubicBezTo>
                    <a:pt x="14502" y="15360"/>
                    <a:pt x="14495" y="15946"/>
                    <a:pt x="14344" y="16508"/>
                  </a:cubicBezTo>
                  <a:cubicBezTo>
                    <a:pt x="14190" y="17079"/>
                    <a:pt x="13876" y="17663"/>
                    <a:pt x="13409" y="18247"/>
                  </a:cubicBezTo>
                  <a:cubicBezTo>
                    <a:pt x="12664" y="19183"/>
                    <a:pt x="11769" y="19781"/>
                    <a:pt x="10750" y="20023"/>
                  </a:cubicBezTo>
                  <a:cubicBezTo>
                    <a:pt x="10360" y="20115"/>
                    <a:pt x="9966" y="20161"/>
                    <a:pt x="9567" y="20161"/>
                  </a:cubicBezTo>
                  <a:cubicBezTo>
                    <a:pt x="8912" y="20161"/>
                    <a:pt x="8247" y="20037"/>
                    <a:pt x="7577" y="19790"/>
                  </a:cubicBezTo>
                  <a:cubicBezTo>
                    <a:pt x="7011" y="19580"/>
                    <a:pt x="6446" y="19295"/>
                    <a:pt x="5884" y="18934"/>
                  </a:cubicBezTo>
                  <a:lnTo>
                    <a:pt x="6481" y="18213"/>
                  </a:lnTo>
                  <a:lnTo>
                    <a:pt x="4169" y="16305"/>
                  </a:lnTo>
                  <a:lnTo>
                    <a:pt x="3582" y="17017"/>
                  </a:lnTo>
                  <a:cubicBezTo>
                    <a:pt x="2170" y="15567"/>
                    <a:pt x="1201" y="13918"/>
                    <a:pt x="697" y="12105"/>
                  </a:cubicBezTo>
                  <a:cubicBezTo>
                    <a:pt x="621" y="11795"/>
                    <a:pt x="640" y="11513"/>
                    <a:pt x="753" y="11242"/>
                  </a:cubicBezTo>
                  <a:cubicBezTo>
                    <a:pt x="869" y="10968"/>
                    <a:pt x="1037" y="10764"/>
                    <a:pt x="1265" y="10618"/>
                  </a:cubicBezTo>
                  <a:cubicBezTo>
                    <a:pt x="1511" y="10464"/>
                    <a:pt x="1789" y="10365"/>
                    <a:pt x="2078" y="10330"/>
                  </a:cubicBezTo>
                  <a:cubicBezTo>
                    <a:pt x="2128" y="10323"/>
                    <a:pt x="2177" y="10320"/>
                    <a:pt x="2225" y="10320"/>
                  </a:cubicBezTo>
                  <a:cubicBezTo>
                    <a:pt x="2437" y="10320"/>
                    <a:pt x="2637" y="10385"/>
                    <a:pt x="2832" y="10518"/>
                  </a:cubicBezTo>
                  <a:cubicBezTo>
                    <a:pt x="3083" y="10688"/>
                    <a:pt x="3298" y="10966"/>
                    <a:pt x="3477" y="11355"/>
                  </a:cubicBezTo>
                  <a:cubicBezTo>
                    <a:pt x="3516" y="11429"/>
                    <a:pt x="3605" y="11644"/>
                    <a:pt x="3749" y="12000"/>
                  </a:cubicBezTo>
                  <a:cubicBezTo>
                    <a:pt x="3901" y="12375"/>
                    <a:pt x="4039" y="12692"/>
                    <a:pt x="4163" y="12954"/>
                  </a:cubicBezTo>
                  <a:cubicBezTo>
                    <a:pt x="4294" y="13230"/>
                    <a:pt x="4507" y="13570"/>
                    <a:pt x="4811" y="13993"/>
                  </a:cubicBezTo>
                  <a:cubicBezTo>
                    <a:pt x="5113" y="14414"/>
                    <a:pt x="5461" y="14801"/>
                    <a:pt x="5847" y="15147"/>
                  </a:cubicBezTo>
                  <a:cubicBezTo>
                    <a:pt x="6107" y="15427"/>
                    <a:pt x="6422" y="15692"/>
                    <a:pt x="6782" y="15933"/>
                  </a:cubicBezTo>
                  <a:cubicBezTo>
                    <a:pt x="7118" y="16162"/>
                    <a:pt x="7471" y="16364"/>
                    <a:pt x="7838" y="16538"/>
                  </a:cubicBezTo>
                  <a:cubicBezTo>
                    <a:pt x="8145" y="16682"/>
                    <a:pt x="8462" y="16755"/>
                    <a:pt x="8781" y="16755"/>
                  </a:cubicBezTo>
                  <a:cubicBezTo>
                    <a:pt x="8857" y="16755"/>
                    <a:pt x="8934" y="16751"/>
                    <a:pt x="9011" y="16743"/>
                  </a:cubicBezTo>
                  <a:cubicBezTo>
                    <a:pt x="9433" y="16698"/>
                    <a:pt x="9795" y="16496"/>
                    <a:pt x="10088" y="16142"/>
                  </a:cubicBezTo>
                  <a:cubicBezTo>
                    <a:pt x="10338" y="15837"/>
                    <a:pt x="10407" y="15413"/>
                    <a:pt x="10293" y="14875"/>
                  </a:cubicBezTo>
                  <a:cubicBezTo>
                    <a:pt x="10188" y="14392"/>
                    <a:pt x="9920" y="13857"/>
                    <a:pt x="9497" y="13290"/>
                  </a:cubicBezTo>
                  <a:lnTo>
                    <a:pt x="8075" y="11290"/>
                  </a:lnTo>
                  <a:cubicBezTo>
                    <a:pt x="7553" y="10536"/>
                    <a:pt x="7140" y="9908"/>
                    <a:pt x="6848" y="9425"/>
                  </a:cubicBezTo>
                  <a:cubicBezTo>
                    <a:pt x="6550" y="8928"/>
                    <a:pt x="6289" y="8407"/>
                    <a:pt x="6069" y="7869"/>
                  </a:cubicBezTo>
                  <a:cubicBezTo>
                    <a:pt x="5848" y="7334"/>
                    <a:pt x="5736" y="6853"/>
                    <a:pt x="5739" y="6443"/>
                  </a:cubicBezTo>
                  <a:cubicBezTo>
                    <a:pt x="5739" y="6029"/>
                    <a:pt x="5828" y="5581"/>
                    <a:pt x="6003" y="5109"/>
                  </a:cubicBezTo>
                  <a:cubicBezTo>
                    <a:pt x="6179" y="4638"/>
                    <a:pt x="6477" y="4144"/>
                    <a:pt x="6892" y="3642"/>
                  </a:cubicBezTo>
                  <a:cubicBezTo>
                    <a:pt x="7752" y="2599"/>
                    <a:pt x="8804" y="2088"/>
                    <a:pt x="10096" y="2088"/>
                  </a:cubicBezTo>
                  <a:close/>
                  <a:moveTo>
                    <a:pt x="3628" y="17912"/>
                  </a:moveTo>
                  <a:cubicBezTo>
                    <a:pt x="3721" y="18001"/>
                    <a:pt x="3818" y="18088"/>
                    <a:pt x="3915" y="18174"/>
                  </a:cubicBezTo>
                  <a:cubicBezTo>
                    <a:pt x="4259" y="18488"/>
                    <a:pt x="4620" y="18783"/>
                    <a:pt x="4996" y="19058"/>
                  </a:cubicBezTo>
                  <a:lnTo>
                    <a:pt x="3082" y="21377"/>
                  </a:lnTo>
                  <a:cubicBezTo>
                    <a:pt x="2888" y="21612"/>
                    <a:pt x="2678" y="21726"/>
                    <a:pt x="2430" y="21726"/>
                  </a:cubicBezTo>
                  <a:cubicBezTo>
                    <a:pt x="2368" y="21726"/>
                    <a:pt x="2305" y="21719"/>
                    <a:pt x="2238" y="21705"/>
                  </a:cubicBezTo>
                  <a:cubicBezTo>
                    <a:pt x="1888" y="21634"/>
                    <a:pt x="1661" y="21452"/>
                    <a:pt x="1522" y="21134"/>
                  </a:cubicBezTo>
                  <a:cubicBezTo>
                    <a:pt x="1440" y="20944"/>
                    <a:pt x="1369" y="20647"/>
                    <a:pt x="1704" y="20240"/>
                  </a:cubicBezTo>
                  <a:lnTo>
                    <a:pt x="3628" y="17912"/>
                  </a:lnTo>
                  <a:close/>
                  <a:moveTo>
                    <a:pt x="17840" y="0"/>
                  </a:moveTo>
                  <a:cubicBezTo>
                    <a:pt x="17835" y="0"/>
                    <a:pt x="17831" y="0"/>
                    <a:pt x="17826" y="1"/>
                  </a:cubicBezTo>
                  <a:cubicBezTo>
                    <a:pt x="17410" y="8"/>
                    <a:pt x="17044" y="201"/>
                    <a:pt x="16738" y="572"/>
                  </a:cubicBezTo>
                  <a:lnTo>
                    <a:pt x="14636" y="3117"/>
                  </a:lnTo>
                  <a:cubicBezTo>
                    <a:pt x="13357" y="2217"/>
                    <a:pt x="12087" y="1684"/>
                    <a:pt x="10842" y="1528"/>
                  </a:cubicBezTo>
                  <a:cubicBezTo>
                    <a:pt x="10590" y="1496"/>
                    <a:pt x="10343" y="1480"/>
                    <a:pt x="10103" y="1480"/>
                  </a:cubicBezTo>
                  <a:cubicBezTo>
                    <a:pt x="8633" y="1480"/>
                    <a:pt x="7397" y="2076"/>
                    <a:pt x="6425" y="3254"/>
                  </a:cubicBezTo>
                  <a:cubicBezTo>
                    <a:pt x="5966" y="3810"/>
                    <a:pt x="5634" y="4361"/>
                    <a:pt x="5435" y="4898"/>
                  </a:cubicBezTo>
                  <a:cubicBezTo>
                    <a:pt x="5235" y="5436"/>
                    <a:pt x="5133" y="5956"/>
                    <a:pt x="5132" y="6440"/>
                  </a:cubicBezTo>
                  <a:cubicBezTo>
                    <a:pt x="5129" y="6931"/>
                    <a:pt x="5257" y="7490"/>
                    <a:pt x="5509" y="8101"/>
                  </a:cubicBezTo>
                  <a:cubicBezTo>
                    <a:pt x="5741" y="8667"/>
                    <a:pt x="6016" y="9214"/>
                    <a:pt x="6330" y="9738"/>
                  </a:cubicBezTo>
                  <a:cubicBezTo>
                    <a:pt x="6627" y="10231"/>
                    <a:pt x="7046" y="10871"/>
                    <a:pt x="7579" y="11638"/>
                  </a:cubicBezTo>
                  <a:lnTo>
                    <a:pt x="9007" y="13646"/>
                  </a:lnTo>
                  <a:cubicBezTo>
                    <a:pt x="9381" y="14148"/>
                    <a:pt x="9614" y="14605"/>
                    <a:pt x="9700" y="15003"/>
                  </a:cubicBezTo>
                  <a:cubicBezTo>
                    <a:pt x="9774" y="15349"/>
                    <a:pt x="9747" y="15602"/>
                    <a:pt x="9621" y="15757"/>
                  </a:cubicBezTo>
                  <a:cubicBezTo>
                    <a:pt x="9429" y="15987"/>
                    <a:pt x="9209" y="16112"/>
                    <a:pt x="8946" y="16141"/>
                  </a:cubicBezTo>
                  <a:cubicBezTo>
                    <a:pt x="8891" y="16147"/>
                    <a:pt x="8836" y="16150"/>
                    <a:pt x="8782" y="16150"/>
                  </a:cubicBezTo>
                  <a:cubicBezTo>
                    <a:pt x="8551" y="16150"/>
                    <a:pt x="8324" y="16096"/>
                    <a:pt x="8093" y="15989"/>
                  </a:cubicBezTo>
                  <a:cubicBezTo>
                    <a:pt x="7754" y="15828"/>
                    <a:pt x="7429" y="15642"/>
                    <a:pt x="7119" y="15430"/>
                  </a:cubicBezTo>
                  <a:cubicBezTo>
                    <a:pt x="6810" y="15225"/>
                    <a:pt x="6525" y="14986"/>
                    <a:pt x="6270" y="14716"/>
                  </a:cubicBezTo>
                  <a:cubicBezTo>
                    <a:pt x="5910" y="14392"/>
                    <a:pt x="5586" y="14031"/>
                    <a:pt x="5302" y="13639"/>
                  </a:cubicBezTo>
                  <a:cubicBezTo>
                    <a:pt x="5022" y="13252"/>
                    <a:pt x="4823" y="12935"/>
                    <a:pt x="4710" y="12695"/>
                  </a:cubicBezTo>
                  <a:cubicBezTo>
                    <a:pt x="4590" y="12442"/>
                    <a:pt x="4456" y="12135"/>
                    <a:pt x="4310" y="11773"/>
                  </a:cubicBezTo>
                  <a:cubicBezTo>
                    <a:pt x="4155" y="11389"/>
                    <a:pt x="4056" y="11158"/>
                    <a:pt x="4021" y="11092"/>
                  </a:cubicBezTo>
                  <a:cubicBezTo>
                    <a:pt x="3802" y="10613"/>
                    <a:pt x="3517" y="10251"/>
                    <a:pt x="3170" y="10018"/>
                  </a:cubicBezTo>
                  <a:cubicBezTo>
                    <a:pt x="2873" y="9816"/>
                    <a:pt x="2555" y="9715"/>
                    <a:pt x="2219" y="9715"/>
                  </a:cubicBezTo>
                  <a:cubicBezTo>
                    <a:pt x="2146" y="9715"/>
                    <a:pt x="2072" y="9720"/>
                    <a:pt x="1997" y="9730"/>
                  </a:cubicBezTo>
                  <a:cubicBezTo>
                    <a:pt x="1622" y="9777"/>
                    <a:pt x="1261" y="9906"/>
                    <a:pt x="941" y="10107"/>
                  </a:cubicBezTo>
                  <a:cubicBezTo>
                    <a:pt x="609" y="10318"/>
                    <a:pt x="358" y="10622"/>
                    <a:pt x="195" y="11009"/>
                  </a:cubicBezTo>
                  <a:cubicBezTo>
                    <a:pt x="29" y="11399"/>
                    <a:pt x="1" y="11819"/>
                    <a:pt x="110" y="12256"/>
                  </a:cubicBezTo>
                  <a:lnTo>
                    <a:pt x="111" y="12264"/>
                  </a:lnTo>
                  <a:cubicBezTo>
                    <a:pt x="651" y="14198"/>
                    <a:pt x="1685" y="15952"/>
                    <a:pt x="3193" y="17489"/>
                  </a:cubicBezTo>
                  <a:lnTo>
                    <a:pt x="1238" y="19856"/>
                  </a:lnTo>
                  <a:cubicBezTo>
                    <a:pt x="733" y="20467"/>
                    <a:pt x="811" y="21020"/>
                    <a:pt x="967" y="21376"/>
                  </a:cubicBezTo>
                  <a:cubicBezTo>
                    <a:pt x="1185" y="21877"/>
                    <a:pt x="1571" y="22187"/>
                    <a:pt x="2116" y="22299"/>
                  </a:cubicBezTo>
                  <a:cubicBezTo>
                    <a:pt x="2219" y="22321"/>
                    <a:pt x="2323" y="22332"/>
                    <a:pt x="2428" y="22332"/>
                  </a:cubicBezTo>
                  <a:cubicBezTo>
                    <a:pt x="2855" y="22332"/>
                    <a:pt x="3238" y="22139"/>
                    <a:pt x="3548" y="21764"/>
                  </a:cubicBezTo>
                  <a:lnTo>
                    <a:pt x="5496" y="19406"/>
                  </a:lnTo>
                  <a:cubicBezTo>
                    <a:pt x="6115" y="19808"/>
                    <a:pt x="6740" y="20127"/>
                    <a:pt x="7368" y="20359"/>
                  </a:cubicBezTo>
                  <a:cubicBezTo>
                    <a:pt x="8105" y="20631"/>
                    <a:pt x="8841" y="20768"/>
                    <a:pt x="9565" y="20768"/>
                  </a:cubicBezTo>
                  <a:cubicBezTo>
                    <a:pt x="10012" y="20768"/>
                    <a:pt x="10454" y="20716"/>
                    <a:pt x="10890" y="20613"/>
                  </a:cubicBezTo>
                  <a:cubicBezTo>
                    <a:pt x="12044" y="20338"/>
                    <a:pt x="13051" y="19670"/>
                    <a:pt x="13883" y="18624"/>
                  </a:cubicBezTo>
                  <a:cubicBezTo>
                    <a:pt x="14401" y="17977"/>
                    <a:pt x="14754" y="17318"/>
                    <a:pt x="14929" y="16666"/>
                  </a:cubicBezTo>
                  <a:cubicBezTo>
                    <a:pt x="15107" y="16007"/>
                    <a:pt x="15115" y="15320"/>
                    <a:pt x="14953" y="14629"/>
                  </a:cubicBezTo>
                  <a:cubicBezTo>
                    <a:pt x="14791" y="13944"/>
                    <a:pt x="14535" y="13284"/>
                    <a:pt x="14194" y="12666"/>
                  </a:cubicBezTo>
                  <a:cubicBezTo>
                    <a:pt x="13856" y="12049"/>
                    <a:pt x="13387" y="11322"/>
                    <a:pt x="12796" y="10503"/>
                  </a:cubicBezTo>
                  <a:lnTo>
                    <a:pt x="11349" y="8546"/>
                  </a:lnTo>
                  <a:cubicBezTo>
                    <a:pt x="10940" y="8013"/>
                    <a:pt x="10692" y="7578"/>
                    <a:pt x="10614" y="7250"/>
                  </a:cubicBezTo>
                  <a:cubicBezTo>
                    <a:pt x="10548" y="6972"/>
                    <a:pt x="10612" y="6728"/>
                    <a:pt x="10816" y="6481"/>
                  </a:cubicBezTo>
                  <a:cubicBezTo>
                    <a:pt x="10888" y="6393"/>
                    <a:pt x="11010" y="6287"/>
                    <a:pt x="11261" y="6287"/>
                  </a:cubicBezTo>
                  <a:cubicBezTo>
                    <a:pt x="11328" y="6287"/>
                    <a:pt x="11403" y="6295"/>
                    <a:pt x="11488" y="6311"/>
                  </a:cubicBezTo>
                  <a:cubicBezTo>
                    <a:pt x="11863" y="6383"/>
                    <a:pt x="12221" y="6547"/>
                    <a:pt x="12549" y="6798"/>
                  </a:cubicBezTo>
                  <a:cubicBezTo>
                    <a:pt x="12908" y="7072"/>
                    <a:pt x="13241" y="7349"/>
                    <a:pt x="13525" y="7612"/>
                  </a:cubicBezTo>
                  <a:cubicBezTo>
                    <a:pt x="14345" y="8460"/>
                    <a:pt x="15060" y="9403"/>
                    <a:pt x="15653" y="10423"/>
                  </a:cubicBezTo>
                  <a:cubicBezTo>
                    <a:pt x="15931" y="10868"/>
                    <a:pt x="16264" y="11191"/>
                    <a:pt x="16641" y="11384"/>
                  </a:cubicBezTo>
                  <a:cubicBezTo>
                    <a:pt x="16883" y="11506"/>
                    <a:pt x="17126" y="11568"/>
                    <a:pt x="17368" y="11568"/>
                  </a:cubicBezTo>
                  <a:cubicBezTo>
                    <a:pt x="17532" y="11568"/>
                    <a:pt x="17695" y="11540"/>
                    <a:pt x="17858" y="11484"/>
                  </a:cubicBezTo>
                  <a:cubicBezTo>
                    <a:pt x="18213" y="11362"/>
                    <a:pt x="18539" y="11162"/>
                    <a:pt x="18807" y="10899"/>
                  </a:cubicBezTo>
                  <a:cubicBezTo>
                    <a:pt x="19088" y="10626"/>
                    <a:pt x="19268" y="10255"/>
                    <a:pt x="19342" y="9799"/>
                  </a:cubicBezTo>
                  <a:cubicBezTo>
                    <a:pt x="19416" y="9344"/>
                    <a:pt x="19343" y="8885"/>
                    <a:pt x="19125" y="8434"/>
                  </a:cubicBezTo>
                  <a:cubicBezTo>
                    <a:pt x="18880" y="7918"/>
                    <a:pt x="18664" y="7496"/>
                    <a:pt x="18484" y="7180"/>
                  </a:cubicBezTo>
                  <a:cubicBezTo>
                    <a:pt x="18302" y="6860"/>
                    <a:pt x="18007" y="6435"/>
                    <a:pt x="17610" y="5918"/>
                  </a:cubicBezTo>
                  <a:cubicBezTo>
                    <a:pt x="17389" y="5630"/>
                    <a:pt x="17146" y="5348"/>
                    <a:pt x="16886" y="5070"/>
                  </a:cubicBezTo>
                  <a:lnTo>
                    <a:pt x="19035" y="2470"/>
                  </a:lnTo>
                  <a:cubicBezTo>
                    <a:pt x="19325" y="2118"/>
                    <a:pt x="19440" y="1730"/>
                    <a:pt x="19375" y="1317"/>
                  </a:cubicBezTo>
                  <a:cubicBezTo>
                    <a:pt x="19312" y="920"/>
                    <a:pt x="19139" y="600"/>
                    <a:pt x="18856" y="356"/>
                  </a:cubicBezTo>
                  <a:cubicBezTo>
                    <a:pt x="18577" y="115"/>
                    <a:pt x="18238" y="0"/>
                    <a:pt x="178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5"/>
            <p:cNvSpPr/>
            <p:nvPr/>
          </p:nvSpPr>
          <p:spPr>
            <a:xfrm>
              <a:off x="967075" y="2556650"/>
              <a:ext cx="2732675" cy="2817825"/>
            </a:xfrm>
            <a:custGeom>
              <a:rect b="b" l="l" r="r" t="t"/>
              <a:pathLst>
                <a:path extrusionOk="0" h="112713" w="109307">
                  <a:moveTo>
                    <a:pt x="40247" y="0"/>
                  </a:moveTo>
                  <a:lnTo>
                    <a:pt x="0" y="36443"/>
                  </a:lnTo>
                  <a:lnTo>
                    <a:pt x="69061" y="112712"/>
                  </a:lnTo>
                  <a:lnTo>
                    <a:pt x="109306" y="76271"/>
                  </a:lnTo>
                  <a:lnTo>
                    <a:pt x="40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5"/>
            <p:cNvSpPr/>
            <p:nvPr/>
          </p:nvSpPr>
          <p:spPr>
            <a:xfrm>
              <a:off x="958900" y="2549250"/>
              <a:ext cx="2749600" cy="2832900"/>
            </a:xfrm>
            <a:custGeom>
              <a:rect b="b" l="l" r="r" t="t"/>
              <a:pathLst>
                <a:path extrusionOk="0" h="113316" w="109984">
                  <a:moveTo>
                    <a:pt x="40560" y="731"/>
                  </a:moveTo>
                  <a:lnTo>
                    <a:pt x="109219" y="76546"/>
                  </a:lnTo>
                  <a:lnTo>
                    <a:pt x="69426" y="112585"/>
                  </a:lnTo>
                  <a:lnTo>
                    <a:pt x="765" y="36770"/>
                  </a:lnTo>
                  <a:lnTo>
                    <a:pt x="40560" y="731"/>
                  </a:lnTo>
                  <a:close/>
                  <a:moveTo>
                    <a:pt x="40581" y="0"/>
                  </a:moveTo>
                  <a:cubicBezTo>
                    <a:pt x="40509" y="0"/>
                    <a:pt x="40436" y="26"/>
                    <a:pt x="40378" y="79"/>
                  </a:cubicBezTo>
                  <a:lnTo>
                    <a:pt x="134" y="36524"/>
                  </a:lnTo>
                  <a:cubicBezTo>
                    <a:pt x="11" y="36636"/>
                    <a:pt x="0" y="36828"/>
                    <a:pt x="114" y="36953"/>
                  </a:cubicBezTo>
                  <a:lnTo>
                    <a:pt x="69180" y="113216"/>
                  </a:lnTo>
                  <a:cubicBezTo>
                    <a:pt x="69233" y="113276"/>
                    <a:pt x="69308" y="113311"/>
                    <a:pt x="69388" y="113315"/>
                  </a:cubicBezTo>
                  <a:lnTo>
                    <a:pt x="69404" y="113315"/>
                  </a:lnTo>
                  <a:cubicBezTo>
                    <a:pt x="69479" y="113315"/>
                    <a:pt x="69551" y="113288"/>
                    <a:pt x="69607" y="113237"/>
                  </a:cubicBezTo>
                  <a:lnTo>
                    <a:pt x="109851" y="76792"/>
                  </a:lnTo>
                  <a:cubicBezTo>
                    <a:pt x="109975" y="76680"/>
                    <a:pt x="109984" y="76488"/>
                    <a:pt x="109872" y="76365"/>
                  </a:cubicBezTo>
                  <a:lnTo>
                    <a:pt x="40806" y="100"/>
                  </a:lnTo>
                  <a:cubicBezTo>
                    <a:pt x="40746" y="34"/>
                    <a:pt x="40664" y="0"/>
                    <a:pt x="40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5"/>
            <p:cNvSpPr/>
            <p:nvPr/>
          </p:nvSpPr>
          <p:spPr>
            <a:xfrm>
              <a:off x="1201475" y="2799675"/>
              <a:ext cx="2245400" cy="2315675"/>
            </a:xfrm>
            <a:custGeom>
              <a:rect b="b" l="l" r="r" t="t"/>
              <a:pathLst>
                <a:path extrusionOk="0" h="92627" w="89816">
                  <a:moveTo>
                    <a:pt x="33797" y="1"/>
                  </a:moveTo>
                  <a:cubicBezTo>
                    <a:pt x="32707" y="988"/>
                    <a:pt x="31339" y="1474"/>
                    <a:pt x="29976" y="1474"/>
                  </a:cubicBezTo>
                  <a:cubicBezTo>
                    <a:pt x="28778" y="1474"/>
                    <a:pt x="27583" y="1098"/>
                    <a:pt x="26584" y="356"/>
                  </a:cubicBezTo>
                  <a:lnTo>
                    <a:pt x="1329" y="23227"/>
                  </a:lnTo>
                  <a:cubicBezTo>
                    <a:pt x="2696" y="25511"/>
                    <a:pt x="2309" y="28517"/>
                    <a:pt x="261" y="30371"/>
                  </a:cubicBezTo>
                  <a:cubicBezTo>
                    <a:pt x="178" y="30448"/>
                    <a:pt x="89" y="30514"/>
                    <a:pt x="0" y="30583"/>
                  </a:cubicBezTo>
                  <a:lnTo>
                    <a:pt x="56041" y="92465"/>
                  </a:lnTo>
                  <a:cubicBezTo>
                    <a:pt x="56119" y="92385"/>
                    <a:pt x="56195" y="92303"/>
                    <a:pt x="56278" y="92228"/>
                  </a:cubicBezTo>
                  <a:cubicBezTo>
                    <a:pt x="57369" y="91240"/>
                    <a:pt x="58737" y="90753"/>
                    <a:pt x="60101" y="90753"/>
                  </a:cubicBezTo>
                  <a:cubicBezTo>
                    <a:pt x="61654" y="90753"/>
                    <a:pt x="63202" y="91384"/>
                    <a:pt x="64326" y="92626"/>
                  </a:cubicBezTo>
                  <a:lnTo>
                    <a:pt x="89416" y="69904"/>
                  </a:lnTo>
                  <a:cubicBezTo>
                    <a:pt x="87304" y="67572"/>
                    <a:pt x="87483" y="63968"/>
                    <a:pt x="89816" y="61856"/>
                  </a:cubicBezTo>
                  <a:lnTo>
                    <a:pt x="337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5"/>
            <p:cNvSpPr/>
            <p:nvPr/>
          </p:nvSpPr>
          <p:spPr>
            <a:xfrm>
              <a:off x="1192950" y="2792100"/>
              <a:ext cx="2262350" cy="2330800"/>
            </a:xfrm>
            <a:custGeom>
              <a:rect b="b" l="l" r="r" t="t"/>
              <a:pathLst>
                <a:path extrusionOk="0" h="93232" w="90494">
                  <a:moveTo>
                    <a:pt x="34112" y="726"/>
                  </a:moveTo>
                  <a:lnTo>
                    <a:pt x="89733" y="62144"/>
                  </a:lnTo>
                  <a:cubicBezTo>
                    <a:pt x="88680" y="63197"/>
                    <a:pt x="88063" y="64587"/>
                    <a:pt x="87988" y="66086"/>
                  </a:cubicBezTo>
                  <a:cubicBezTo>
                    <a:pt x="87914" y="67586"/>
                    <a:pt x="88391" y="69027"/>
                    <a:pt x="89336" y="70181"/>
                  </a:cubicBezTo>
                  <a:lnTo>
                    <a:pt x="64683" y="92506"/>
                  </a:lnTo>
                  <a:cubicBezTo>
                    <a:pt x="63521" y="91346"/>
                    <a:pt x="61985" y="90756"/>
                    <a:pt x="60441" y="90756"/>
                  </a:cubicBezTo>
                  <a:cubicBezTo>
                    <a:pt x="60438" y="90756"/>
                    <a:pt x="60434" y="90756"/>
                    <a:pt x="60431" y="90756"/>
                  </a:cubicBezTo>
                  <a:cubicBezTo>
                    <a:pt x="58947" y="90756"/>
                    <a:pt x="57516" y="91309"/>
                    <a:pt x="56416" y="92305"/>
                  </a:cubicBezTo>
                  <a:cubicBezTo>
                    <a:pt x="56410" y="92313"/>
                    <a:pt x="56400" y="92320"/>
                    <a:pt x="56393" y="92328"/>
                  </a:cubicBezTo>
                  <a:lnTo>
                    <a:pt x="782" y="30920"/>
                  </a:lnTo>
                  <a:cubicBezTo>
                    <a:pt x="789" y="30914"/>
                    <a:pt x="797" y="30906"/>
                    <a:pt x="805" y="30899"/>
                  </a:cubicBezTo>
                  <a:cubicBezTo>
                    <a:pt x="2857" y="29041"/>
                    <a:pt x="3363" y="26004"/>
                    <a:pt x="2053" y="23592"/>
                  </a:cubicBezTo>
                  <a:lnTo>
                    <a:pt x="26947" y="1046"/>
                  </a:lnTo>
                  <a:cubicBezTo>
                    <a:pt x="27962" y="1736"/>
                    <a:pt x="29137" y="2077"/>
                    <a:pt x="30310" y="2077"/>
                  </a:cubicBezTo>
                  <a:cubicBezTo>
                    <a:pt x="31664" y="2077"/>
                    <a:pt x="33015" y="1622"/>
                    <a:pt x="34112" y="726"/>
                  </a:cubicBezTo>
                  <a:close/>
                  <a:moveTo>
                    <a:pt x="34138" y="0"/>
                  </a:moveTo>
                  <a:cubicBezTo>
                    <a:pt x="34066" y="0"/>
                    <a:pt x="33993" y="26"/>
                    <a:pt x="33935" y="79"/>
                  </a:cubicBezTo>
                  <a:cubicBezTo>
                    <a:pt x="32914" y="1002"/>
                    <a:pt x="31613" y="1471"/>
                    <a:pt x="30309" y="1471"/>
                  </a:cubicBezTo>
                  <a:cubicBezTo>
                    <a:pt x="29184" y="1471"/>
                    <a:pt x="28057" y="1123"/>
                    <a:pt x="27104" y="416"/>
                  </a:cubicBezTo>
                  <a:cubicBezTo>
                    <a:pt x="27051" y="375"/>
                    <a:pt x="26987" y="355"/>
                    <a:pt x="26923" y="355"/>
                  </a:cubicBezTo>
                  <a:cubicBezTo>
                    <a:pt x="26850" y="355"/>
                    <a:pt x="26777" y="382"/>
                    <a:pt x="26720" y="434"/>
                  </a:cubicBezTo>
                  <a:lnTo>
                    <a:pt x="1465" y="23306"/>
                  </a:lnTo>
                  <a:cubicBezTo>
                    <a:pt x="1359" y="23402"/>
                    <a:pt x="1335" y="23561"/>
                    <a:pt x="1409" y="23686"/>
                  </a:cubicBezTo>
                  <a:cubicBezTo>
                    <a:pt x="2725" y="25884"/>
                    <a:pt x="2300" y="28729"/>
                    <a:pt x="397" y="30451"/>
                  </a:cubicBezTo>
                  <a:cubicBezTo>
                    <a:pt x="343" y="30502"/>
                    <a:pt x="284" y="30548"/>
                    <a:pt x="226" y="30593"/>
                  </a:cubicBezTo>
                  <a:lnTo>
                    <a:pt x="153" y="30651"/>
                  </a:lnTo>
                  <a:cubicBezTo>
                    <a:pt x="17" y="30760"/>
                    <a:pt x="0" y="30961"/>
                    <a:pt x="117" y="31091"/>
                  </a:cubicBezTo>
                  <a:lnTo>
                    <a:pt x="56158" y="92972"/>
                  </a:lnTo>
                  <a:cubicBezTo>
                    <a:pt x="56214" y="93033"/>
                    <a:pt x="56292" y="93070"/>
                    <a:pt x="56376" y="93071"/>
                  </a:cubicBezTo>
                  <a:cubicBezTo>
                    <a:pt x="56380" y="93071"/>
                    <a:pt x="56385" y="93072"/>
                    <a:pt x="56389" y="93072"/>
                  </a:cubicBezTo>
                  <a:cubicBezTo>
                    <a:pt x="56469" y="93072"/>
                    <a:pt x="56544" y="93039"/>
                    <a:pt x="56598" y="92981"/>
                  </a:cubicBezTo>
                  <a:lnTo>
                    <a:pt x="56663" y="92914"/>
                  </a:lnTo>
                  <a:cubicBezTo>
                    <a:pt x="56716" y="92860"/>
                    <a:pt x="56768" y="92807"/>
                    <a:pt x="56824" y="92756"/>
                  </a:cubicBezTo>
                  <a:cubicBezTo>
                    <a:pt x="57855" y="91822"/>
                    <a:pt x="59151" y="91362"/>
                    <a:pt x="60443" y="91362"/>
                  </a:cubicBezTo>
                  <a:cubicBezTo>
                    <a:pt x="61915" y="91362"/>
                    <a:pt x="63380" y="91959"/>
                    <a:pt x="64443" y="93132"/>
                  </a:cubicBezTo>
                  <a:cubicBezTo>
                    <a:pt x="64497" y="93192"/>
                    <a:pt x="64572" y="93227"/>
                    <a:pt x="64653" y="93231"/>
                  </a:cubicBezTo>
                  <a:lnTo>
                    <a:pt x="64667" y="93231"/>
                  </a:lnTo>
                  <a:cubicBezTo>
                    <a:pt x="64743" y="93231"/>
                    <a:pt x="64816" y="93204"/>
                    <a:pt x="64870" y="93153"/>
                  </a:cubicBezTo>
                  <a:lnTo>
                    <a:pt x="89961" y="70431"/>
                  </a:lnTo>
                  <a:cubicBezTo>
                    <a:pt x="90021" y="70377"/>
                    <a:pt x="90056" y="70302"/>
                    <a:pt x="90060" y="70222"/>
                  </a:cubicBezTo>
                  <a:cubicBezTo>
                    <a:pt x="90064" y="70141"/>
                    <a:pt x="90035" y="70063"/>
                    <a:pt x="89982" y="70003"/>
                  </a:cubicBezTo>
                  <a:cubicBezTo>
                    <a:pt x="89022" y="68943"/>
                    <a:pt x="88522" y="67544"/>
                    <a:pt x="88593" y="66115"/>
                  </a:cubicBezTo>
                  <a:cubicBezTo>
                    <a:pt x="88664" y="64686"/>
                    <a:pt x="89300" y="63344"/>
                    <a:pt x="90360" y="62383"/>
                  </a:cubicBezTo>
                  <a:cubicBezTo>
                    <a:pt x="90483" y="62271"/>
                    <a:pt x="90494" y="62080"/>
                    <a:pt x="90381" y="61956"/>
                  </a:cubicBezTo>
                  <a:lnTo>
                    <a:pt x="34363" y="101"/>
                  </a:lnTo>
                  <a:cubicBezTo>
                    <a:pt x="34304" y="34"/>
                    <a:pt x="34221" y="0"/>
                    <a:pt x="34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5"/>
            <p:cNvSpPr/>
            <p:nvPr/>
          </p:nvSpPr>
          <p:spPr>
            <a:xfrm>
              <a:off x="1854650" y="3712800"/>
              <a:ext cx="757200" cy="694100"/>
            </a:xfrm>
            <a:custGeom>
              <a:rect b="b" l="l" r="r" t="t"/>
              <a:pathLst>
                <a:path extrusionOk="0" h="27764" w="30288">
                  <a:moveTo>
                    <a:pt x="4343" y="1"/>
                  </a:moveTo>
                  <a:cubicBezTo>
                    <a:pt x="4239" y="1"/>
                    <a:pt x="4137" y="54"/>
                    <a:pt x="4081" y="150"/>
                  </a:cubicBezTo>
                  <a:cubicBezTo>
                    <a:pt x="1" y="7095"/>
                    <a:pt x="896" y="15779"/>
                    <a:pt x="6308" y="21758"/>
                  </a:cubicBezTo>
                  <a:cubicBezTo>
                    <a:pt x="9883" y="25705"/>
                    <a:pt x="14902" y="27764"/>
                    <a:pt x="19954" y="27764"/>
                  </a:cubicBezTo>
                  <a:cubicBezTo>
                    <a:pt x="23480" y="27764"/>
                    <a:pt x="27024" y="26761"/>
                    <a:pt x="30104" y="24697"/>
                  </a:cubicBezTo>
                  <a:cubicBezTo>
                    <a:pt x="30248" y="24605"/>
                    <a:pt x="30288" y="24413"/>
                    <a:pt x="30193" y="24272"/>
                  </a:cubicBezTo>
                  <a:cubicBezTo>
                    <a:pt x="30135" y="24186"/>
                    <a:pt x="30039" y="24138"/>
                    <a:pt x="29942" y="24138"/>
                  </a:cubicBezTo>
                  <a:cubicBezTo>
                    <a:pt x="29881" y="24138"/>
                    <a:pt x="29820" y="24156"/>
                    <a:pt x="29767" y="24194"/>
                  </a:cubicBezTo>
                  <a:cubicBezTo>
                    <a:pt x="26788" y="26190"/>
                    <a:pt x="23363" y="27160"/>
                    <a:pt x="19955" y="27160"/>
                  </a:cubicBezTo>
                  <a:cubicBezTo>
                    <a:pt x="15068" y="27160"/>
                    <a:pt x="10214" y="25167"/>
                    <a:pt x="6757" y="21350"/>
                  </a:cubicBezTo>
                  <a:cubicBezTo>
                    <a:pt x="1523" y="15571"/>
                    <a:pt x="657" y="7174"/>
                    <a:pt x="4604" y="456"/>
                  </a:cubicBezTo>
                  <a:cubicBezTo>
                    <a:pt x="4688" y="312"/>
                    <a:pt x="4640" y="127"/>
                    <a:pt x="4496" y="42"/>
                  </a:cubicBezTo>
                  <a:cubicBezTo>
                    <a:pt x="4448" y="14"/>
                    <a:pt x="4395" y="1"/>
                    <a:pt x="43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5"/>
            <p:cNvSpPr/>
            <p:nvPr/>
          </p:nvSpPr>
          <p:spPr>
            <a:xfrm>
              <a:off x="2024600" y="3515250"/>
              <a:ext cx="187400" cy="120775"/>
            </a:xfrm>
            <a:custGeom>
              <a:rect b="b" l="l" r="r" t="t"/>
              <a:pathLst>
                <a:path extrusionOk="0" h="4831" w="7496">
                  <a:moveTo>
                    <a:pt x="7154" y="1"/>
                  </a:moveTo>
                  <a:cubicBezTo>
                    <a:pt x="7121" y="1"/>
                    <a:pt x="7088" y="6"/>
                    <a:pt x="7055" y="17"/>
                  </a:cubicBezTo>
                  <a:cubicBezTo>
                    <a:pt x="4736" y="827"/>
                    <a:pt x="2629" y="2080"/>
                    <a:pt x="794" y="3743"/>
                  </a:cubicBezTo>
                  <a:cubicBezTo>
                    <a:pt x="588" y="3929"/>
                    <a:pt x="388" y="4120"/>
                    <a:pt x="192" y="4312"/>
                  </a:cubicBezTo>
                  <a:cubicBezTo>
                    <a:pt x="1" y="4502"/>
                    <a:pt x="135" y="4831"/>
                    <a:pt x="406" y="4831"/>
                  </a:cubicBezTo>
                  <a:cubicBezTo>
                    <a:pt x="485" y="4831"/>
                    <a:pt x="562" y="4799"/>
                    <a:pt x="618" y="4742"/>
                  </a:cubicBezTo>
                  <a:cubicBezTo>
                    <a:pt x="808" y="4556"/>
                    <a:pt x="1001" y="4372"/>
                    <a:pt x="1200" y="4192"/>
                  </a:cubicBezTo>
                  <a:cubicBezTo>
                    <a:pt x="2975" y="2585"/>
                    <a:pt x="5012" y="1373"/>
                    <a:pt x="7254" y="589"/>
                  </a:cubicBezTo>
                  <a:cubicBezTo>
                    <a:pt x="7413" y="534"/>
                    <a:pt x="7495" y="361"/>
                    <a:pt x="7441" y="204"/>
                  </a:cubicBezTo>
                  <a:cubicBezTo>
                    <a:pt x="7397" y="79"/>
                    <a:pt x="7280" y="1"/>
                    <a:pt x="71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5"/>
            <p:cNvSpPr/>
            <p:nvPr/>
          </p:nvSpPr>
          <p:spPr>
            <a:xfrm>
              <a:off x="2258500" y="3489950"/>
              <a:ext cx="591975" cy="712700"/>
            </a:xfrm>
            <a:custGeom>
              <a:rect b="b" l="l" r="r" t="t"/>
              <a:pathLst>
                <a:path extrusionOk="0" h="28508" w="23679">
                  <a:moveTo>
                    <a:pt x="3802" y="0"/>
                  </a:moveTo>
                  <a:cubicBezTo>
                    <a:pt x="2633" y="0"/>
                    <a:pt x="1452" y="111"/>
                    <a:pt x="273" y="338"/>
                  </a:cubicBezTo>
                  <a:cubicBezTo>
                    <a:pt x="108" y="369"/>
                    <a:pt x="0" y="528"/>
                    <a:pt x="33" y="692"/>
                  </a:cubicBezTo>
                  <a:cubicBezTo>
                    <a:pt x="61" y="837"/>
                    <a:pt x="188" y="938"/>
                    <a:pt x="330" y="938"/>
                  </a:cubicBezTo>
                  <a:cubicBezTo>
                    <a:pt x="349" y="938"/>
                    <a:pt x="368" y="937"/>
                    <a:pt x="387" y="933"/>
                  </a:cubicBezTo>
                  <a:cubicBezTo>
                    <a:pt x="1529" y="714"/>
                    <a:pt x="2672" y="606"/>
                    <a:pt x="3803" y="606"/>
                  </a:cubicBezTo>
                  <a:cubicBezTo>
                    <a:pt x="8759" y="606"/>
                    <a:pt x="13487" y="2673"/>
                    <a:pt x="16904" y="6446"/>
                  </a:cubicBezTo>
                  <a:cubicBezTo>
                    <a:pt x="22313" y="12419"/>
                    <a:pt x="23021" y="21298"/>
                    <a:pt x="18624" y="28039"/>
                  </a:cubicBezTo>
                  <a:cubicBezTo>
                    <a:pt x="18493" y="28240"/>
                    <a:pt x="18637" y="28507"/>
                    <a:pt x="18878" y="28507"/>
                  </a:cubicBezTo>
                  <a:cubicBezTo>
                    <a:pt x="18980" y="28507"/>
                    <a:pt x="19076" y="28455"/>
                    <a:pt x="19132" y="28371"/>
                  </a:cubicBezTo>
                  <a:cubicBezTo>
                    <a:pt x="23678" y="21400"/>
                    <a:pt x="22948" y="12216"/>
                    <a:pt x="17353" y="6039"/>
                  </a:cubicBezTo>
                  <a:cubicBezTo>
                    <a:pt x="13819" y="2138"/>
                    <a:pt x="8928" y="0"/>
                    <a:pt x="3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5"/>
            <p:cNvSpPr/>
            <p:nvPr/>
          </p:nvSpPr>
          <p:spPr>
            <a:xfrm>
              <a:off x="1939025" y="3535500"/>
              <a:ext cx="826625" cy="826650"/>
            </a:xfrm>
            <a:custGeom>
              <a:rect b="b" l="l" r="r" t="t"/>
              <a:pathLst>
                <a:path extrusionOk="0" h="33066" w="33065">
                  <a:moveTo>
                    <a:pt x="16532" y="0"/>
                  </a:moveTo>
                  <a:cubicBezTo>
                    <a:pt x="12148" y="0"/>
                    <a:pt x="7943" y="1743"/>
                    <a:pt x="4843" y="4844"/>
                  </a:cubicBezTo>
                  <a:cubicBezTo>
                    <a:pt x="1743" y="7943"/>
                    <a:pt x="0" y="12148"/>
                    <a:pt x="0" y="16533"/>
                  </a:cubicBezTo>
                  <a:cubicBezTo>
                    <a:pt x="0" y="20918"/>
                    <a:pt x="1743" y="25123"/>
                    <a:pt x="4843" y="28222"/>
                  </a:cubicBezTo>
                  <a:cubicBezTo>
                    <a:pt x="7943" y="31323"/>
                    <a:pt x="12148" y="33065"/>
                    <a:pt x="16532" y="33065"/>
                  </a:cubicBezTo>
                  <a:cubicBezTo>
                    <a:pt x="20917" y="33065"/>
                    <a:pt x="25122" y="31323"/>
                    <a:pt x="28222" y="28222"/>
                  </a:cubicBezTo>
                  <a:cubicBezTo>
                    <a:pt x="31322" y="25123"/>
                    <a:pt x="33065" y="20918"/>
                    <a:pt x="33065" y="16533"/>
                  </a:cubicBezTo>
                  <a:cubicBezTo>
                    <a:pt x="33065" y="12148"/>
                    <a:pt x="31322" y="7943"/>
                    <a:pt x="28222" y="4844"/>
                  </a:cubicBezTo>
                  <a:cubicBezTo>
                    <a:pt x="25122" y="1743"/>
                    <a:pt x="20917" y="0"/>
                    <a:pt x="165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5"/>
            <p:cNvSpPr/>
            <p:nvPr/>
          </p:nvSpPr>
          <p:spPr>
            <a:xfrm>
              <a:off x="2081225" y="3703250"/>
              <a:ext cx="515800" cy="482450"/>
            </a:xfrm>
            <a:custGeom>
              <a:rect b="b" l="l" r="r" t="t"/>
              <a:pathLst>
                <a:path extrusionOk="0" h="19298" w="20632">
                  <a:moveTo>
                    <a:pt x="19420" y="1"/>
                  </a:moveTo>
                  <a:cubicBezTo>
                    <a:pt x="19144" y="1"/>
                    <a:pt x="18881" y="114"/>
                    <a:pt x="18631" y="341"/>
                  </a:cubicBezTo>
                  <a:lnTo>
                    <a:pt x="15974" y="2746"/>
                  </a:lnTo>
                  <a:lnTo>
                    <a:pt x="15974" y="2746"/>
                  </a:lnTo>
                  <a:cubicBezTo>
                    <a:pt x="14812" y="1594"/>
                    <a:pt x="13613" y="847"/>
                    <a:pt x="12375" y="505"/>
                  </a:cubicBezTo>
                  <a:cubicBezTo>
                    <a:pt x="11900" y="374"/>
                    <a:pt x="11441" y="309"/>
                    <a:pt x="11000" y="309"/>
                  </a:cubicBezTo>
                  <a:cubicBezTo>
                    <a:pt x="9909" y="309"/>
                    <a:pt x="8922" y="709"/>
                    <a:pt x="8038" y="1509"/>
                  </a:cubicBezTo>
                  <a:cubicBezTo>
                    <a:pt x="7528" y="1970"/>
                    <a:pt x="7143" y="2439"/>
                    <a:pt x="6884" y="2913"/>
                  </a:cubicBezTo>
                  <a:cubicBezTo>
                    <a:pt x="6625" y="3387"/>
                    <a:pt x="6462" y="3848"/>
                    <a:pt x="6396" y="4296"/>
                  </a:cubicBezTo>
                  <a:cubicBezTo>
                    <a:pt x="6330" y="4743"/>
                    <a:pt x="6372" y="5269"/>
                    <a:pt x="6525" y="5873"/>
                  </a:cubicBezTo>
                  <a:cubicBezTo>
                    <a:pt x="6669" y="6451"/>
                    <a:pt x="6857" y="7019"/>
                    <a:pt x="7086" y="7569"/>
                  </a:cubicBezTo>
                  <a:cubicBezTo>
                    <a:pt x="7308" y="8096"/>
                    <a:pt x="7625" y="8775"/>
                    <a:pt x="8038" y="9608"/>
                  </a:cubicBezTo>
                  <a:lnTo>
                    <a:pt x="9161" y="11794"/>
                  </a:lnTo>
                  <a:cubicBezTo>
                    <a:pt x="9481" y="12387"/>
                    <a:pt x="9656" y="12909"/>
                    <a:pt x="9685" y="13361"/>
                  </a:cubicBezTo>
                  <a:cubicBezTo>
                    <a:pt x="9717" y="13813"/>
                    <a:pt x="9620" y="14139"/>
                    <a:pt x="9400" y="14339"/>
                  </a:cubicBezTo>
                  <a:cubicBezTo>
                    <a:pt x="9133" y="14581"/>
                    <a:pt x="8837" y="14702"/>
                    <a:pt x="8512" y="14702"/>
                  </a:cubicBezTo>
                  <a:cubicBezTo>
                    <a:pt x="8496" y="14702"/>
                    <a:pt x="8479" y="14702"/>
                    <a:pt x="8463" y="14701"/>
                  </a:cubicBezTo>
                  <a:cubicBezTo>
                    <a:pt x="8118" y="14688"/>
                    <a:pt x="7792" y="14580"/>
                    <a:pt x="7486" y="14378"/>
                  </a:cubicBezTo>
                  <a:cubicBezTo>
                    <a:pt x="7160" y="14162"/>
                    <a:pt x="6853" y="13921"/>
                    <a:pt x="6565" y="13657"/>
                  </a:cubicBezTo>
                  <a:cubicBezTo>
                    <a:pt x="6258" y="13378"/>
                    <a:pt x="6003" y="13092"/>
                    <a:pt x="5798" y="12797"/>
                  </a:cubicBezTo>
                  <a:cubicBezTo>
                    <a:pt x="5474" y="12408"/>
                    <a:pt x="5193" y="11986"/>
                    <a:pt x="4960" y="11538"/>
                  </a:cubicBezTo>
                  <a:cubicBezTo>
                    <a:pt x="4729" y="11095"/>
                    <a:pt x="4573" y="10738"/>
                    <a:pt x="4488" y="10467"/>
                  </a:cubicBezTo>
                  <a:cubicBezTo>
                    <a:pt x="4405" y="10195"/>
                    <a:pt x="4315" y="9866"/>
                    <a:pt x="4221" y="9479"/>
                  </a:cubicBezTo>
                  <a:cubicBezTo>
                    <a:pt x="4126" y="9092"/>
                    <a:pt x="4065" y="8858"/>
                    <a:pt x="4036" y="8776"/>
                  </a:cubicBezTo>
                  <a:cubicBezTo>
                    <a:pt x="3905" y="8323"/>
                    <a:pt x="3705" y="7974"/>
                    <a:pt x="3437" y="7730"/>
                  </a:cubicBezTo>
                  <a:cubicBezTo>
                    <a:pt x="3169" y="7485"/>
                    <a:pt x="2862" y="7360"/>
                    <a:pt x="2518" y="7355"/>
                  </a:cubicBezTo>
                  <a:cubicBezTo>
                    <a:pt x="2503" y="7355"/>
                    <a:pt x="2488" y="7355"/>
                    <a:pt x="2473" y="7355"/>
                  </a:cubicBezTo>
                  <a:cubicBezTo>
                    <a:pt x="2153" y="7355"/>
                    <a:pt x="1837" y="7421"/>
                    <a:pt x="1546" y="7550"/>
                  </a:cubicBezTo>
                  <a:cubicBezTo>
                    <a:pt x="1243" y="7686"/>
                    <a:pt x="999" y="7907"/>
                    <a:pt x="813" y="8215"/>
                  </a:cubicBezTo>
                  <a:cubicBezTo>
                    <a:pt x="627" y="8522"/>
                    <a:pt x="554" y="8867"/>
                    <a:pt x="592" y="9251"/>
                  </a:cubicBezTo>
                  <a:cubicBezTo>
                    <a:pt x="851" y="11284"/>
                    <a:pt x="1652" y="13181"/>
                    <a:pt x="2995" y="14942"/>
                  </a:cubicBezTo>
                  <a:lnTo>
                    <a:pt x="2995" y="14942"/>
                  </a:lnTo>
                  <a:lnTo>
                    <a:pt x="516" y="17187"/>
                  </a:lnTo>
                  <a:cubicBezTo>
                    <a:pt x="133" y="17534"/>
                    <a:pt x="0" y="17920"/>
                    <a:pt x="118" y="18349"/>
                  </a:cubicBezTo>
                  <a:cubicBezTo>
                    <a:pt x="234" y="18777"/>
                    <a:pt x="506" y="19069"/>
                    <a:pt x="933" y="19224"/>
                  </a:cubicBezTo>
                  <a:cubicBezTo>
                    <a:pt x="1069" y="19273"/>
                    <a:pt x="1201" y="19298"/>
                    <a:pt x="1331" y="19298"/>
                  </a:cubicBezTo>
                  <a:cubicBezTo>
                    <a:pt x="1608" y="19298"/>
                    <a:pt x="1872" y="19185"/>
                    <a:pt x="2121" y="18960"/>
                  </a:cubicBezTo>
                  <a:lnTo>
                    <a:pt x="4590" y="16723"/>
                  </a:lnTo>
                  <a:lnTo>
                    <a:pt x="4590" y="16723"/>
                  </a:lnTo>
                  <a:cubicBezTo>
                    <a:pt x="5187" y="17277"/>
                    <a:pt x="5807" y="17728"/>
                    <a:pt x="6451" y="18078"/>
                  </a:cubicBezTo>
                  <a:cubicBezTo>
                    <a:pt x="7363" y="18574"/>
                    <a:pt x="8293" y="18822"/>
                    <a:pt x="9242" y="18822"/>
                  </a:cubicBezTo>
                  <a:cubicBezTo>
                    <a:pt x="9404" y="18822"/>
                    <a:pt x="9566" y="18815"/>
                    <a:pt x="9728" y="18801"/>
                  </a:cubicBezTo>
                  <a:cubicBezTo>
                    <a:pt x="10846" y="18702"/>
                    <a:pt x="11868" y="18216"/>
                    <a:pt x="12797" y="17345"/>
                  </a:cubicBezTo>
                  <a:cubicBezTo>
                    <a:pt x="13376" y="16806"/>
                    <a:pt x="13792" y="16243"/>
                    <a:pt x="14043" y="15660"/>
                  </a:cubicBezTo>
                  <a:cubicBezTo>
                    <a:pt x="14294" y="15075"/>
                    <a:pt x="14392" y="14452"/>
                    <a:pt x="14336" y="13792"/>
                  </a:cubicBezTo>
                  <a:cubicBezTo>
                    <a:pt x="14276" y="13118"/>
                    <a:pt x="14125" y="12455"/>
                    <a:pt x="13885" y="11822"/>
                  </a:cubicBezTo>
                  <a:cubicBezTo>
                    <a:pt x="13642" y="11168"/>
                    <a:pt x="13290" y="10400"/>
                    <a:pt x="12830" y="9516"/>
                  </a:cubicBezTo>
                  <a:lnTo>
                    <a:pt x="11682" y="7376"/>
                  </a:lnTo>
                  <a:cubicBezTo>
                    <a:pt x="11332" y="6751"/>
                    <a:pt x="11139" y="6247"/>
                    <a:pt x="11105" y="5868"/>
                  </a:cubicBezTo>
                  <a:cubicBezTo>
                    <a:pt x="11071" y="5489"/>
                    <a:pt x="11208" y="5161"/>
                    <a:pt x="11514" y="4883"/>
                  </a:cubicBezTo>
                  <a:cubicBezTo>
                    <a:pt x="11671" y="4741"/>
                    <a:pt x="11858" y="4669"/>
                    <a:pt x="12074" y="4669"/>
                  </a:cubicBezTo>
                  <a:cubicBezTo>
                    <a:pt x="12207" y="4669"/>
                    <a:pt x="12351" y="4696"/>
                    <a:pt x="12506" y="4750"/>
                  </a:cubicBezTo>
                  <a:cubicBezTo>
                    <a:pt x="12914" y="4892"/>
                    <a:pt x="13278" y="5131"/>
                    <a:pt x="13603" y="5463"/>
                  </a:cubicBezTo>
                  <a:cubicBezTo>
                    <a:pt x="13927" y="5796"/>
                    <a:pt x="14220" y="6123"/>
                    <a:pt x="14480" y="6445"/>
                  </a:cubicBezTo>
                  <a:cubicBezTo>
                    <a:pt x="15182" y="7418"/>
                    <a:pt x="15764" y="8472"/>
                    <a:pt x="16212" y="9587"/>
                  </a:cubicBezTo>
                  <a:cubicBezTo>
                    <a:pt x="16403" y="10018"/>
                    <a:pt x="16647" y="10341"/>
                    <a:pt x="16950" y="10555"/>
                  </a:cubicBezTo>
                  <a:cubicBezTo>
                    <a:pt x="17182" y="10719"/>
                    <a:pt x="17424" y="10801"/>
                    <a:pt x="17676" y="10801"/>
                  </a:cubicBezTo>
                  <a:cubicBezTo>
                    <a:pt x="17752" y="10801"/>
                    <a:pt x="17829" y="10794"/>
                    <a:pt x="17907" y="10779"/>
                  </a:cubicBezTo>
                  <a:cubicBezTo>
                    <a:pt x="18232" y="10719"/>
                    <a:pt x="18541" y="10586"/>
                    <a:pt x="18809" y="10392"/>
                  </a:cubicBezTo>
                  <a:cubicBezTo>
                    <a:pt x="19074" y="10197"/>
                    <a:pt x="19266" y="9910"/>
                    <a:pt x="19386" y="9530"/>
                  </a:cubicBezTo>
                  <a:cubicBezTo>
                    <a:pt x="19507" y="9151"/>
                    <a:pt x="19501" y="8750"/>
                    <a:pt x="19367" y="8329"/>
                  </a:cubicBezTo>
                  <a:cubicBezTo>
                    <a:pt x="19200" y="7785"/>
                    <a:pt x="19050" y="7347"/>
                    <a:pt x="18921" y="7016"/>
                  </a:cubicBezTo>
                  <a:cubicBezTo>
                    <a:pt x="18791" y="6686"/>
                    <a:pt x="18570" y="6240"/>
                    <a:pt x="18256" y="5680"/>
                  </a:cubicBezTo>
                  <a:cubicBezTo>
                    <a:pt x="18034" y="5288"/>
                    <a:pt x="17789" y="4909"/>
                    <a:pt x="17522" y="4545"/>
                  </a:cubicBezTo>
                  <a:lnTo>
                    <a:pt x="17522" y="4545"/>
                  </a:lnTo>
                  <a:lnTo>
                    <a:pt x="20225" y="2099"/>
                  </a:lnTo>
                  <a:cubicBezTo>
                    <a:pt x="20497" y="1853"/>
                    <a:pt x="20631" y="1565"/>
                    <a:pt x="20626" y="1237"/>
                  </a:cubicBezTo>
                  <a:cubicBezTo>
                    <a:pt x="20622" y="907"/>
                    <a:pt x="20522" y="631"/>
                    <a:pt x="20326" y="406"/>
                  </a:cubicBezTo>
                  <a:cubicBezTo>
                    <a:pt x="20131" y="181"/>
                    <a:pt x="19871" y="48"/>
                    <a:pt x="19549" y="9"/>
                  </a:cubicBezTo>
                  <a:cubicBezTo>
                    <a:pt x="19506" y="4"/>
                    <a:pt x="19463" y="1"/>
                    <a:pt x="19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5"/>
            <p:cNvSpPr/>
            <p:nvPr/>
          </p:nvSpPr>
          <p:spPr>
            <a:xfrm>
              <a:off x="2074250" y="3695675"/>
              <a:ext cx="530325" cy="497600"/>
            </a:xfrm>
            <a:custGeom>
              <a:rect b="b" l="l" r="r" t="t"/>
              <a:pathLst>
                <a:path extrusionOk="0" h="19904" w="21213">
                  <a:moveTo>
                    <a:pt x="19708" y="607"/>
                  </a:moveTo>
                  <a:cubicBezTo>
                    <a:pt x="19735" y="607"/>
                    <a:pt x="19763" y="608"/>
                    <a:pt x="19791" y="611"/>
                  </a:cubicBezTo>
                  <a:cubicBezTo>
                    <a:pt x="20039" y="643"/>
                    <a:pt x="20230" y="740"/>
                    <a:pt x="20377" y="907"/>
                  </a:cubicBezTo>
                  <a:cubicBezTo>
                    <a:pt x="20526" y="1079"/>
                    <a:pt x="20599" y="1287"/>
                    <a:pt x="20603" y="1544"/>
                  </a:cubicBezTo>
                  <a:cubicBezTo>
                    <a:pt x="20605" y="1783"/>
                    <a:pt x="20506" y="1992"/>
                    <a:pt x="20301" y="2178"/>
                  </a:cubicBezTo>
                  <a:lnTo>
                    <a:pt x="17845" y="4402"/>
                  </a:lnTo>
                  <a:cubicBezTo>
                    <a:pt x="17777" y="4315"/>
                    <a:pt x="17708" y="4229"/>
                    <a:pt x="17636" y="4142"/>
                  </a:cubicBezTo>
                  <a:cubicBezTo>
                    <a:pt x="17325" y="3753"/>
                    <a:pt x="17010" y="3393"/>
                    <a:pt x="16691" y="3061"/>
                  </a:cubicBezTo>
                  <a:lnTo>
                    <a:pt x="19114" y="868"/>
                  </a:lnTo>
                  <a:cubicBezTo>
                    <a:pt x="19310" y="691"/>
                    <a:pt x="19506" y="607"/>
                    <a:pt x="19708" y="607"/>
                  </a:cubicBezTo>
                  <a:close/>
                  <a:moveTo>
                    <a:pt x="16241" y="3469"/>
                  </a:moveTo>
                  <a:cubicBezTo>
                    <a:pt x="16553" y="3790"/>
                    <a:pt x="16861" y="4142"/>
                    <a:pt x="17166" y="4523"/>
                  </a:cubicBezTo>
                  <a:cubicBezTo>
                    <a:pt x="17244" y="4619"/>
                    <a:pt x="17320" y="4715"/>
                    <a:pt x="17394" y="4811"/>
                  </a:cubicBezTo>
                  <a:lnTo>
                    <a:pt x="17312" y="4885"/>
                  </a:lnTo>
                  <a:lnTo>
                    <a:pt x="16126" y="3574"/>
                  </a:lnTo>
                  <a:lnTo>
                    <a:pt x="16241" y="3469"/>
                  </a:lnTo>
                  <a:close/>
                  <a:moveTo>
                    <a:pt x="3961" y="15032"/>
                  </a:moveTo>
                  <a:lnTo>
                    <a:pt x="5160" y="16355"/>
                  </a:lnTo>
                  <a:lnTo>
                    <a:pt x="4875" y="16612"/>
                  </a:lnTo>
                  <a:cubicBezTo>
                    <a:pt x="4548" y="16292"/>
                    <a:pt x="4238" y="15955"/>
                    <a:pt x="3948" y="15601"/>
                  </a:cubicBezTo>
                  <a:cubicBezTo>
                    <a:pt x="3858" y="15495"/>
                    <a:pt x="3771" y="15388"/>
                    <a:pt x="3686" y="15280"/>
                  </a:cubicBezTo>
                  <a:lnTo>
                    <a:pt x="3961" y="15032"/>
                  </a:lnTo>
                  <a:close/>
                  <a:moveTo>
                    <a:pt x="11271" y="913"/>
                  </a:moveTo>
                  <a:cubicBezTo>
                    <a:pt x="11687" y="913"/>
                    <a:pt x="12120" y="976"/>
                    <a:pt x="12573" y="1101"/>
                  </a:cubicBezTo>
                  <a:cubicBezTo>
                    <a:pt x="13673" y="1405"/>
                    <a:pt x="14757" y="2056"/>
                    <a:pt x="15809" y="3044"/>
                  </a:cubicBezTo>
                  <a:lnTo>
                    <a:pt x="15269" y="3532"/>
                  </a:lnTo>
                  <a:lnTo>
                    <a:pt x="17270" y="5740"/>
                  </a:lnTo>
                  <a:lnTo>
                    <a:pt x="17753" y="5301"/>
                  </a:lnTo>
                  <a:cubicBezTo>
                    <a:pt x="17945" y="5577"/>
                    <a:pt x="18117" y="5853"/>
                    <a:pt x="18272" y="6130"/>
                  </a:cubicBezTo>
                  <a:cubicBezTo>
                    <a:pt x="18578" y="6675"/>
                    <a:pt x="18795" y="7112"/>
                    <a:pt x="18919" y="7429"/>
                  </a:cubicBezTo>
                  <a:cubicBezTo>
                    <a:pt x="19047" y="7757"/>
                    <a:pt x="19194" y="8191"/>
                    <a:pt x="19359" y="8723"/>
                  </a:cubicBezTo>
                  <a:cubicBezTo>
                    <a:pt x="19474" y="9087"/>
                    <a:pt x="19480" y="9420"/>
                    <a:pt x="19379" y="9740"/>
                  </a:cubicBezTo>
                  <a:cubicBezTo>
                    <a:pt x="19277" y="10061"/>
                    <a:pt x="19123" y="10291"/>
                    <a:pt x="18910" y="10448"/>
                  </a:cubicBezTo>
                  <a:cubicBezTo>
                    <a:pt x="18678" y="10617"/>
                    <a:pt x="18411" y="10731"/>
                    <a:pt x="18128" y="10782"/>
                  </a:cubicBezTo>
                  <a:cubicBezTo>
                    <a:pt x="18070" y="10794"/>
                    <a:pt x="18012" y="10799"/>
                    <a:pt x="17955" y="10799"/>
                  </a:cubicBezTo>
                  <a:cubicBezTo>
                    <a:pt x="17765" y="10799"/>
                    <a:pt x="17583" y="10736"/>
                    <a:pt x="17403" y="10609"/>
                  </a:cubicBezTo>
                  <a:cubicBezTo>
                    <a:pt x="17148" y="10428"/>
                    <a:pt x="16936" y="10145"/>
                    <a:pt x="16773" y="9776"/>
                  </a:cubicBezTo>
                  <a:cubicBezTo>
                    <a:pt x="16325" y="8657"/>
                    <a:pt x="15730" y="7577"/>
                    <a:pt x="14994" y="6555"/>
                  </a:cubicBezTo>
                  <a:cubicBezTo>
                    <a:pt x="14729" y="6227"/>
                    <a:pt x="14427" y="5890"/>
                    <a:pt x="14099" y="5552"/>
                  </a:cubicBezTo>
                  <a:cubicBezTo>
                    <a:pt x="13742" y="5188"/>
                    <a:pt x="13335" y="4923"/>
                    <a:pt x="12884" y="4767"/>
                  </a:cubicBezTo>
                  <a:cubicBezTo>
                    <a:pt x="12686" y="4698"/>
                    <a:pt x="12510" y="4669"/>
                    <a:pt x="12354" y="4669"/>
                  </a:cubicBezTo>
                  <a:cubicBezTo>
                    <a:pt x="12001" y="4669"/>
                    <a:pt x="11752" y="4814"/>
                    <a:pt x="11588" y="4962"/>
                  </a:cubicBezTo>
                  <a:cubicBezTo>
                    <a:pt x="11209" y="5305"/>
                    <a:pt x="11039" y="5722"/>
                    <a:pt x="11082" y="6198"/>
                  </a:cubicBezTo>
                  <a:cubicBezTo>
                    <a:pt x="11120" y="6624"/>
                    <a:pt x="11321" y="7157"/>
                    <a:pt x="11694" y="7822"/>
                  </a:cubicBezTo>
                  <a:lnTo>
                    <a:pt x="12840" y="9958"/>
                  </a:lnTo>
                  <a:cubicBezTo>
                    <a:pt x="13292" y="10826"/>
                    <a:pt x="13642" y="11591"/>
                    <a:pt x="13880" y="12230"/>
                  </a:cubicBezTo>
                  <a:cubicBezTo>
                    <a:pt x="14110" y="12837"/>
                    <a:pt x="14254" y="13474"/>
                    <a:pt x="14313" y="14121"/>
                  </a:cubicBezTo>
                  <a:cubicBezTo>
                    <a:pt x="14365" y="14728"/>
                    <a:pt x="14274" y="15306"/>
                    <a:pt x="14043" y="15842"/>
                  </a:cubicBezTo>
                  <a:cubicBezTo>
                    <a:pt x="13809" y="16386"/>
                    <a:pt x="13413" y="16918"/>
                    <a:pt x="12867" y="17428"/>
                  </a:cubicBezTo>
                  <a:cubicBezTo>
                    <a:pt x="11993" y="18247"/>
                    <a:pt x="11022" y="18709"/>
                    <a:pt x="9979" y="18802"/>
                  </a:cubicBezTo>
                  <a:cubicBezTo>
                    <a:pt x="9827" y="18815"/>
                    <a:pt x="9676" y="18822"/>
                    <a:pt x="9525" y="18822"/>
                  </a:cubicBezTo>
                  <a:cubicBezTo>
                    <a:pt x="8628" y="18822"/>
                    <a:pt x="7738" y="18584"/>
                    <a:pt x="6874" y="18114"/>
                  </a:cubicBezTo>
                  <a:cubicBezTo>
                    <a:pt x="6343" y="17825"/>
                    <a:pt x="5826" y="17462"/>
                    <a:pt x="5322" y="17024"/>
                  </a:cubicBezTo>
                  <a:lnTo>
                    <a:pt x="6013" y="16398"/>
                  </a:lnTo>
                  <a:lnTo>
                    <a:pt x="4003" y="14177"/>
                  </a:lnTo>
                  <a:lnTo>
                    <a:pt x="3318" y="14797"/>
                  </a:lnTo>
                  <a:cubicBezTo>
                    <a:pt x="2131" y="13158"/>
                    <a:pt x="1410" y="11388"/>
                    <a:pt x="1172" y="9520"/>
                  </a:cubicBezTo>
                  <a:cubicBezTo>
                    <a:pt x="1140" y="9203"/>
                    <a:pt x="1199" y="8926"/>
                    <a:pt x="1351" y="8674"/>
                  </a:cubicBezTo>
                  <a:cubicBezTo>
                    <a:pt x="1506" y="8419"/>
                    <a:pt x="1702" y="8241"/>
                    <a:pt x="1949" y="8131"/>
                  </a:cubicBezTo>
                  <a:cubicBezTo>
                    <a:pt x="2209" y="8014"/>
                    <a:pt x="2495" y="7963"/>
                    <a:pt x="2793" y="7961"/>
                  </a:cubicBezTo>
                  <a:cubicBezTo>
                    <a:pt x="3064" y="7964"/>
                    <a:pt x="3298" y="8062"/>
                    <a:pt x="3513" y="8257"/>
                  </a:cubicBezTo>
                  <a:cubicBezTo>
                    <a:pt x="3737" y="8462"/>
                    <a:pt x="3910" y="8766"/>
                    <a:pt x="4030" y="9178"/>
                  </a:cubicBezTo>
                  <a:cubicBezTo>
                    <a:pt x="4057" y="9257"/>
                    <a:pt x="4115" y="9483"/>
                    <a:pt x="4206" y="9855"/>
                  </a:cubicBezTo>
                  <a:cubicBezTo>
                    <a:pt x="4302" y="10248"/>
                    <a:pt x="4393" y="10583"/>
                    <a:pt x="4479" y="10859"/>
                  </a:cubicBezTo>
                  <a:cubicBezTo>
                    <a:pt x="4568" y="11151"/>
                    <a:pt x="4733" y="11526"/>
                    <a:pt x="4970" y="11980"/>
                  </a:cubicBezTo>
                  <a:cubicBezTo>
                    <a:pt x="5210" y="12440"/>
                    <a:pt x="5498" y="12872"/>
                    <a:pt x="5828" y="13272"/>
                  </a:cubicBezTo>
                  <a:cubicBezTo>
                    <a:pt x="6046" y="13585"/>
                    <a:pt x="6319" y="13892"/>
                    <a:pt x="6641" y="14184"/>
                  </a:cubicBezTo>
                  <a:cubicBezTo>
                    <a:pt x="6939" y="14459"/>
                    <a:pt x="7260" y="14709"/>
                    <a:pt x="7598" y="14934"/>
                  </a:cubicBezTo>
                  <a:cubicBezTo>
                    <a:pt x="7951" y="15166"/>
                    <a:pt x="8331" y="15289"/>
                    <a:pt x="8730" y="15306"/>
                  </a:cubicBezTo>
                  <a:cubicBezTo>
                    <a:pt x="8746" y="15307"/>
                    <a:pt x="8762" y="15307"/>
                    <a:pt x="8778" y="15307"/>
                  </a:cubicBezTo>
                  <a:cubicBezTo>
                    <a:pt x="9186" y="15307"/>
                    <a:pt x="9554" y="15163"/>
                    <a:pt x="9882" y="14866"/>
                  </a:cubicBezTo>
                  <a:cubicBezTo>
                    <a:pt x="10174" y="14602"/>
                    <a:pt x="10303" y="14190"/>
                    <a:pt x="10267" y="13643"/>
                  </a:cubicBezTo>
                  <a:cubicBezTo>
                    <a:pt x="10233" y="13150"/>
                    <a:pt x="10045" y="12582"/>
                    <a:pt x="9709" y="11958"/>
                  </a:cubicBezTo>
                  <a:lnTo>
                    <a:pt x="8589" y="9777"/>
                  </a:lnTo>
                  <a:cubicBezTo>
                    <a:pt x="8180" y="8952"/>
                    <a:pt x="7863" y="8273"/>
                    <a:pt x="7645" y="7756"/>
                  </a:cubicBezTo>
                  <a:cubicBezTo>
                    <a:pt x="7422" y="7219"/>
                    <a:pt x="7239" y="6666"/>
                    <a:pt x="7098" y="6102"/>
                  </a:cubicBezTo>
                  <a:cubicBezTo>
                    <a:pt x="6956" y="5539"/>
                    <a:pt x="6915" y="5048"/>
                    <a:pt x="6976" y="4643"/>
                  </a:cubicBezTo>
                  <a:cubicBezTo>
                    <a:pt x="7037" y="4234"/>
                    <a:pt x="7189" y="3803"/>
                    <a:pt x="7430" y="3362"/>
                  </a:cubicBezTo>
                  <a:cubicBezTo>
                    <a:pt x="7671" y="2920"/>
                    <a:pt x="8038" y="2474"/>
                    <a:pt x="8520" y="2036"/>
                  </a:cubicBezTo>
                  <a:cubicBezTo>
                    <a:pt x="9350" y="1286"/>
                    <a:pt x="10258" y="913"/>
                    <a:pt x="11271" y="913"/>
                  </a:cubicBezTo>
                  <a:close/>
                  <a:moveTo>
                    <a:pt x="3236" y="15687"/>
                  </a:moveTo>
                  <a:lnTo>
                    <a:pt x="3236" y="15688"/>
                  </a:lnTo>
                  <a:cubicBezTo>
                    <a:pt x="3315" y="15788"/>
                    <a:pt x="3398" y="15888"/>
                    <a:pt x="3483" y="15987"/>
                  </a:cubicBezTo>
                  <a:cubicBezTo>
                    <a:pt x="3779" y="16348"/>
                    <a:pt x="4094" y="16692"/>
                    <a:pt x="4426" y="17019"/>
                  </a:cubicBezTo>
                  <a:lnTo>
                    <a:pt x="2195" y="19037"/>
                  </a:lnTo>
                  <a:cubicBezTo>
                    <a:pt x="2004" y="19212"/>
                    <a:pt x="1813" y="19296"/>
                    <a:pt x="1611" y="19296"/>
                  </a:cubicBezTo>
                  <a:cubicBezTo>
                    <a:pt x="1515" y="19296"/>
                    <a:pt x="1417" y="19277"/>
                    <a:pt x="1315" y="19240"/>
                  </a:cubicBezTo>
                  <a:cubicBezTo>
                    <a:pt x="979" y="19119"/>
                    <a:pt x="780" y="18906"/>
                    <a:pt x="688" y="18571"/>
                  </a:cubicBezTo>
                  <a:cubicBezTo>
                    <a:pt x="634" y="18373"/>
                    <a:pt x="606" y="18068"/>
                    <a:pt x="997" y="17714"/>
                  </a:cubicBezTo>
                  <a:lnTo>
                    <a:pt x="3236" y="15687"/>
                  </a:lnTo>
                  <a:close/>
                  <a:moveTo>
                    <a:pt x="19695" y="0"/>
                  </a:moveTo>
                  <a:cubicBezTo>
                    <a:pt x="19345" y="0"/>
                    <a:pt x="19013" y="140"/>
                    <a:pt x="18705" y="419"/>
                  </a:cubicBezTo>
                  <a:lnTo>
                    <a:pt x="16258" y="2634"/>
                  </a:lnTo>
                  <a:cubicBezTo>
                    <a:pt x="15123" y="1559"/>
                    <a:pt x="13943" y="851"/>
                    <a:pt x="12734" y="516"/>
                  </a:cubicBezTo>
                  <a:cubicBezTo>
                    <a:pt x="12233" y="379"/>
                    <a:pt x="11748" y="310"/>
                    <a:pt x="11279" y="310"/>
                  </a:cubicBezTo>
                  <a:cubicBezTo>
                    <a:pt x="10114" y="310"/>
                    <a:pt x="9053" y="736"/>
                    <a:pt x="8114" y="1587"/>
                  </a:cubicBezTo>
                  <a:cubicBezTo>
                    <a:pt x="7581" y="2070"/>
                    <a:pt x="7172" y="2567"/>
                    <a:pt x="6898" y="3071"/>
                  </a:cubicBezTo>
                  <a:cubicBezTo>
                    <a:pt x="6623" y="3575"/>
                    <a:pt x="6447" y="4074"/>
                    <a:pt x="6375" y="4553"/>
                  </a:cubicBezTo>
                  <a:cubicBezTo>
                    <a:pt x="6302" y="5038"/>
                    <a:pt x="6347" y="5608"/>
                    <a:pt x="6510" y="6250"/>
                  </a:cubicBezTo>
                  <a:cubicBezTo>
                    <a:pt x="6658" y="6843"/>
                    <a:pt x="6851" y="7425"/>
                    <a:pt x="7086" y="7989"/>
                  </a:cubicBezTo>
                  <a:cubicBezTo>
                    <a:pt x="7308" y="8518"/>
                    <a:pt x="7631" y="9209"/>
                    <a:pt x="8049" y="10049"/>
                  </a:cubicBezTo>
                  <a:lnTo>
                    <a:pt x="9174" y="12242"/>
                  </a:lnTo>
                  <a:cubicBezTo>
                    <a:pt x="9471" y="12793"/>
                    <a:pt x="9636" y="13277"/>
                    <a:pt x="9664" y="13685"/>
                  </a:cubicBezTo>
                  <a:cubicBezTo>
                    <a:pt x="9687" y="14038"/>
                    <a:pt x="9625" y="14285"/>
                    <a:pt x="9476" y="14418"/>
                  </a:cubicBezTo>
                  <a:cubicBezTo>
                    <a:pt x="9266" y="14609"/>
                    <a:pt x="9038" y="14703"/>
                    <a:pt x="8793" y="14703"/>
                  </a:cubicBezTo>
                  <a:cubicBezTo>
                    <a:pt x="8781" y="14703"/>
                    <a:pt x="8768" y="14703"/>
                    <a:pt x="8755" y="14702"/>
                  </a:cubicBezTo>
                  <a:cubicBezTo>
                    <a:pt x="8464" y="14692"/>
                    <a:pt x="8195" y="14602"/>
                    <a:pt x="7933" y="14429"/>
                  </a:cubicBezTo>
                  <a:cubicBezTo>
                    <a:pt x="7620" y="14221"/>
                    <a:pt x="7325" y="13990"/>
                    <a:pt x="7049" y="13736"/>
                  </a:cubicBezTo>
                  <a:cubicBezTo>
                    <a:pt x="6773" y="13488"/>
                    <a:pt x="6525" y="13210"/>
                    <a:pt x="6312" y="12906"/>
                  </a:cubicBezTo>
                  <a:cubicBezTo>
                    <a:pt x="6002" y="12534"/>
                    <a:pt x="5732" y="12130"/>
                    <a:pt x="5508" y="11700"/>
                  </a:cubicBezTo>
                  <a:cubicBezTo>
                    <a:pt x="5288" y="11278"/>
                    <a:pt x="5137" y="10935"/>
                    <a:pt x="5059" y="10681"/>
                  </a:cubicBezTo>
                  <a:cubicBezTo>
                    <a:pt x="4975" y="10414"/>
                    <a:pt x="4888" y="10091"/>
                    <a:pt x="4796" y="9710"/>
                  </a:cubicBezTo>
                  <a:cubicBezTo>
                    <a:pt x="4698" y="9309"/>
                    <a:pt x="4633" y="9067"/>
                    <a:pt x="4608" y="8994"/>
                  </a:cubicBezTo>
                  <a:cubicBezTo>
                    <a:pt x="4460" y="8489"/>
                    <a:pt x="4229" y="8089"/>
                    <a:pt x="3922" y="7809"/>
                  </a:cubicBezTo>
                  <a:cubicBezTo>
                    <a:pt x="3598" y="7513"/>
                    <a:pt x="3221" y="7361"/>
                    <a:pt x="2802" y="7355"/>
                  </a:cubicBezTo>
                  <a:cubicBezTo>
                    <a:pt x="2419" y="7355"/>
                    <a:pt x="2044" y="7424"/>
                    <a:pt x="1703" y="7577"/>
                  </a:cubicBezTo>
                  <a:cubicBezTo>
                    <a:pt x="1343" y="7737"/>
                    <a:pt x="1050" y="8001"/>
                    <a:pt x="834" y="8361"/>
                  </a:cubicBezTo>
                  <a:cubicBezTo>
                    <a:pt x="614" y="8723"/>
                    <a:pt x="526" y="9136"/>
                    <a:pt x="570" y="9584"/>
                  </a:cubicBezTo>
                  <a:lnTo>
                    <a:pt x="571" y="9592"/>
                  </a:lnTo>
                  <a:cubicBezTo>
                    <a:pt x="824" y="11584"/>
                    <a:pt x="1596" y="13467"/>
                    <a:pt x="2866" y="15205"/>
                  </a:cubicBezTo>
                  <a:lnTo>
                    <a:pt x="591" y="17266"/>
                  </a:lnTo>
                  <a:cubicBezTo>
                    <a:pt x="3" y="17799"/>
                    <a:pt x="1" y="18358"/>
                    <a:pt x="104" y="18731"/>
                  </a:cubicBezTo>
                  <a:cubicBezTo>
                    <a:pt x="247" y="19259"/>
                    <a:pt x="586" y="19622"/>
                    <a:pt x="1108" y="19811"/>
                  </a:cubicBezTo>
                  <a:cubicBezTo>
                    <a:pt x="1268" y="19871"/>
                    <a:pt x="1437" y="19902"/>
                    <a:pt x="1609" y="19903"/>
                  </a:cubicBezTo>
                  <a:cubicBezTo>
                    <a:pt x="1961" y="19903"/>
                    <a:pt x="2298" y="19763"/>
                    <a:pt x="2603" y="19487"/>
                  </a:cubicBezTo>
                  <a:lnTo>
                    <a:pt x="4870" y="17434"/>
                  </a:lnTo>
                  <a:cubicBezTo>
                    <a:pt x="5426" y="17924"/>
                    <a:pt x="5998" y="18328"/>
                    <a:pt x="6585" y="18647"/>
                  </a:cubicBezTo>
                  <a:cubicBezTo>
                    <a:pt x="7538" y="19165"/>
                    <a:pt x="8524" y="19428"/>
                    <a:pt x="9521" y="19428"/>
                  </a:cubicBezTo>
                  <a:cubicBezTo>
                    <a:pt x="9691" y="19428"/>
                    <a:pt x="9862" y="19420"/>
                    <a:pt x="10033" y="19405"/>
                  </a:cubicBezTo>
                  <a:cubicBezTo>
                    <a:pt x="11213" y="19300"/>
                    <a:pt x="12307" y="18783"/>
                    <a:pt x="13281" y="17870"/>
                  </a:cubicBezTo>
                  <a:cubicBezTo>
                    <a:pt x="13888" y="17303"/>
                    <a:pt x="14332" y="16702"/>
                    <a:pt x="14599" y="16082"/>
                  </a:cubicBezTo>
                  <a:cubicBezTo>
                    <a:pt x="14870" y="15453"/>
                    <a:pt x="14977" y="14776"/>
                    <a:pt x="14917" y="14069"/>
                  </a:cubicBezTo>
                  <a:cubicBezTo>
                    <a:pt x="14855" y="13367"/>
                    <a:pt x="14697" y="12677"/>
                    <a:pt x="14448" y="12018"/>
                  </a:cubicBezTo>
                  <a:cubicBezTo>
                    <a:pt x="14202" y="11356"/>
                    <a:pt x="13841" y="10569"/>
                    <a:pt x="13376" y="9675"/>
                  </a:cubicBezTo>
                  <a:lnTo>
                    <a:pt x="12225" y="7532"/>
                  </a:lnTo>
                  <a:cubicBezTo>
                    <a:pt x="11898" y="6946"/>
                    <a:pt x="11716" y="6479"/>
                    <a:pt x="11686" y="6143"/>
                  </a:cubicBezTo>
                  <a:cubicBezTo>
                    <a:pt x="11660" y="5858"/>
                    <a:pt x="11759" y="5625"/>
                    <a:pt x="11996" y="5412"/>
                  </a:cubicBezTo>
                  <a:cubicBezTo>
                    <a:pt x="12067" y="5347"/>
                    <a:pt x="12174" y="5275"/>
                    <a:pt x="12354" y="5275"/>
                  </a:cubicBezTo>
                  <a:cubicBezTo>
                    <a:pt x="12445" y="5275"/>
                    <a:pt x="12553" y="5293"/>
                    <a:pt x="12685" y="5339"/>
                  </a:cubicBezTo>
                  <a:cubicBezTo>
                    <a:pt x="13046" y="5465"/>
                    <a:pt x="13375" y="5680"/>
                    <a:pt x="13666" y="5977"/>
                  </a:cubicBezTo>
                  <a:cubicBezTo>
                    <a:pt x="13982" y="6301"/>
                    <a:pt x="14270" y="6624"/>
                    <a:pt x="14513" y="6924"/>
                  </a:cubicBezTo>
                  <a:cubicBezTo>
                    <a:pt x="15204" y="7879"/>
                    <a:pt x="15774" y="8916"/>
                    <a:pt x="16214" y="10011"/>
                  </a:cubicBezTo>
                  <a:cubicBezTo>
                    <a:pt x="16425" y="10492"/>
                    <a:pt x="16708" y="10860"/>
                    <a:pt x="17054" y="11104"/>
                  </a:cubicBezTo>
                  <a:cubicBezTo>
                    <a:pt x="17338" y="11306"/>
                    <a:pt x="17639" y="11406"/>
                    <a:pt x="17954" y="11406"/>
                  </a:cubicBezTo>
                  <a:cubicBezTo>
                    <a:pt x="18050" y="11406"/>
                    <a:pt x="18146" y="11397"/>
                    <a:pt x="18244" y="11379"/>
                  </a:cubicBezTo>
                  <a:cubicBezTo>
                    <a:pt x="18613" y="11310"/>
                    <a:pt x="18963" y="11160"/>
                    <a:pt x="19267" y="10938"/>
                  </a:cubicBezTo>
                  <a:cubicBezTo>
                    <a:pt x="19583" y="10707"/>
                    <a:pt x="19816" y="10367"/>
                    <a:pt x="19956" y="9925"/>
                  </a:cubicBezTo>
                  <a:cubicBezTo>
                    <a:pt x="20095" y="9486"/>
                    <a:pt x="20088" y="9022"/>
                    <a:pt x="19937" y="8544"/>
                  </a:cubicBezTo>
                  <a:cubicBezTo>
                    <a:pt x="19769" y="7999"/>
                    <a:pt x="19617" y="7551"/>
                    <a:pt x="19483" y="7209"/>
                  </a:cubicBezTo>
                  <a:cubicBezTo>
                    <a:pt x="19349" y="6866"/>
                    <a:pt x="19118" y="6405"/>
                    <a:pt x="18800" y="5835"/>
                  </a:cubicBezTo>
                  <a:cubicBezTo>
                    <a:pt x="18618" y="5511"/>
                    <a:pt x="18420" y="5197"/>
                    <a:pt x="18207" y="4892"/>
                  </a:cubicBezTo>
                  <a:lnTo>
                    <a:pt x="20706" y="2627"/>
                  </a:lnTo>
                  <a:cubicBezTo>
                    <a:pt x="21044" y="2321"/>
                    <a:pt x="21212" y="1954"/>
                    <a:pt x="21207" y="1536"/>
                  </a:cubicBezTo>
                  <a:cubicBezTo>
                    <a:pt x="21202" y="1135"/>
                    <a:pt x="21077" y="791"/>
                    <a:pt x="20833" y="510"/>
                  </a:cubicBezTo>
                  <a:cubicBezTo>
                    <a:pt x="20587" y="229"/>
                    <a:pt x="20262" y="61"/>
                    <a:pt x="19864" y="11"/>
                  </a:cubicBezTo>
                  <a:cubicBezTo>
                    <a:pt x="19807" y="4"/>
                    <a:pt x="19751" y="0"/>
                    <a:pt x="196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5"/>
            <p:cNvSpPr/>
            <p:nvPr/>
          </p:nvSpPr>
          <p:spPr>
            <a:xfrm>
              <a:off x="823725" y="2560975"/>
              <a:ext cx="2451850" cy="2906950"/>
            </a:xfrm>
            <a:custGeom>
              <a:rect b="b" l="l" r="r" t="t"/>
              <a:pathLst>
                <a:path extrusionOk="0" h="116278" w="98074">
                  <a:moveTo>
                    <a:pt x="47189" y="1"/>
                  </a:moveTo>
                  <a:lnTo>
                    <a:pt x="0" y="26851"/>
                  </a:lnTo>
                  <a:lnTo>
                    <a:pt x="50884" y="116278"/>
                  </a:lnTo>
                  <a:lnTo>
                    <a:pt x="98073" y="89426"/>
                  </a:lnTo>
                  <a:lnTo>
                    <a:pt x="47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5"/>
            <p:cNvSpPr/>
            <p:nvPr/>
          </p:nvSpPr>
          <p:spPr>
            <a:xfrm>
              <a:off x="815175" y="2553525"/>
              <a:ext cx="2469250" cy="2922125"/>
            </a:xfrm>
            <a:custGeom>
              <a:rect b="b" l="l" r="r" t="t"/>
              <a:pathLst>
                <a:path extrusionOk="0" h="116885" w="98770">
                  <a:moveTo>
                    <a:pt x="47421" y="718"/>
                  </a:moveTo>
                  <a:lnTo>
                    <a:pt x="98011" y="89615"/>
                  </a:lnTo>
                  <a:lnTo>
                    <a:pt x="51350" y="116168"/>
                  </a:lnTo>
                  <a:lnTo>
                    <a:pt x="759" y="27271"/>
                  </a:lnTo>
                  <a:lnTo>
                    <a:pt x="47421" y="718"/>
                  </a:lnTo>
                  <a:close/>
                  <a:moveTo>
                    <a:pt x="47534" y="1"/>
                  </a:moveTo>
                  <a:cubicBezTo>
                    <a:pt x="47483" y="1"/>
                    <a:pt x="47432" y="14"/>
                    <a:pt x="47385" y="41"/>
                  </a:cubicBezTo>
                  <a:lnTo>
                    <a:pt x="198" y="26894"/>
                  </a:lnTo>
                  <a:cubicBezTo>
                    <a:pt x="52" y="26977"/>
                    <a:pt x="1" y="27162"/>
                    <a:pt x="83" y="27308"/>
                  </a:cubicBezTo>
                  <a:lnTo>
                    <a:pt x="50973" y="116731"/>
                  </a:lnTo>
                  <a:cubicBezTo>
                    <a:pt x="51027" y="116826"/>
                    <a:pt x="51127" y="116885"/>
                    <a:pt x="51236" y="116885"/>
                  </a:cubicBezTo>
                  <a:cubicBezTo>
                    <a:pt x="51288" y="116885"/>
                    <a:pt x="51339" y="116870"/>
                    <a:pt x="51385" y="116845"/>
                  </a:cubicBezTo>
                  <a:lnTo>
                    <a:pt x="98573" y="89991"/>
                  </a:lnTo>
                  <a:cubicBezTo>
                    <a:pt x="98718" y="89909"/>
                    <a:pt x="98769" y="89724"/>
                    <a:pt x="98687" y="89578"/>
                  </a:cubicBezTo>
                  <a:lnTo>
                    <a:pt x="47798" y="155"/>
                  </a:lnTo>
                  <a:cubicBezTo>
                    <a:pt x="47742" y="57"/>
                    <a:pt x="47639" y="1"/>
                    <a:pt x="47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5"/>
            <p:cNvSpPr/>
            <p:nvPr/>
          </p:nvSpPr>
          <p:spPr>
            <a:xfrm>
              <a:off x="1031550" y="2783600"/>
              <a:ext cx="2022475" cy="2456475"/>
            </a:xfrm>
            <a:custGeom>
              <a:rect b="b" l="l" r="r" t="t"/>
              <a:pathLst>
                <a:path extrusionOk="0" h="98259" w="80899">
                  <a:moveTo>
                    <a:pt x="32503" y="0"/>
                  </a:moveTo>
                  <a:lnTo>
                    <a:pt x="2891" y="16852"/>
                  </a:lnTo>
                  <a:cubicBezTo>
                    <a:pt x="3731" y="19378"/>
                    <a:pt x="2703" y="22229"/>
                    <a:pt x="300" y="23595"/>
                  </a:cubicBezTo>
                  <a:cubicBezTo>
                    <a:pt x="203" y="23651"/>
                    <a:pt x="101" y="23697"/>
                    <a:pt x="1" y="23746"/>
                  </a:cubicBezTo>
                  <a:lnTo>
                    <a:pt x="41292" y="96306"/>
                  </a:lnTo>
                  <a:cubicBezTo>
                    <a:pt x="41386" y="96245"/>
                    <a:pt x="41477" y="96181"/>
                    <a:pt x="41575" y="96125"/>
                  </a:cubicBezTo>
                  <a:cubicBezTo>
                    <a:pt x="42464" y="95619"/>
                    <a:pt x="43433" y="95378"/>
                    <a:pt x="44388" y="95378"/>
                  </a:cubicBezTo>
                  <a:cubicBezTo>
                    <a:pt x="46370" y="95378"/>
                    <a:pt x="48295" y="96413"/>
                    <a:pt x="49345" y="98258"/>
                  </a:cubicBezTo>
                  <a:lnTo>
                    <a:pt x="78765" y="81516"/>
                  </a:lnTo>
                  <a:cubicBezTo>
                    <a:pt x="77207" y="78781"/>
                    <a:pt x="78163" y="75303"/>
                    <a:pt x="80898" y="73747"/>
                  </a:cubicBezTo>
                  <a:lnTo>
                    <a:pt x="39624" y="1218"/>
                  </a:lnTo>
                  <a:cubicBezTo>
                    <a:pt x="38735" y="1724"/>
                    <a:pt x="37768" y="1964"/>
                    <a:pt x="36813" y="1964"/>
                  </a:cubicBezTo>
                  <a:cubicBezTo>
                    <a:pt x="35189" y="1964"/>
                    <a:pt x="33601" y="1268"/>
                    <a:pt x="3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5"/>
            <p:cNvSpPr/>
            <p:nvPr/>
          </p:nvSpPr>
          <p:spPr>
            <a:xfrm>
              <a:off x="1022825" y="2776025"/>
              <a:ext cx="2039850" cy="2471625"/>
            </a:xfrm>
            <a:custGeom>
              <a:rect b="b" l="l" r="r" t="t"/>
              <a:pathLst>
                <a:path extrusionOk="0" h="98865" w="81594">
                  <a:moveTo>
                    <a:pt x="32790" y="688"/>
                  </a:moveTo>
                  <a:cubicBezTo>
                    <a:pt x="33948" y="1916"/>
                    <a:pt x="35544" y="2567"/>
                    <a:pt x="37162" y="2567"/>
                  </a:cubicBezTo>
                  <a:cubicBezTo>
                    <a:pt x="38078" y="2567"/>
                    <a:pt x="39001" y="2358"/>
                    <a:pt x="39854" y="1927"/>
                  </a:cubicBezTo>
                  <a:lnTo>
                    <a:pt x="80838" y="73943"/>
                  </a:lnTo>
                  <a:cubicBezTo>
                    <a:pt x="78247" y="75594"/>
                    <a:pt x="77323" y="78959"/>
                    <a:pt x="78706" y="81702"/>
                  </a:cubicBezTo>
                  <a:lnTo>
                    <a:pt x="49801" y="98154"/>
                  </a:lnTo>
                  <a:cubicBezTo>
                    <a:pt x="48667" y="96373"/>
                    <a:pt x="46726" y="95381"/>
                    <a:pt x="44733" y="95381"/>
                  </a:cubicBezTo>
                  <a:lnTo>
                    <a:pt x="44733" y="95380"/>
                  </a:lnTo>
                  <a:cubicBezTo>
                    <a:pt x="43695" y="95380"/>
                    <a:pt x="42675" y="95651"/>
                    <a:pt x="41774" y="96165"/>
                  </a:cubicBezTo>
                  <a:lnTo>
                    <a:pt x="41747" y="96181"/>
                  </a:lnTo>
                  <a:lnTo>
                    <a:pt x="771" y="24177"/>
                  </a:lnTo>
                  <a:cubicBezTo>
                    <a:pt x="780" y="24173"/>
                    <a:pt x="790" y="24168"/>
                    <a:pt x="799" y="24162"/>
                  </a:cubicBezTo>
                  <a:cubicBezTo>
                    <a:pt x="3206" y="22792"/>
                    <a:pt x="4357" y="19938"/>
                    <a:pt x="3600" y="17298"/>
                  </a:cubicBezTo>
                  <a:lnTo>
                    <a:pt x="32790" y="688"/>
                  </a:lnTo>
                  <a:close/>
                  <a:moveTo>
                    <a:pt x="32852" y="1"/>
                  </a:moveTo>
                  <a:cubicBezTo>
                    <a:pt x="32801" y="1"/>
                    <a:pt x="32749" y="14"/>
                    <a:pt x="32702" y="40"/>
                  </a:cubicBezTo>
                  <a:lnTo>
                    <a:pt x="3090" y="16893"/>
                  </a:lnTo>
                  <a:cubicBezTo>
                    <a:pt x="2965" y="16965"/>
                    <a:pt x="2906" y="17115"/>
                    <a:pt x="2952" y="17251"/>
                  </a:cubicBezTo>
                  <a:cubicBezTo>
                    <a:pt x="3761" y="19683"/>
                    <a:pt x="2729" y="22367"/>
                    <a:pt x="500" y="23635"/>
                  </a:cubicBezTo>
                  <a:cubicBezTo>
                    <a:pt x="436" y="23671"/>
                    <a:pt x="369" y="23704"/>
                    <a:pt x="304" y="23735"/>
                  </a:cubicBezTo>
                  <a:lnTo>
                    <a:pt x="214" y="23778"/>
                  </a:lnTo>
                  <a:cubicBezTo>
                    <a:pt x="59" y="23855"/>
                    <a:pt x="1" y="24048"/>
                    <a:pt x="87" y="24199"/>
                  </a:cubicBezTo>
                  <a:lnTo>
                    <a:pt x="41378" y="96758"/>
                  </a:lnTo>
                  <a:cubicBezTo>
                    <a:pt x="41434" y="96856"/>
                    <a:pt x="41537" y="96911"/>
                    <a:pt x="41642" y="96911"/>
                  </a:cubicBezTo>
                  <a:cubicBezTo>
                    <a:pt x="41698" y="96911"/>
                    <a:pt x="41756" y="96895"/>
                    <a:pt x="41806" y="96862"/>
                  </a:cubicBezTo>
                  <a:lnTo>
                    <a:pt x="41882" y="96812"/>
                  </a:lnTo>
                  <a:cubicBezTo>
                    <a:pt x="41944" y="96771"/>
                    <a:pt x="42008" y="96729"/>
                    <a:pt x="42073" y="96691"/>
                  </a:cubicBezTo>
                  <a:cubicBezTo>
                    <a:pt x="42913" y="96213"/>
                    <a:pt x="43829" y="95986"/>
                    <a:pt x="44733" y="95986"/>
                  </a:cubicBezTo>
                  <a:cubicBezTo>
                    <a:pt x="46611" y="95986"/>
                    <a:pt x="48438" y="96966"/>
                    <a:pt x="49431" y="98711"/>
                  </a:cubicBezTo>
                  <a:cubicBezTo>
                    <a:pt x="49485" y="98806"/>
                    <a:pt x="49585" y="98865"/>
                    <a:pt x="49694" y="98865"/>
                  </a:cubicBezTo>
                  <a:cubicBezTo>
                    <a:pt x="49746" y="98865"/>
                    <a:pt x="49798" y="98850"/>
                    <a:pt x="49844" y="98824"/>
                  </a:cubicBezTo>
                  <a:lnTo>
                    <a:pt x="79262" y="82082"/>
                  </a:lnTo>
                  <a:cubicBezTo>
                    <a:pt x="79408" y="82000"/>
                    <a:pt x="79459" y="81815"/>
                    <a:pt x="79377" y="81669"/>
                  </a:cubicBezTo>
                  <a:cubicBezTo>
                    <a:pt x="77905" y="79084"/>
                    <a:pt x="78812" y="75785"/>
                    <a:pt x="81397" y="74313"/>
                  </a:cubicBezTo>
                  <a:cubicBezTo>
                    <a:pt x="81543" y="74231"/>
                    <a:pt x="81593" y="74046"/>
                    <a:pt x="81511" y="73900"/>
                  </a:cubicBezTo>
                  <a:lnTo>
                    <a:pt x="40236" y="1371"/>
                  </a:lnTo>
                  <a:cubicBezTo>
                    <a:pt x="40180" y="1273"/>
                    <a:pt x="40077" y="1218"/>
                    <a:pt x="39972" y="1218"/>
                  </a:cubicBezTo>
                  <a:cubicBezTo>
                    <a:pt x="39921" y="1218"/>
                    <a:pt x="39870" y="1230"/>
                    <a:pt x="39823" y="1257"/>
                  </a:cubicBezTo>
                  <a:cubicBezTo>
                    <a:pt x="38989" y="1732"/>
                    <a:pt x="38071" y="1961"/>
                    <a:pt x="37160" y="1961"/>
                  </a:cubicBezTo>
                  <a:cubicBezTo>
                    <a:pt x="35635" y="1961"/>
                    <a:pt x="34130" y="1318"/>
                    <a:pt x="33081" y="106"/>
                  </a:cubicBezTo>
                  <a:cubicBezTo>
                    <a:pt x="33022" y="37"/>
                    <a:pt x="32938" y="1"/>
                    <a:pt x="32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5"/>
            <p:cNvSpPr/>
            <p:nvPr/>
          </p:nvSpPr>
          <p:spPr>
            <a:xfrm>
              <a:off x="1573275" y="3687225"/>
              <a:ext cx="670375" cy="773400"/>
            </a:xfrm>
            <a:custGeom>
              <a:rect b="b" l="l" r="r" t="t"/>
              <a:pathLst>
                <a:path extrusionOk="0" h="30936" w="26815">
                  <a:moveTo>
                    <a:pt x="6722" y="0"/>
                  </a:moveTo>
                  <a:cubicBezTo>
                    <a:pt x="6640" y="0"/>
                    <a:pt x="6559" y="32"/>
                    <a:pt x="6500" y="96"/>
                  </a:cubicBezTo>
                  <a:cubicBezTo>
                    <a:pt x="1010" y="5993"/>
                    <a:pt x="0" y="14664"/>
                    <a:pt x="3989" y="21673"/>
                  </a:cubicBezTo>
                  <a:cubicBezTo>
                    <a:pt x="7320" y="27526"/>
                    <a:pt x="13564" y="30936"/>
                    <a:pt x="20007" y="30936"/>
                  </a:cubicBezTo>
                  <a:cubicBezTo>
                    <a:pt x="20011" y="30936"/>
                    <a:pt x="20014" y="30936"/>
                    <a:pt x="20018" y="30936"/>
                  </a:cubicBezTo>
                  <a:cubicBezTo>
                    <a:pt x="22263" y="30936"/>
                    <a:pt x="24489" y="30518"/>
                    <a:pt x="26582" y="29702"/>
                  </a:cubicBezTo>
                  <a:cubicBezTo>
                    <a:pt x="26737" y="29641"/>
                    <a:pt x="26814" y="29465"/>
                    <a:pt x="26754" y="29310"/>
                  </a:cubicBezTo>
                  <a:cubicBezTo>
                    <a:pt x="26707" y="29190"/>
                    <a:pt x="26592" y="29117"/>
                    <a:pt x="26471" y="29117"/>
                  </a:cubicBezTo>
                  <a:cubicBezTo>
                    <a:pt x="26435" y="29117"/>
                    <a:pt x="26398" y="29123"/>
                    <a:pt x="26362" y="29137"/>
                  </a:cubicBezTo>
                  <a:cubicBezTo>
                    <a:pt x="24290" y="29945"/>
                    <a:pt x="22137" y="30331"/>
                    <a:pt x="20006" y="30331"/>
                  </a:cubicBezTo>
                  <a:cubicBezTo>
                    <a:pt x="13774" y="30331"/>
                    <a:pt x="7739" y="27034"/>
                    <a:pt x="4517" y="21373"/>
                  </a:cubicBezTo>
                  <a:cubicBezTo>
                    <a:pt x="658" y="14595"/>
                    <a:pt x="1635" y="6212"/>
                    <a:pt x="6943" y="509"/>
                  </a:cubicBezTo>
                  <a:cubicBezTo>
                    <a:pt x="7057" y="387"/>
                    <a:pt x="7051" y="195"/>
                    <a:pt x="6929" y="81"/>
                  </a:cubicBezTo>
                  <a:cubicBezTo>
                    <a:pt x="6870" y="27"/>
                    <a:pt x="6796" y="0"/>
                    <a:pt x="67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5"/>
            <p:cNvSpPr/>
            <p:nvPr/>
          </p:nvSpPr>
          <p:spPr>
            <a:xfrm>
              <a:off x="1822800" y="3546450"/>
              <a:ext cx="203850" cy="81700"/>
            </a:xfrm>
            <a:custGeom>
              <a:rect b="b" l="l" r="r" t="t"/>
              <a:pathLst>
                <a:path extrusionOk="0" h="3268" w="8154">
                  <a:moveTo>
                    <a:pt x="7843" y="0"/>
                  </a:moveTo>
                  <a:cubicBezTo>
                    <a:pt x="7828" y="0"/>
                    <a:pt x="7813" y="1"/>
                    <a:pt x="7798" y="4"/>
                  </a:cubicBezTo>
                  <a:cubicBezTo>
                    <a:pt x="5360" y="290"/>
                    <a:pt x="3032" y="1057"/>
                    <a:pt x="879" y="2283"/>
                  </a:cubicBezTo>
                  <a:cubicBezTo>
                    <a:pt x="637" y="2420"/>
                    <a:pt x="400" y="2562"/>
                    <a:pt x="168" y="2709"/>
                  </a:cubicBezTo>
                  <a:cubicBezTo>
                    <a:pt x="53" y="2780"/>
                    <a:pt x="0" y="2920"/>
                    <a:pt x="38" y="3050"/>
                  </a:cubicBezTo>
                  <a:cubicBezTo>
                    <a:pt x="76" y="3179"/>
                    <a:pt x="195" y="3267"/>
                    <a:pt x="331" y="3267"/>
                  </a:cubicBezTo>
                  <a:cubicBezTo>
                    <a:pt x="387" y="3267"/>
                    <a:pt x="443" y="3252"/>
                    <a:pt x="491" y="3221"/>
                  </a:cubicBezTo>
                  <a:cubicBezTo>
                    <a:pt x="716" y="3079"/>
                    <a:pt x="944" y="2942"/>
                    <a:pt x="1177" y="2809"/>
                  </a:cubicBezTo>
                  <a:cubicBezTo>
                    <a:pt x="3261" y="1624"/>
                    <a:pt x="5511" y="882"/>
                    <a:pt x="7870" y="604"/>
                  </a:cubicBezTo>
                  <a:cubicBezTo>
                    <a:pt x="8035" y="585"/>
                    <a:pt x="8154" y="435"/>
                    <a:pt x="8134" y="268"/>
                  </a:cubicBezTo>
                  <a:cubicBezTo>
                    <a:pt x="8116" y="118"/>
                    <a:pt x="7990" y="0"/>
                    <a:pt x="78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5"/>
            <p:cNvSpPr/>
            <p:nvPr/>
          </p:nvSpPr>
          <p:spPr>
            <a:xfrm>
              <a:off x="2076450" y="3543575"/>
              <a:ext cx="496925" cy="788550"/>
            </a:xfrm>
            <a:custGeom>
              <a:rect b="b" l="l" r="r" t="t"/>
              <a:pathLst>
                <a:path extrusionOk="0" h="31542" w="19877">
                  <a:moveTo>
                    <a:pt x="314" y="0"/>
                  </a:moveTo>
                  <a:cubicBezTo>
                    <a:pt x="156" y="0"/>
                    <a:pt x="9" y="129"/>
                    <a:pt x="4" y="295"/>
                  </a:cubicBezTo>
                  <a:cubicBezTo>
                    <a:pt x="0" y="463"/>
                    <a:pt x="132" y="602"/>
                    <a:pt x="298" y="606"/>
                  </a:cubicBezTo>
                  <a:cubicBezTo>
                    <a:pt x="6554" y="786"/>
                    <a:pt x="12136" y="4135"/>
                    <a:pt x="15228" y="9568"/>
                  </a:cubicBezTo>
                  <a:cubicBezTo>
                    <a:pt x="19212" y="16573"/>
                    <a:pt x="17978" y="25395"/>
                    <a:pt x="12226" y="31022"/>
                  </a:cubicBezTo>
                  <a:cubicBezTo>
                    <a:pt x="12030" y="31212"/>
                    <a:pt x="12166" y="31541"/>
                    <a:pt x="12437" y="31541"/>
                  </a:cubicBezTo>
                  <a:cubicBezTo>
                    <a:pt x="12516" y="31541"/>
                    <a:pt x="12592" y="31510"/>
                    <a:pt x="12649" y="31456"/>
                  </a:cubicBezTo>
                  <a:cubicBezTo>
                    <a:pt x="18599" y="25636"/>
                    <a:pt x="19877" y="16512"/>
                    <a:pt x="15754" y="9269"/>
                  </a:cubicBezTo>
                  <a:cubicBezTo>
                    <a:pt x="12558" y="3651"/>
                    <a:pt x="6785" y="185"/>
                    <a:pt x="316" y="0"/>
                  </a:cubicBezTo>
                  <a:cubicBezTo>
                    <a:pt x="316" y="0"/>
                    <a:pt x="315" y="0"/>
                    <a:pt x="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5"/>
            <p:cNvSpPr/>
            <p:nvPr/>
          </p:nvSpPr>
          <p:spPr>
            <a:xfrm>
              <a:off x="1658350" y="3588850"/>
              <a:ext cx="826600" cy="826625"/>
            </a:xfrm>
            <a:custGeom>
              <a:rect b="b" l="l" r="r" t="t"/>
              <a:pathLst>
                <a:path extrusionOk="0" h="33065" w="33064">
                  <a:moveTo>
                    <a:pt x="16533" y="1"/>
                  </a:moveTo>
                  <a:cubicBezTo>
                    <a:pt x="12148" y="1"/>
                    <a:pt x="7943" y="1742"/>
                    <a:pt x="4842" y="4843"/>
                  </a:cubicBezTo>
                  <a:cubicBezTo>
                    <a:pt x="1741" y="7943"/>
                    <a:pt x="0" y="12149"/>
                    <a:pt x="0" y="16533"/>
                  </a:cubicBezTo>
                  <a:cubicBezTo>
                    <a:pt x="0" y="20917"/>
                    <a:pt x="1741" y="25122"/>
                    <a:pt x="4842" y="28222"/>
                  </a:cubicBezTo>
                  <a:cubicBezTo>
                    <a:pt x="7943" y="31323"/>
                    <a:pt x="12148" y="33064"/>
                    <a:pt x="16533" y="33064"/>
                  </a:cubicBezTo>
                  <a:cubicBezTo>
                    <a:pt x="20917" y="33064"/>
                    <a:pt x="25121" y="31323"/>
                    <a:pt x="28222" y="28222"/>
                  </a:cubicBezTo>
                  <a:cubicBezTo>
                    <a:pt x="31323" y="25122"/>
                    <a:pt x="33064" y="20917"/>
                    <a:pt x="33064" y="16533"/>
                  </a:cubicBezTo>
                  <a:cubicBezTo>
                    <a:pt x="33064" y="12149"/>
                    <a:pt x="31323" y="7943"/>
                    <a:pt x="28222" y="4843"/>
                  </a:cubicBezTo>
                  <a:cubicBezTo>
                    <a:pt x="25121" y="1742"/>
                    <a:pt x="20917" y="1"/>
                    <a:pt x="1653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5"/>
            <p:cNvSpPr/>
            <p:nvPr/>
          </p:nvSpPr>
          <p:spPr>
            <a:xfrm>
              <a:off x="1763050" y="3768275"/>
              <a:ext cx="595550" cy="447975"/>
            </a:xfrm>
            <a:custGeom>
              <a:rect b="b" l="l" r="r" t="t"/>
              <a:pathLst>
                <a:path extrusionOk="0" h="17919" w="23822">
                  <a:moveTo>
                    <a:pt x="13646" y="0"/>
                  </a:moveTo>
                  <a:cubicBezTo>
                    <a:pt x="12892" y="0"/>
                    <a:pt x="12146" y="210"/>
                    <a:pt x="11407" y="631"/>
                  </a:cubicBezTo>
                  <a:cubicBezTo>
                    <a:pt x="10809" y="972"/>
                    <a:pt x="10333" y="1346"/>
                    <a:pt x="9977" y="1752"/>
                  </a:cubicBezTo>
                  <a:cubicBezTo>
                    <a:pt x="9622" y="2160"/>
                    <a:pt x="9362" y="2574"/>
                    <a:pt x="9200" y="2996"/>
                  </a:cubicBezTo>
                  <a:cubicBezTo>
                    <a:pt x="9038" y="3418"/>
                    <a:pt x="8965" y="3940"/>
                    <a:pt x="8983" y="4564"/>
                  </a:cubicBezTo>
                  <a:cubicBezTo>
                    <a:pt x="8999" y="5160"/>
                    <a:pt x="9059" y="5754"/>
                    <a:pt x="9164" y="6342"/>
                  </a:cubicBezTo>
                  <a:cubicBezTo>
                    <a:pt x="9266" y="6903"/>
                    <a:pt x="9429" y="7636"/>
                    <a:pt x="9653" y="8538"/>
                  </a:cubicBezTo>
                  <a:lnTo>
                    <a:pt x="10274" y="10916"/>
                  </a:lnTo>
                  <a:cubicBezTo>
                    <a:pt x="10456" y="11564"/>
                    <a:pt x="10515" y="12111"/>
                    <a:pt x="10446" y="12559"/>
                  </a:cubicBezTo>
                  <a:cubicBezTo>
                    <a:pt x="10377" y="13007"/>
                    <a:pt x="10214" y="13303"/>
                    <a:pt x="9955" y="13452"/>
                  </a:cubicBezTo>
                  <a:cubicBezTo>
                    <a:pt x="9730" y="13579"/>
                    <a:pt x="9504" y="13643"/>
                    <a:pt x="9278" y="13643"/>
                  </a:cubicBezTo>
                  <a:cubicBezTo>
                    <a:pt x="9172" y="13643"/>
                    <a:pt x="9067" y="13629"/>
                    <a:pt x="8961" y="13602"/>
                  </a:cubicBezTo>
                  <a:cubicBezTo>
                    <a:pt x="8628" y="13514"/>
                    <a:pt x="8334" y="13339"/>
                    <a:pt x="8078" y="13074"/>
                  </a:cubicBezTo>
                  <a:cubicBezTo>
                    <a:pt x="7807" y="12793"/>
                    <a:pt x="7560" y="12491"/>
                    <a:pt x="7336" y="12170"/>
                  </a:cubicBezTo>
                  <a:cubicBezTo>
                    <a:pt x="7096" y="11832"/>
                    <a:pt x="6909" y="11497"/>
                    <a:pt x="6773" y="11165"/>
                  </a:cubicBezTo>
                  <a:cubicBezTo>
                    <a:pt x="6542" y="10716"/>
                    <a:pt x="6359" y="10242"/>
                    <a:pt x="6228" y="9753"/>
                  </a:cubicBezTo>
                  <a:cubicBezTo>
                    <a:pt x="6099" y="9273"/>
                    <a:pt x="6023" y="8890"/>
                    <a:pt x="6000" y="8606"/>
                  </a:cubicBezTo>
                  <a:cubicBezTo>
                    <a:pt x="5976" y="8322"/>
                    <a:pt x="5961" y="7982"/>
                    <a:pt x="5953" y="7584"/>
                  </a:cubicBezTo>
                  <a:cubicBezTo>
                    <a:pt x="5944" y="7187"/>
                    <a:pt x="5935" y="6944"/>
                    <a:pt x="5926" y="6857"/>
                  </a:cubicBezTo>
                  <a:cubicBezTo>
                    <a:pt x="5896" y="6387"/>
                    <a:pt x="5776" y="6003"/>
                    <a:pt x="5568" y="5706"/>
                  </a:cubicBezTo>
                  <a:cubicBezTo>
                    <a:pt x="5358" y="5409"/>
                    <a:pt x="5086" y="5220"/>
                    <a:pt x="4751" y="5141"/>
                  </a:cubicBezTo>
                  <a:cubicBezTo>
                    <a:pt x="4574" y="5098"/>
                    <a:pt x="4393" y="5076"/>
                    <a:pt x="4212" y="5076"/>
                  </a:cubicBezTo>
                  <a:cubicBezTo>
                    <a:pt x="4060" y="5076"/>
                    <a:pt x="3909" y="5091"/>
                    <a:pt x="3760" y="5121"/>
                  </a:cubicBezTo>
                  <a:cubicBezTo>
                    <a:pt x="3434" y="5188"/>
                    <a:pt x="3148" y="5350"/>
                    <a:pt x="2901" y="5611"/>
                  </a:cubicBezTo>
                  <a:cubicBezTo>
                    <a:pt x="2652" y="5870"/>
                    <a:pt x="2505" y="6192"/>
                    <a:pt x="2459" y="6575"/>
                  </a:cubicBezTo>
                  <a:cubicBezTo>
                    <a:pt x="2271" y="8615"/>
                    <a:pt x="2642" y="10640"/>
                    <a:pt x="3571" y="12650"/>
                  </a:cubicBezTo>
                  <a:lnTo>
                    <a:pt x="3571" y="12650"/>
                  </a:lnTo>
                  <a:lnTo>
                    <a:pt x="663" y="14306"/>
                  </a:lnTo>
                  <a:cubicBezTo>
                    <a:pt x="214" y="14561"/>
                    <a:pt x="0" y="14910"/>
                    <a:pt x="22" y="15353"/>
                  </a:cubicBezTo>
                  <a:cubicBezTo>
                    <a:pt x="43" y="15796"/>
                    <a:pt x="245" y="16140"/>
                    <a:pt x="629" y="16383"/>
                  </a:cubicBezTo>
                  <a:cubicBezTo>
                    <a:pt x="821" y="16505"/>
                    <a:pt x="1018" y="16566"/>
                    <a:pt x="1220" y="16566"/>
                  </a:cubicBezTo>
                  <a:cubicBezTo>
                    <a:pt x="1423" y="16566"/>
                    <a:pt x="1631" y="16505"/>
                    <a:pt x="1846" y="16383"/>
                  </a:cubicBezTo>
                  <a:lnTo>
                    <a:pt x="4742" y="14735"/>
                  </a:lnTo>
                  <a:lnTo>
                    <a:pt x="4742" y="14735"/>
                  </a:lnTo>
                  <a:cubicBezTo>
                    <a:pt x="5205" y="15405"/>
                    <a:pt x="5713" y="15981"/>
                    <a:pt x="6266" y="16461"/>
                  </a:cubicBezTo>
                  <a:cubicBezTo>
                    <a:pt x="7181" y="17260"/>
                    <a:pt x="8196" y="17732"/>
                    <a:pt x="9308" y="17878"/>
                  </a:cubicBezTo>
                  <a:cubicBezTo>
                    <a:pt x="9511" y="17905"/>
                    <a:pt x="9715" y="17918"/>
                    <a:pt x="9918" y="17918"/>
                  </a:cubicBezTo>
                  <a:cubicBezTo>
                    <a:pt x="10823" y="17918"/>
                    <a:pt x="11723" y="17653"/>
                    <a:pt x="12618" y="17122"/>
                  </a:cubicBezTo>
                  <a:cubicBezTo>
                    <a:pt x="13300" y="16721"/>
                    <a:pt x="13828" y="16262"/>
                    <a:pt x="14200" y="15747"/>
                  </a:cubicBezTo>
                  <a:cubicBezTo>
                    <a:pt x="14573" y="15231"/>
                    <a:pt x="14803" y="14645"/>
                    <a:pt x="14892" y="13988"/>
                  </a:cubicBezTo>
                  <a:cubicBezTo>
                    <a:pt x="14979" y="13316"/>
                    <a:pt x="14975" y="12637"/>
                    <a:pt x="14879" y="11967"/>
                  </a:cubicBezTo>
                  <a:cubicBezTo>
                    <a:pt x="14782" y="11276"/>
                    <a:pt x="14607" y="10450"/>
                    <a:pt x="14349" y="9488"/>
                  </a:cubicBezTo>
                  <a:lnTo>
                    <a:pt x="13692" y="7150"/>
                  </a:lnTo>
                  <a:cubicBezTo>
                    <a:pt x="13485" y="6463"/>
                    <a:pt x="13406" y="5930"/>
                    <a:pt x="13455" y="5552"/>
                  </a:cubicBezTo>
                  <a:cubicBezTo>
                    <a:pt x="13505" y="5175"/>
                    <a:pt x="13708" y="4884"/>
                    <a:pt x="14068" y="4680"/>
                  </a:cubicBezTo>
                  <a:cubicBezTo>
                    <a:pt x="14195" y="4607"/>
                    <a:pt x="14330" y="4570"/>
                    <a:pt x="14470" y="4570"/>
                  </a:cubicBezTo>
                  <a:cubicBezTo>
                    <a:pt x="14658" y="4570"/>
                    <a:pt x="14857" y="4635"/>
                    <a:pt x="15066" y="4764"/>
                  </a:cubicBezTo>
                  <a:cubicBezTo>
                    <a:pt x="15432" y="4992"/>
                    <a:pt x="15738" y="5302"/>
                    <a:pt x="15983" y="5698"/>
                  </a:cubicBezTo>
                  <a:cubicBezTo>
                    <a:pt x="16227" y="6093"/>
                    <a:pt x="16442" y="6476"/>
                    <a:pt x="16626" y="6845"/>
                  </a:cubicBezTo>
                  <a:cubicBezTo>
                    <a:pt x="17101" y="7949"/>
                    <a:pt x="17440" y="9105"/>
                    <a:pt x="17636" y="10290"/>
                  </a:cubicBezTo>
                  <a:cubicBezTo>
                    <a:pt x="17727" y="10752"/>
                    <a:pt x="17896" y="11121"/>
                    <a:pt x="18145" y="11394"/>
                  </a:cubicBezTo>
                  <a:cubicBezTo>
                    <a:pt x="18394" y="11668"/>
                    <a:pt x="18689" y="11810"/>
                    <a:pt x="19030" y="11820"/>
                  </a:cubicBezTo>
                  <a:cubicBezTo>
                    <a:pt x="19057" y="11821"/>
                    <a:pt x="19083" y="11822"/>
                    <a:pt x="19109" y="11822"/>
                  </a:cubicBezTo>
                  <a:cubicBezTo>
                    <a:pt x="19415" y="11822"/>
                    <a:pt x="19716" y="11759"/>
                    <a:pt x="19995" y="11638"/>
                  </a:cubicBezTo>
                  <a:cubicBezTo>
                    <a:pt x="20296" y="11506"/>
                    <a:pt x="20548" y="11268"/>
                    <a:pt x="20747" y="10923"/>
                  </a:cubicBezTo>
                  <a:cubicBezTo>
                    <a:pt x="20947" y="10578"/>
                    <a:pt x="21027" y="10186"/>
                    <a:pt x="20988" y="9747"/>
                  </a:cubicBezTo>
                  <a:cubicBezTo>
                    <a:pt x="20942" y="9179"/>
                    <a:pt x="20893" y="8719"/>
                    <a:pt x="20837" y="8368"/>
                  </a:cubicBezTo>
                  <a:cubicBezTo>
                    <a:pt x="20782" y="8016"/>
                    <a:pt x="20662" y="7533"/>
                    <a:pt x="20477" y="6920"/>
                  </a:cubicBezTo>
                  <a:cubicBezTo>
                    <a:pt x="20346" y="6488"/>
                    <a:pt x="20189" y="6064"/>
                    <a:pt x="20008" y="5652"/>
                  </a:cubicBezTo>
                  <a:lnTo>
                    <a:pt x="20008" y="5652"/>
                  </a:lnTo>
                  <a:lnTo>
                    <a:pt x="23176" y="3850"/>
                  </a:lnTo>
                  <a:cubicBezTo>
                    <a:pt x="23495" y="3668"/>
                    <a:pt x="23687" y="3417"/>
                    <a:pt x="23755" y="3095"/>
                  </a:cubicBezTo>
                  <a:cubicBezTo>
                    <a:pt x="23822" y="2773"/>
                    <a:pt x="23784" y="2480"/>
                    <a:pt x="23642" y="2219"/>
                  </a:cubicBezTo>
                  <a:cubicBezTo>
                    <a:pt x="23500" y="1957"/>
                    <a:pt x="23276" y="1771"/>
                    <a:pt x="22969" y="1661"/>
                  </a:cubicBezTo>
                  <a:cubicBezTo>
                    <a:pt x="22858" y="1622"/>
                    <a:pt x="22746" y="1602"/>
                    <a:pt x="22631" y="1602"/>
                  </a:cubicBezTo>
                  <a:cubicBezTo>
                    <a:pt x="22428" y="1602"/>
                    <a:pt x="22218" y="1664"/>
                    <a:pt x="22001" y="1787"/>
                  </a:cubicBezTo>
                  <a:lnTo>
                    <a:pt x="18886" y="3560"/>
                  </a:lnTo>
                  <a:lnTo>
                    <a:pt x="18886" y="3560"/>
                  </a:lnTo>
                  <a:cubicBezTo>
                    <a:pt x="18002" y="2183"/>
                    <a:pt x="16993" y="1194"/>
                    <a:pt x="15858" y="592"/>
                  </a:cubicBezTo>
                  <a:cubicBezTo>
                    <a:pt x="15114" y="198"/>
                    <a:pt x="14376" y="0"/>
                    <a:pt x="13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45"/>
            <p:cNvSpPr/>
            <p:nvPr/>
          </p:nvSpPr>
          <p:spPr>
            <a:xfrm>
              <a:off x="1755550" y="3760675"/>
              <a:ext cx="610825" cy="463100"/>
            </a:xfrm>
            <a:custGeom>
              <a:rect b="b" l="l" r="r" t="t"/>
              <a:pathLst>
                <a:path extrusionOk="0" h="18524" w="24433">
                  <a:moveTo>
                    <a:pt x="22931" y="2210"/>
                  </a:moveTo>
                  <a:cubicBezTo>
                    <a:pt x="23012" y="2210"/>
                    <a:pt x="23090" y="2223"/>
                    <a:pt x="23167" y="2250"/>
                  </a:cubicBezTo>
                  <a:cubicBezTo>
                    <a:pt x="23403" y="2335"/>
                    <a:pt x="23569" y="2472"/>
                    <a:pt x="23676" y="2667"/>
                  </a:cubicBezTo>
                  <a:cubicBezTo>
                    <a:pt x="23783" y="2866"/>
                    <a:pt x="23810" y="3085"/>
                    <a:pt x="23758" y="3336"/>
                  </a:cubicBezTo>
                  <a:cubicBezTo>
                    <a:pt x="23709" y="3572"/>
                    <a:pt x="23567" y="3753"/>
                    <a:pt x="23326" y="3891"/>
                  </a:cubicBezTo>
                  <a:lnTo>
                    <a:pt x="20445" y="5529"/>
                  </a:lnTo>
                  <a:cubicBezTo>
                    <a:pt x="20398" y="5429"/>
                    <a:pt x="20349" y="5330"/>
                    <a:pt x="20299" y="5231"/>
                  </a:cubicBezTo>
                  <a:cubicBezTo>
                    <a:pt x="20079" y="4783"/>
                    <a:pt x="19850" y="4363"/>
                    <a:pt x="19610" y="3971"/>
                  </a:cubicBezTo>
                  <a:lnTo>
                    <a:pt x="22451" y="2355"/>
                  </a:lnTo>
                  <a:cubicBezTo>
                    <a:pt x="22621" y="2258"/>
                    <a:pt x="22780" y="2210"/>
                    <a:pt x="22931" y="2210"/>
                  </a:cubicBezTo>
                  <a:close/>
                  <a:moveTo>
                    <a:pt x="19083" y="4270"/>
                  </a:moveTo>
                  <a:cubicBezTo>
                    <a:pt x="19317" y="4652"/>
                    <a:pt x="19541" y="5062"/>
                    <a:pt x="19756" y="5501"/>
                  </a:cubicBezTo>
                  <a:cubicBezTo>
                    <a:pt x="19812" y="5610"/>
                    <a:pt x="19866" y="5720"/>
                    <a:pt x="19918" y="5830"/>
                  </a:cubicBezTo>
                  <a:lnTo>
                    <a:pt x="19820" y="5885"/>
                  </a:lnTo>
                  <a:lnTo>
                    <a:pt x="18946" y="4348"/>
                  </a:lnTo>
                  <a:lnTo>
                    <a:pt x="19083" y="4270"/>
                  </a:lnTo>
                  <a:close/>
                  <a:moveTo>
                    <a:pt x="4587" y="12895"/>
                  </a:moveTo>
                  <a:lnTo>
                    <a:pt x="5470" y="14447"/>
                  </a:lnTo>
                  <a:lnTo>
                    <a:pt x="5137" y="14638"/>
                  </a:lnTo>
                  <a:cubicBezTo>
                    <a:pt x="4887" y="14253"/>
                    <a:pt x="4658" y="13856"/>
                    <a:pt x="4451" y="13449"/>
                  </a:cubicBezTo>
                  <a:cubicBezTo>
                    <a:pt x="4387" y="13326"/>
                    <a:pt x="4324" y="13202"/>
                    <a:pt x="4266" y="13080"/>
                  </a:cubicBezTo>
                  <a:lnTo>
                    <a:pt x="4587" y="12895"/>
                  </a:lnTo>
                  <a:close/>
                  <a:moveTo>
                    <a:pt x="3737" y="13380"/>
                  </a:moveTo>
                  <a:cubicBezTo>
                    <a:pt x="3794" y="13495"/>
                    <a:pt x="3853" y="13610"/>
                    <a:pt x="3913" y="13726"/>
                  </a:cubicBezTo>
                  <a:cubicBezTo>
                    <a:pt x="4124" y="14141"/>
                    <a:pt x="4356" y="14546"/>
                    <a:pt x="4610" y="14937"/>
                  </a:cubicBezTo>
                  <a:lnTo>
                    <a:pt x="1996" y="16424"/>
                  </a:lnTo>
                  <a:cubicBezTo>
                    <a:pt x="1828" y="16520"/>
                    <a:pt x="1672" y="16568"/>
                    <a:pt x="1521" y="16568"/>
                  </a:cubicBezTo>
                  <a:cubicBezTo>
                    <a:pt x="1375" y="16568"/>
                    <a:pt x="1233" y="16523"/>
                    <a:pt x="1092" y="16432"/>
                  </a:cubicBezTo>
                  <a:cubicBezTo>
                    <a:pt x="790" y="16241"/>
                    <a:pt x="642" y="15989"/>
                    <a:pt x="625" y="15643"/>
                  </a:cubicBezTo>
                  <a:cubicBezTo>
                    <a:pt x="616" y="15437"/>
                    <a:pt x="655" y="15134"/>
                    <a:pt x="1113" y="14873"/>
                  </a:cubicBezTo>
                  <a:lnTo>
                    <a:pt x="3737" y="13380"/>
                  </a:lnTo>
                  <a:close/>
                  <a:moveTo>
                    <a:pt x="13948" y="604"/>
                  </a:moveTo>
                  <a:cubicBezTo>
                    <a:pt x="14628" y="604"/>
                    <a:pt x="15315" y="791"/>
                    <a:pt x="16017" y="1164"/>
                  </a:cubicBezTo>
                  <a:cubicBezTo>
                    <a:pt x="17025" y="1699"/>
                    <a:pt x="17941" y="2569"/>
                    <a:pt x="18755" y="3761"/>
                  </a:cubicBezTo>
                  <a:lnTo>
                    <a:pt x="18121" y="4123"/>
                  </a:lnTo>
                  <a:lnTo>
                    <a:pt x="19594" y="6711"/>
                  </a:lnTo>
                  <a:lnTo>
                    <a:pt x="20163" y="6388"/>
                  </a:lnTo>
                  <a:cubicBezTo>
                    <a:pt x="20288" y="6698"/>
                    <a:pt x="20397" y="7005"/>
                    <a:pt x="20488" y="7310"/>
                  </a:cubicBezTo>
                  <a:cubicBezTo>
                    <a:pt x="20668" y="7906"/>
                    <a:pt x="20785" y="8380"/>
                    <a:pt x="20839" y="8717"/>
                  </a:cubicBezTo>
                  <a:cubicBezTo>
                    <a:pt x="20892" y="9064"/>
                    <a:pt x="20943" y="9520"/>
                    <a:pt x="20987" y="10076"/>
                  </a:cubicBezTo>
                  <a:cubicBezTo>
                    <a:pt x="21021" y="10455"/>
                    <a:pt x="20953" y="10784"/>
                    <a:pt x="20785" y="11073"/>
                  </a:cubicBezTo>
                  <a:cubicBezTo>
                    <a:pt x="20617" y="11364"/>
                    <a:pt x="20418" y="11556"/>
                    <a:pt x="20176" y="11663"/>
                  </a:cubicBezTo>
                  <a:cubicBezTo>
                    <a:pt x="19934" y="11768"/>
                    <a:pt x="19674" y="11822"/>
                    <a:pt x="19411" y="11822"/>
                  </a:cubicBezTo>
                  <a:cubicBezTo>
                    <a:pt x="19388" y="11822"/>
                    <a:pt x="19364" y="11822"/>
                    <a:pt x="19341" y="11821"/>
                  </a:cubicBezTo>
                  <a:cubicBezTo>
                    <a:pt x="19082" y="11813"/>
                    <a:pt x="18863" y="11706"/>
                    <a:pt x="18670" y="11493"/>
                  </a:cubicBezTo>
                  <a:cubicBezTo>
                    <a:pt x="18461" y="11262"/>
                    <a:pt x="18313" y="10939"/>
                    <a:pt x="18235" y="10543"/>
                  </a:cubicBezTo>
                  <a:cubicBezTo>
                    <a:pt x="18033" y="9328"/>
                    <a:pt x="17684" y="8143"/>
                    <a:pt x="17197" y="7013"/>
                  </a:cubicBezTo>
                  <a:cubicBezTo>
                    <a:pt x="17010" y="6636"/>
                    <a:pt x="16788" y="6242"/>
                    <a:pt x="16541" y="5841"/>
                  </a:cubicBezTo>
                  <a:cubicBezTo>
                    <a:pt x="16271" y="5407"/>
                    <a:pt x="15930" y="5061"/>
                    <a:pt x="15525" y="4811"/>
                  </a:cubicBezTo>
                  <a:cubicBezTo>
                    <a:pt x="15241" y="4634"/>
                    <a:pt x="14987" y="4571"/>
                    <a:pt x="14770" y="4571"/>
                  </a:cubicBezTo>
                  <a:cubicBezTo>
                    <a:pt x="14545" y="4571"/>
                    <a:pt x="14358" y="4639"/>
                    <a:pt x="14218" y="4719"/>
                  </a:cubicBezTo>
                  <a:cubicBezTo>
                    <a:pt x="13774" y="4972"/>
                    <a:pt x="13517" y="5341"/>
                    <a:pt x="13456" y="5816"/>
                  </a:cubicBezTo>
                  <a:cubicBezTo>
                    <a:pt x="13400" y="6240"/>
                    <a:pt x="13481" y="6804"/>
                    <a:pt x="13699" y="7535"/>
                  </a:cubicBezTo>
                  <a:lnTo>
                    <a:pt x="14356" y="9869"/>
                  </a:lnTo>
                  <a:cubicBezTo>
                    <a:pt x="14610" y="10815"/>
                    <a:pt x="14786" y="11637"/>
                    <a:pt x="14879" y="12312"/>
                  </a:cubicBezTo>
                  <a:cubicBezTo>
                    <a:pt x="14970" y="12954"/>
                    <a:pt x="14974" y="13606"/>
                    <a:pt x="14891" y="14251"/>
                  </a:cubicBezTo>
                  <a:cubicBezTo>
                    <a:pt x="14810" y="14854"/>
                    <a:pt x="14597" y="15401"/>
                    <a:pt x="14254" y="15872"/>
                  </a:cubicBezTo>
                  <a:cubicBezTo>
                    <a:pt x="13908" y="16351"/>
                    <a:pt x="13406" y="16786"/>
                    <a:pt x="12763" y="17165"/>
                  </a:cubicBezTo>
                  <a:cubicBezTo>
                    <a:pt x="11919" y="17666"/>
                    <a:pt x="11062" y="17919"/>
                    <a:pt x="10210" y="17919"/>
                  </a:cubicBezTo>
                  <a:cubicBezTo>
                    <a:pt x="10022" y="17919"/>
                    <a:pt x="9834" y="17906"/>
                    <a:pt x="9647" y="17882"/>
                  </a:cubicBezTo>
                  <a:cubicBezTo>
                    <a:pt x="8600" y="17745"/>
                    <a:pt x="7630" y="17293"/>
                    <a:pt x="6764" y="16538"/>
                  </a:cubicBezTo>
                  <a:cubicBezTo>
                    <a:pt x="6308" y="16140"/>
                    <a:pt x="5882" y="15673"/>
                    <a:pt x="5485" y="15136"/>
                  </a:cubicBezTo>
                  <a:lnTo>
                    <a:pt x="6295" y="14674"/>
                  </a:lnTo>
                  <a:lnTo>
                    <a:pt x="4813" y="12069"/>
                  </a:lnTo>
                  <a:lnTo>
                    <a:pt x="4009" y="12525"/>
                  </a:lnTo>
                  <a:cubicBezTo>
                    <a:pt x="3207" y="10668"/>
                    <a:pt x="2887" y="8784"/>
                    <a:pt x="3059" y="6910"/>
                  </a:cubicBezTo>
                  <a:cubicBezTo>
                    <a:pt x="3098" y="6593"/>
                    <a:pt x="3215" y="6336"/>
                    <a:pt x="3418" y="6123"/>
                  </a:cubicBezTo>
                  <a:cubicBezTo>
                    <a:pt x="3624" y="5907"/>
                    <a:pt x="3853" y="5776"/>
                    <a:pt x="4119" y="5722"/>
                  </a:cubicBezTo>
                  <a:cubicBezTo>
                    <a:pt x="4249" y="5696"/>
                    <a:pt x="4380" y="5683"/>
                    <a:pt x="4512" y="5683"/>
                  </a:cubicBezTo>
                  <a:cubicBezTo>
                    <a:pt x="4669" y="5683"/>
                    <a:pt x="4826" y="5702"/>
                    <a:pt x="4979" y="5739"/>
                  </a:cubicBezTo>
                  <a:cubicBezTo>
                    <a:pt x="5242" y="5802"/>
                    <a:pt x="5451" y="5947"/>
                    <a:pt x="5618" y="6184"/>
                  </a:cubicBezTo>
                  <a:cubicBezTo>
                    <a:pt x="5792" y="6433"/>
                    <a:pt x="5895" y="6768"/>
                    <a:pt x="5922" y="7194"/>
                  </a:cubicBezTo>
                  <a:cubicBezTo>
                    <a:pt x="5931" y="7278"/>
                    <a:pt x="5941" y="7512"/>
                    <a:pt x="5948" y="7894"/>
                  </a:cubicBezTo>
                  <a:cubicBezTo>
                    <a:pt x="5957" y="8299"/>
                    <a:pt x="5974" y="8646"/>
                    <a:pt x="5997" y="8934"/>
                  </a:cubicBezTo>
                  <a:cubicBezTo>
                    <a:pt x="6023" y="9241"/>
                    <a:pt x="6099" y="9633"/>
                    <a:pt x="6234" y="10136"/>
                  </a:cubicBezTo>
                  <a:cubicBezTo>
                    <a:pt x="6369" y="10637"/>
                    <a:pt x="6555" y="11123"/>
                    <a:pt x="6792" y="11585"/>
                  </a:cubicBezTo>
                  <a:cubicBezTo>
                    <a:pt x="6937" y="11937"/>
                    <a:pt x="7137" y="12295"/>
                    <a:pt x="7387" y="12649"/>
                  </a:cubicBezTo>
                  <a:cubicBezTo>
                    <a:pt x="7620" y="12982"/>
                    <a:pt x="7878" y="13296"/>
                    <a:pt x="8160" y="13589"/>
                  </a:cubicBezTo>
                  <a:cubicBezTo>
                    <a:pt x="8454" y="13893"/>
                    <a:pt x="8798" y="14097"/>
                    <a:pt x="9183" y="14197"/>
                  </a:cubicBezTo>
                  <a:cubicBezTo>
                    <a:pt x="9316" y="14233"/>
                    <a:pt x="9449" y="14250"/>
                    <a:pt x="9581" y="14250"/>
                  </a:cubicBezTo>
                  <a:cubicBezTo>
                    <a:pt x="9859" y="14250"/>
                    <a:pt x="10134" y="14173"/>
                    <a:pt x="10405" y="14019"/>
                  </a:cubicBezTo>
                  <a:cubicBezTo>
                    <a:pt x="10747" y="13824"/>
                    <a:pt x="10962" y="13450"/>
                    <a:pt x="11045" y="12908"/>
                  </a:cubicBezTo>
                  <a:cubicBezTo>
                    <a:pt x="11121" y="12418"/>
                    <a:pt x="11060" y="11823"/>
                    <a:pt x="10867" y="11142"/>
                  </a:cubicBezTo>
                  <a:lnTo>
                    <a:pt x="10247" y="8770"/>
                  </a:lnTo>
                  <a:cubicBezTo>
                    <a:pt x="10026" y="7877"/>
                    <a:pt x="9863" y="7144"/>
                    <a:pt x="9763" y="6591"/>
                  </a:cubicBezTo>
                  <a:cubicBezTo>
                    <a:pt x="9661" y="6019"/>
                    <a:pt x="9602" y="5440"/>
                    <a:pt x="9587" y="4859"/>
                  </a:cubicBezTo>
                  <a:cubicBezTo>
                    <a:pt x="9570" y="4278"/>
                    <a:pt x="9636" y="3791"/>
                    <a:pt x="9784" y="3408"/>
                  </a:cubicBezTo>
                  <a:cubicBezTo>
                    <a:pt x="9932" y="3023"/>
                    <a:pt x="10174" y="2636"/>
                    <a:pt x="10505" y="2256"/>
                  </a:cubicBezTo>
                  <a:cubicBezTo>
                    <a:pt x="10837" y="1877"/>
                    <a:pt x="11293" y="1521"/>
                    <a:pt x="11858" y="1199"/>
                  </a:cubicBezTo>
                  <a:cubicBezTo>
                    <a:pt x="12554" y="803"/>
                    <a:pt x="13248" y="604"/>
                    <a:pt x="13948" y="604"/>
                  </a:cubicBezTo>
                  <a:close/>
                  <a:moveTo>
                    <a:pt x="13943" y="0"/>
                  </a:moveTo>
                  <a:cubicBezTo>
                    <a:pt x="13138" y="0"/>
                    <a:pt x="12340" y="224"/>
                    <a:pt x="11555" y="671"/>
                  </a:cubicBezTo>
                  <a:cubicBezTo>
                    <a:pt x="10930" y="1026"/>
                    <a:pt x="10423" y="1425"/>
                    <a:pt x="10047" y="1856"/>
                  </a:cubicBezTo>
                  <a:cubicBezTo>
                    <a:pt x="9669" y="2289"/>
                    <a:pt x="9389" y="2739"/>
                    <a:pt x="9216" y="3191"/>
                  </a:cubicBezTo>
                  <a:cubicBezTo>
                    <a:pt x="9040" y="3646"/>
                    <a:pt x="8960" y="4214"/>
                    <a:pt x="8979" y="4876"/>
                  </a:cubicBezTo>
                  <a:cubicBezTo>
                    <a:pt x="8996" y="5486"/>
                    <a:pt x="9057" y="6096"/>
                    <a:pt x="9164" y="6699"/>
                  </a:cubicBezTo>
                  <a:cubicBezTo>
                    <a:pt x="9267" y="7265"/>
                    <a:pt x="9433" y="8010"/>
                    <a:pt x="9657" y="8918"/>
                  </a:cubicBezTo>
                  <a:lnTo>
                    <a:pt x="10280" y="11302"/>
                  </a:lnTo>
                  <a:cubicBezTo>
                    <a:pt x="10450" y="11904"/>
                    <a:pt x="10506" y="12413"/>
                    <a:pt x="10445" y="12816"/>
                  </a:cubicBezTo>
                  <a:cubicBezTo>
                    <a:pt x="10392" y="13167"/>
                    <a:pt x="10276" y="13394"/>
                    <a:pt x="10104" y="13493"/>
                  </a:cubicBezTo>
                  <a:cubicBezTo>
                    <a:pt x="9924" y="13594"/>
                    <a:pt x="9750" y="13644"/>
                    <a:pt x="9576" y="13644"/>
                  </a:cubicBezTo>
                  <a:cubicBezTo>
                    <a:pt x="9496" y="13644"/>
                    <a:pt x="9417" y="13633"/>
                    <a:pt x="9337" y="13613"/>
                  </a:cubicBezTo>
                  <a:cubicBezTo>
                    <a:pt x="9056" y="13538"/>
                    <a:pt x="8812" y="13393"/>
                    <a:pt x="8593" y="13167"/>
                  </a:cubicBezTo>
                  <a:cubicBezTo>
                    <a:pt x="8334" y="12898"/>
                    <a:pt x="8096" y="12607"/>
                    <a:pt x="7882" y="12300"/>
                  </a:cubicBezTo>
                  <a:cubicBezTo>
                    <a:pt x="7666" y="11999"/>
                    <a:pt x="7485" y="11674"/>
                    <a:pt x="7342" y="11331"/>
                  </a:cubicBezTo>
                  <a:cubicBezTo>
                    <a:pt x="7120" y="10901"/>
                    <a:pt x="6945" y="10448"/>
                    <a:pt x="6818" y="9981"/>
                  </a:cubicBezTo>
                  <a:cubicBezTo>
                    <a:pt x="6696" y="9520"/>
                    <a:pt x="6622" y="9151"/>
                    <a:pt x="6601" y="8887"/>
                  </a:cubicBezTo>
                  <a:cubicBezTo>
                    <a:pt x="6577" y="8608"/>
                    <a:pt x="6563" y="8273"/>
                    <a:pt x="6554" y="7883"/>
                  </a:cubicBezTo>
                  <a:cubicBezTo>
                    <a:pt x="6545" y="7470"/>
                    <a:pt x="6534" y="7220"/>
                    <a:pt x="6527" y="7143"/>
                  </a:cubicBezTo>
                  <a:cubicBezTo>
                    <a:pt x="6491" y="6617"/>
                    <a:pt x="6353" y="6178"/>
                    <a:pt x="6112" y="5837"/>
                  </a:cubicBezTo>
                  <a:cubicBezTo>
                    <a:pt x="5862" y="5479"/>
                    <a:pt x="5526" y="5248"/>
                    <a:pt x="5120" y="5152"/>
                  </a:cubicBezTo>
                  <a:cubicBezTo>
                    <a:pt x="4919" y="5103"/>
                    <a:pt x="4713" y="5078"/>
                    <a:pt x="4507" y="5078"/>
                  </a:cubicBezTo>
                  <a:cubicBezTo>
                    <a:pt x="4336" y="5078"/>
                    <a:pt x="4166" y="5095"/>
                    <a:pt x="3999" y="5128"/>
                  </a:cubicBezTo>
                  <a:cubicBezTo>
                    <a:pt x="3613" y="5208"/>
                    <a:pt x="3271" y="5402"/>
                    <a:pt x="2980" y="5705"/>
                  </a:cubicBezTo>
                  <a:cubicBezTo>
                    <a:pt x="2687" y="6013"/>
                    <a:pt x="2510" y="6395"/>
                    <a:pt x="2457" y="6842"/>
                  </a:cubicBezTo>
                  <a:lnTo>
                    <a:pt x="2456" y="6851"/>
                  </a:lnTo>
                  <a:cubicBezTo>
                    <a:pt x="2273" y="8850"/>
                    <a:pt x="2617" y="10857"/>
                    <a:pt x="3482" y="12829"/>
                  </a:cubicBezTo>
                  <a:lnTo>
                    <a:pt x="813" y="14347"/>
                  </a:lnTo>
                  <a:cubicBezTo>
                    <a:pt x="123" y="14739"/>
                    <a:pt x="1" y="15285"/>
                    <a:pt x="19" y="15673"/>
                  </a:cubicBezTo>
                  <a:cubicBezTo>
                    <a:pt x="46" y="16217"/>
                    <a:pt x="296" y="16644"/>
                    <a:pt x="765" y="16944"/>
                  </a:cubicBezTo>
                  <a:cubicBezTo>
                    <a:pt x="1006" y="17097"/>
                    <a:pt x="1260" y="17173"/>
                    <a:pt x="1520" y="17173"/>
                  </a:cubicBezTo>
                  <a:cubicBezTo>
                    <a:pt x="1775" y="17173"/>
                    <a:pt x="2036" y="17100"/>
                    <a:pt x="2295" y="16952"/>
                  </a:cubicBezTo>
                  <a:lnTo>
                    <a:pt x="4955" y="15438"/>
                  </a:lnTo>
                  <a:cubicBezTo>
                    <a:pt x="5390" y="16034"/>
                    <a:pt x="5861" y="16554"/>
                    <a:pt x="6366" y="16995"/>
                  </a:cubicBezTo>
                  <a:cubicBezTo>
                    <a:pt x="7324" y="17828"/>
                    <a:pt x="8400" y="18329"/>
                    <a:pt x="9567" y="18482"/>
                  </a:cubicBezTo>
                  <a:cubicBezTo>
                    <a:pt x="9781" y="18509"/>
                    <a:pt x="9997" y="18524"/>
                    <a:pt x="10212" y="18524"/>
                  </a:cubicBezTo>
                  <a:cubicBezTo>
                    <a:pt x="11173" y="18524"/>
                    <a:pt x="12133" y="18244"/>
                    <a:pt x="13070" y="17686"/>
                  </a:cubicBezTo>
                  <a:cubicBezTo>
                    <a:pt x="13785" y="17266"/>
                    <a:pt x="14349" y="16775"/>
                    <a:pt x="14745" y="16228"/>
                  </a:cubicBezTo>
                  <a:cubicBezTo>
                    <a:pt x="15146" y="15673"/>
                    <a:pt x="15398" y="15036"/>
                    <a:pt x="15491" y="14332"/>
                  </a:cubicBezTo>
                  <a:cubicBezTo>
                    <a:pt x="15583" y="13632"/>
                    <a:pt x="15579" y="12925"/>
                    <a:pt x="15478" y="12227"/>
                  </a:cubicBezTo>
                  <a:cubicBezTo>
                    <a:pt x="15382" y="11529"/>
                    <a:pt x="15201" y="10683"/>
                    <a:pt x="14941" y="9708"/>
                  </a:cubicBezTo>
                  <a:lnTo>
                    <a:pt x="14282" y="7366"/>
                  </a:lnTo>
                  <a:cubicBezTo>
                    <a:pt x="14088" y="6722"/>
                    <a:pt x="14012" y="6227"/>
                    <a:pt x="14055" y="5894"/>
                  </a:cubicBezTo>
                  <a:cubicBezTo>
                    <a:pt x="14093" y="5610"/>
                    <a:pt x="14239" y="5403"/>
                    <a:pt x="14517" y="5246"/>
                  </a:cubicBezTo>
                  <a:cubicBezTo>
                    <a:pt x="14579" y="5211"/>
                    <a:pt x="14660" y="5176"/>
                    <a:pt x="14770" y="5176"/>
                  </a:cubicBezTo>
                  <a:cubicBezTo>
                    <a:pt x="14882" y="5176"/>
                    <a:pt x="15025" y="5213"/>
                    <a:pt x="15206" y="5325"/>
                  </a:cubicBezTo>
                  <a:cubicBezTo>
                    <a:pt x="15530" y="5527"/>
                    <a:pt x="15807" y="5807"/>
                    <a:pt x="16024" y="6160"/>
                  </a:cubicBezTo>
                  <a:cubicBezTo>
                    <a:pt x="16262" y="6545"/>
                    <a:pt x="16475" y="6923"/>
                    <a:pt x="16648" y="7268"/>
                  </a:cubicBezTo>
                  <a:cubicBezTo>
                    <a:pt x="17113" y="8351"/>
                    <a:pt x="17446" y="9487"/>
                    <a:pt x="17638" y="10650"/>
                  </a:cubicBezTo>
                  <a:cubicBezTo>
                    <a:pt x="17740" y="11166"/>
                    <a:pt x="17936" y="11586"/>
                    <a:pt x="18221" y="11900"/>
                  </a:cubicBezTo>
                  <a:cubicBezTo>
                    <a:pt x="18526" y="12236"/>
                    <a:pt x="18896" y="12413"/>
                    <a:pt x="19323" y="12426"/>
                  </a:cubicBezTo>
                  <a:cubicBezTo>
                    <a:pt x="19349" y="12427"/>
                    <a:pt x="19376" y="12428"/>
                    <a:pt x="19402" y="12428"/>
                  </a:cubicBezTo>
                  <a:cubicBezTo>
                    <a:pt x="19751" y="12428"/>
                    <a:pt x="20096" y="12356"/>
                    <a:pt x="20417" y="12218"/>
                  </a:cubicBezTo>
                  <a:cubicBezTo>
                    <a:pt x="20777" y="12060"/>
                    <a:pt x="21078" y="11776"/>
                    <a:pt x="21309" y="11378"/>
                  </a:cubicBezTo>
                  <a:cubicBezTo>
                    <a:pt x="21540" y="10979"/>
                    <a:pt x="21634" y="10524"/>
                    <a:pt x="21590" y="10025"/>
                  </a:cubicBezTo>
                  <a:cubicBezTo>
                    <a:pt x="21544" y="9457"/>
                    <a:pt x="21492" y="8984"/>
                    <a:pt x="21436" y="8624"/>
                  </a:cubicBezTo>
                  <a:cubicBezTo>
                    <a:pt x="21379" y="8259"/>
                    <a:pt x="21255" y="7758"/>
                    <a:pt x="21068" y="7136"/>
                  </a:cubicBezTo>
                  <a:cubicBezTo>
                    <a:pt x="20961" y="6780"/>
                    <a:pt x="20835" y="6429"/>
                    <a:pt x="20693" y="6086"/>
                  </a:cubicBezTo>
                  <a:lnTo>
                    <a:pt x="23625" y="4417"/>
                  </a:lnTo>
                  <a:cubicBezTo>
                    <a:pt x="24021" y="4191"/>
                    <a:pt x="24265" y="3869"/>
                    <a:pt x="24351" y="3460"/>
                  </a:cubicBezTo>
                  <a:cubicBezTo>
                    <a:pt x="24433" y="3068"/>
                    <a:pt x="24387" y="2706"/>
                    <a:pt x="24207" y="2378"/>
                  </a:cubicBezTo>
                  <a:cubicBezTo>
                    <a:pt x="24029" y="2048"/>
                    <a:pt x="23748" y="1815"/>
                    <a:pt x="23370" y="1680"/>
                  </a:cubicBezTo>
                  <a:cubicBezTo>
                    <a:pt x="23225" y="1627"/>
                    <a:pt x="23077" y="1601"/>
                    <a:pt x="22928" y="1601"/>
                  </a:cubicBezTo>
                  <a:cubicBezTo>
                    <a:pt x="22674" y="1601"/>
                    <a:pt x="22414" y="1677"/>
                    <a:pt x="22151" y="1827"/>
                  </a:cubicBezTo>
                  <a:lnTo>
                    <a:pt x="19280" y="3460"/>
                  </a:lnTo>
                  <a:cubicBezTo>
                    <a:pt x="18403" y="2163"/>
                    <a:pt x="17404" y="1215"/>
                    <a:pt x="16297" y="628"/>
                  </a:cubicBezTo>
                  <a:cubicBezTo>
                    <a:pt x="15509" y="210"/>
                    <a:pt x="14723" y="0"/>
                    <a:pt x="13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5"/>
            <p:cNvSpPr/>
            <p:nvPr/>
          </p:nvSpPr>
          <p:spPr>
            <a:xfrm>
              <a:off x="2115447" y="1643628"/>
              <a:ext cx="3558192" cy="2207409"/>
            </a:xfrm>
            <a:custGeom>
              <a:rect b="b" l="l" r="r" t="t"/>
              <a:pathLst>
                <a:path extrusionOk="0" h="92797" w="143331">
                  <a:moveTo>
                    <a:pt x="138140" y="1"/>
                  </a:moveTo>
                  <a:cubicBezTo>
                    <a:pt x="138136" y="1"/>
                    <a:pt x="138133" y="1"/>
                    <a:pt x="138130" y="1"/>
                  </a:cubicBezTo>
                  <a:lnTo>
                    <a:pt x="130" y="8281"/>
                  </a:lnTo>
                  <a:cubicBezTo>
                    <a:pt x="57" y="8285"/>
                    <a:pt x="1" y="8347"/>
                    <a:pt x="5" y="8422"/>
                  </a:cubicBezTo>
                  <a:lnTo>
                    <a:pt x="5060" y="92671"/>
                  </a:lnTo>
                  <a:cubicBezTo>
                    <a:pt x="5065" y="92743"/>
                    <a:pt x="5124" y="92796"/>
                    <a:pt x="5193" y="92796"/>
                  </a:cubicBezTo>
                  <a:cubicBezTo>
                    <a:pt x="5196" y="92796"/>
                    <a:pt x="5198" y="92796"/>
                    <a:pt x="5201" y="92796"/>
                  </a:cubicBezTo>
                  <a:lnTo>
                    <a:pt x="143201" y="84516"/>
                  </a:lnTo>
                  <a:cubicBezTo>
                    <a:pt x="143274" y="84511"/>
                    <a:pt x="143330" y="84448"/>
                    <a:pt x="143326" y="84375"/>
                  </a:cubicBezTo>
                  <a:lnTo>
                    <a:pt x="138271" y="125"/>
                  </a:lnTo>
                  <a:cubicBezTo>
                    <a:pt x="138266" y="55"/>
                    <a:pt x="138208" y="1"/>
                    <a:pt x="13814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5"/>
            <p:cNvSpPr/>
            <p:nvPr/>
          </p:nvSpPr>
          <p:spPr>
            <a:xfrm>
              <a:off x="2089550" y="1554725"/>
              <a:ext cx="3594275" cy="2331250"/>
            </a:xfrm>
            <a:custGeom>
              <a:rect b="b" l="l" r="r" t="t"/>
              <a:pathLst>
                <a:path extrusionOk="0" h="93250" w="143771">
                  <a:moveTo>
                    <a:pt x="133562" y="607"/>
                  </a:moveTo>
                  <a:cubicBezTo>
                    <a:pt x="135995" y="609"/>
                    <a:pt x="138008" y="2500"/>
                    <a:pt x="138164" y="4929"/>
                  </a:cubicBezTo>
                  <a:lnTo>
                    <a:pt x="142981" y="79444"/>
                  </a:lnTo>
                  <a:cubicBezTo>
                    <a:pt x="143145" y="81986"/>
                    <a:pt x="141210" y="84187"/>
                    <a:pt x="138668" y="84352"/>
                  </a:cubicBezTo>
                  <a:lnTo>
                    <a:pt x="10515" y="92633"/>
                  </a:lnTo>
                  <a:cubicBezTo>
                    <a:pt x="10416" y="92639"/>
                    <a:pt x="10317" y="92642"/>
                    <a:pt x="10218" y="92642"/>
                  </a:cubicBezTo>
                  <a:cubicBezTo>
                    <a:pt x="9094" y="92642"/>
                    <a:pt x="8021" y="92242"/>
                    <a:pt x="7169" y="91494"/>
                  </a:cubicBezTo>
                  <a:cubicBezTo>
                    <a:pt x="6245" y="90688"/>
                    <a:pt x="5683" y="89545"/>
                    <a:pt x="5607" y="88321"/>
                  </a:cubicBezTo>
                  <a:lnTo>
                    <a:pt x="791" y="13807"/>
                  </a:lnTo>
                  <a:cubicBezTo>
                    <a:pt x="627" y="11266"/>
                    <a:pt x="2561" y="9064"/>
                    <a:pt x="5103" y="8900"/>
                  </a:cubicBezTo>
                  <a:lnTo>
                    <a:pt x="133257" y="616"/>
                  </a:lnTo>
                  <a:cubicBezTo>
                    <a:pt x="133359" y="609"/>
                    <a:pt x="133460" y="607"/>
                    <a:pt x="133562" y="607"/>
                  </a:cubicBezTo>
                  <a:close/>
                  <a:moveTo>
                    <a:pt x="133559" y="1"/>
                  </a:moveTo>
                  <a:cubicBezTo>
                    <a:pt x="133446" y="1"/>
                    <a:pt x="133332" y="4"/>
                    <a:pt x="133218" y="12"/>
                  </a:cubicBezTo>
                  <a:lnTo>
                    <a:pt x="5064" y="8294"/>
                  </a:lnTo>
                  <a:cubicBezTo>
                    <a:pt x="2189" y="8480"/>
                    <a:pt x="1" y="10972"/>
                    <a:pt x="187" y="13846"/>
                  </a:cubicBezTo>
                  <a:lnTo>
                    <a:pt x="5003" y="88360"/>
                  </a:lnTo>
                  <a:cubicBezTo>
                    <a:pt x="5181" y="91107"/>
                    <a:pt x="7458" y="93244"/>
                    <a:pt x="10209" y="93249"/>
                  </a:cubicBezTo>
                  <a:cubicBezTo>
                    <a:pt x="10324" y="93249"/>
                    <a:pt x="10440" y="93245"/>
                    <a:pt x="10554" y="93237"/>
                  </a:cubicBezTo>
                  <a:lnTo>
                    <a:pt x="138707" y="84956"/>
                  </a:lnTo>
                  <a:cubicBezTo>
                    <a:pt x="141583" y="84769"/>
                    <a:pt x="143770" y="82279"/>
                    <a:pt x="143586" y="79403"/>
                  </a:cubicBezTo>
                  <a:lnTo>
                    <a:pt x="138768" y="4889"/>
                  </a:lnTo>
                  <a:cubicBezTo>
                    <a:pt x="138684" y="3506"/>
                    <a:pt x="138047" y="2212"/>
                    <a:pt x="137004" y="1301"/>
                  </a:cubicBezTo>
                  <a:cubicBezTo>
                    <a:pt x="136041" y="455"/>
                    <a:pt x="134833" y="1"/>
                    <a:pt x="133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5"/>
            <p:cNvSpPr/>
            <p:nvPr/>
          </p:nvSpPr>
          <p:spPr>
            <a:xfrm>
              <a:off x="2096875" y="1561250"/>
              <a:ext cx="3488525" cy="867725"/>
            </a:xfrm>
            <a:custGeom>
              <a:rect b="b" l="l" r="r" t="t"/>
              <a:pathLst>
                <a:path extrusionOk="0" h="34709" w="139541">
                  <a:moveTo>
                    <a:pt x="133900" y="1"/>
                  </a:moveTo>
                  <a:cubicBezTo>
                    <a:pt x="133808" y="1"/>
                    <a:pt x="133715" y="4"/>
                    <a:pt x="133622" y="10"/>
                  </a:cubicBezTo>
                  <a:lnTo>
                    <a:pt x="4113" y="8379"/>
                  </a:lnTo>
                  <a:cubicBezTo>
                    <a:pt x="1775" y="8531"/>
                    <a:pt x="1" y="10549"/>
                    <a:pt x="152" y="12888"/>
                  </a:cubicBezTo>
                  <a:lnTo>
                    <a:pt x="1562" y="34709"/>
                  </a:lnTo>
                  <a:lnTo>
                    <a:pt x="139541" y="25791"/>
                  </a:lnTo>
                  <a:lnTo>
                    <a:pt x="138130" y="3970"/>
                  </a:lnTo>
                  <a:cubicBezTo>
                    <a:pt x="137985" y="1724"/>
                    <a:pt x="136119" y="1"/>
                    <a:pt x="133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5"/>
            <p:cNvSpPr/>
            <p:nvPr/>
          </p:nvSpPr>
          <p:spPr>
            <a:xfrm>
              <a:off x="2089100" y="1553675"/>
              <a:ext cx="3504125" cy="882850"/>
            </a:xfrm>
            <a:custGeom>
              <a:rect b="b" l="l" r="r" t="t"/>
              <a:pathLst>
                <a:path extrusionOk="0" h="35314" w="140165">
                  <a:moveTo>
                    <a:pt x="134211" y="607"/>
                  </a:moveTo>
                  <a:cubicBezTo>
                    <a:pt x="136271" y="607"/>
                    <a:pt x="138004" y="2207"/>
                    <a:pt x="138139" y="4293"/>
                  </a:cubicBezTo>
                  <a:lnTo>
                    <a:pt x="139530" y="25811"/>
                  </a:lnTo>
                  <a:lnTo>
                    <a:pt x="2156" y="34690"/>
                  </a:lnTo>
                  <a:lnTo>
                    <a:pt x="765" y="13171"/>
                  </a:lnTo>
                  <a:cubicBezTo>
                    <a:pt x="626" y="11003"/>
                    <a:pt x="2276" y="9125"/>
                    <a:pt x="4444" y="8985"/>
                  </a:cubicBezTo>
                  <a:lnTo>
                    <a:pt x="133952" y="615"/>
                  </a:lnTo>
                  <a:cubicBezTo>
                    <a:pt x="134039" y="609"/>
                    <a:pt x="134125" y="607"/>
                    <a:pt x="134211" y="607"/>
                  </a:cubicBezTo>
                  <a:close/>
                  <a:moveTo>
                    <a:pt x="134212" y="1"/>
                  </a:moveTo>
                  <a:cubicBezTo>
                    <a:pt x="134113" y="1"/>
                    <a:pt x="134014" y="4"/>
                    <a:pt x="133913" y="11"/>
                  </a:cubicBezTo>
                  <a:lnTo>
                    <a:pt x="4405" y="8380"/>
                  </a:lnTo>
                  <a:cubicBezTo>
                    <a:pt x="1903" y="8542"/>
                    <a:pt x="1" y="10709"/>
                    <a:pt x="162" y="13210"/>
                  </a:cubicBezTo>
                  <a:lnTo>
                    <a:pt x="1571" y="35031"/>
                  </a:lnTo>
                  <a:cubicBezTo>
                    <a:pt x="1582" y="35190"/>
                    <a:pt x="1714" y="35314"/>
                    <a:pt x="1873" y="35314"/>
                  </a:cubicBezTo>
                  <a:lnTo>
                    <a:pt x="1893" y="35314"/>
                  </a:lnTo>
                  <a:lnTo>
                    <a:pt x="139871" y="26396"/>
                  </a:lnTo>
                  <a:cubicBezTo>
                    <a:pt x="140038" y="26384"/>
                    <a:pt x="140164" y="26241"/>
                    <a:pt x="140154" y="26074"/>
                  </a:cubicBezTo>
                  <a:lnTo>
                    <a:pt x="138743" y="4253"/>
                  </a:lnTo>
                  <a:cubicBezTo>
                    <a:pt x="138588" y="1848"/>
                    <a:pt x="136589" y="1"/>
                    <a:pt x="134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5"/>
            <p:cNvSpPr/>
            <p:nvPr/>
          </p:nvSpPr>
          <p:spPr>
            <a:xfrm>
              <a:off x="2219450" y="2499725"/>
              <a:ext cx="3457050" cy="1379725"/>
            </a:xfrm>
            <a:custGeom>
              <a:rect b="b" l="l" r="r" t="t"/>
              <a:pathLst>
                <a:path extrusionOk="0" h="55189" w="138282">
                  <a:moveTo>
                    <a:pt x="135397" y="1"/>
                  </a:moveTo>
                  <a:cubicBezTo>
                    <a:pt x="98259" y="695"/>
                    <a:pt x="87738" y="13847"/>
                    <a:pt x="48423" y="34078"/>
                  </a:cubicBezTo>
                  <a:cubicBezTo>
                    <a:pt x="25223" y="46016"/>
                    <a:pt x="9916" y="48867"/>
                    <a:pt x="577" y="48867"/>
                  </a:cubicBezTo>
                  <a:cubicBezTo>
                    <a:pt x="382" y="48867"/>
                    <a:pt x="190" y="48866"/>
                    <a:pt x="1" y="48864"/>
                  </a:cubicBezTo>
                  <a:lnTo>
                    <a:pt x="1" y="48864"/>
                  </a:lnTo>
                  <a:lnTo>
                    <a:pt x="153" y="51218"/>
                  </a:lnTo>
                  <a:cubicBezTo>
                    <a:pt x="298" y="53464"/>
                    <a:pt x="2165" y="55189"/>
                    <a:pt x="4384" y="55189"/>
                  </a:cubicBezTo>
                  <a:cubicBezTo>
                    <a:pt x="4476" y="55189"/>
                    <a:pt x="4569" y="55186"/>
                    <a:pt x="4662" y="55180"/>
                  </a:cubicBezTo>
                  <a:lnTo>
                    <a:pt x="134170" y="46809"/>
                  </a:lnTo>
                  <a:cubicBezTo>
                    <a:pt x="136509" y="46658"/>
                    <a:pt x="138281" y="44639"/>
                    <a:pt x="138130" y="42300"/>
                  </a:cubicBezTo>
                  <a:lnTo>
                    <a:pt x="135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5"/>
            <p:cNvSpPr/>
            <p:nvPr/>
          </p:nvSpPr>
          <p:spPr>
            <a:xfrm>
              <a:off x="2211775" y="2492175"/>
              <a:ext cx="3472575" cy="1394825"/>
            </a:xfrm>
            <a:custGeom>
              <a:rect b="b" l="l" r="r" t="t"/>
              <a:pathLst>
                <a:path extrusionOk="0" h="55793" w="138903">
                  <a:moveTo>
                    <a:pt x="135421" y="612"/>
                  </a:moveTo>
                  <a:lnTo>
                    <a:pt x="138137" y="42622"/>
                  </a:lnTo>
                  <a:cubicBezTo>
                    <a:pt x="138275" y="44791"/>
                    <a:pt x="136625" y="46669"/>
                    <a:pt x="134458" y="46810"/>
                  </a:cubicBezTo>
                  <a:lnTo>
                    <a:pt x="4949" y="55179"/>
                  </a:lnTo>
                  <a:cubicBezTo>
                    <a:pt x="4858" y="55186"/>
                    <a:pt x="4768" y="55189"/>
                    <a:pt x="4677" y="55189"/>
                  </a:cubicBezTo>
                  <a:cubicBezTo>
                    <a:pt x="3727" y="55189"/>
                    <a:pt x="2816" y="54842"/>
                    <a:pt x="2093" y="54207"/>
                  </a:cubicBezTo>
                  <a:cubicBezTo>
                    <a:pt x="1307" y="53519"/>
                    <a:pt x="828" y="52545"/>
                    <a:pt x="762" y="51502"/>
                  </a:cubicBezTo>
                  <a:lnTo>
                    <a:pt x="631" y="49472"/>
                  </a:lnTo>
                  <a:lnTo>
                    <a:pt x="871" y="49472"/>
                  </a:lnTo>
                  <a:cubicBezTo>
                    <a:pt x="9764" y="49472"/>
                    <a:pt x="25180" y="46838"/>
                    <a:pt x="48870" y="34648"/>
                  </a:cubicBezTo>
                  <a:cubicBezTo>
                    <a:pt x="58900" y="29487"/>
                    <a:pt x="67059" y="24784"/>
                    <a:pt x="74256" y="20637"/>
                  </a:cubicBezTo>
                  <a:cubicBezTo>
                    <a:pt x="95300" y="8510"/>
                    <a:pt x="108028" y="1173"/>
                    <a:pt x="135421" y="612"/>
                  </a:cubicBezTo>
                  <a:close/>
                  <a:moveTo>
                    <a:pt x="135697" y="1"/>
                  </a:moveTo>
                  <a:cubicBezTo>
                    <a:pt x="107950" y="519"/>
                    <a:pt x="95154" y="7894"/>
                    <a:pt x="73953" y="20112"/>
                  </a:cubicBezTo>
                  <a:cubicBezTo>
                    <a:pt x="66760" y="24257"/>
                    <a:pt x="58608" y="28956"/>
                    <a:pt x="48591" y="34110"/>
                  </a:cubicBezTo>
                  <a:cubicBezTo>
                    <a:pt x="25031" y="46234"/>
                    <a:pt x="9732" y="48867"/>
                    <a:pt x="897" y="48867"/>
                  </a:cubicBezTo>
                  <a:cubicBezTo>
                    <a:pt x="698" y="48867"/>
                    <a:pt x="503" y="48866"/>
                    <a:pt x="312" y="48863"/>
                  </a:cubicBezTo>
                  <a:cubicBezTo>
                    <a:pt x="228" y="48870"/>
                    <a:pt x="146" y="48897"/>
                    <a:pt x="88" y="48957"/>
                  </a:cubicBezTo>
                  <a:cubicBezTo>
                    <a:pt x="31" y="49018"/>
                    <a:pt x="1" y="49100"/>
                    <a:pt x="6" y="49185"/>
                  </a:cubicBezTo>
                  <a:lnTo>
                    <a:pt x="158" y="51541"/>
                  </a:lnTo>
                  <a:cubicBezTo>
                    <a:pt x="312" y="53931"/>
                    <a:pt x="2294" y="55790"/>
                    <a:pt x="4687" y="55793"/>
                  </a:cubicBezTo>
                  <a:cubicBezTo>
                    <a:pt x="4788" y="55793"/>
                    <a:pt x="4888" y="55790"/>
                    <a:pt x="4988" y="55784"/>
                  </a:cubicBezTo>
                  <a:lnTo>
                    <a:pt x="134497" y="47414"/>
                  </a:lnTo>
                  <a:cubicBezTo>
                    <a:pt x="136997" y="47253"/>
                    <a:pt x="138902" y="45086"/>
                    <a:pt x="138741" y="42584"/>
                  </a:cubicBezTo>
                  <a:lnTo>
                    <a:pt x="136006" y="283"/>
                  </a:lnTo>
                  <a:cubicBezTo>
                    <a:pt x="135994" y="125"/>
                    <a:pt x="135863" y="1"/>
                    <a:pt x="135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5"/>
            <p:cNvSpPr/>
            <p:nvPr/>
          </p:nvSpPr>
          <p:spPr>
            <a:xfrm>
              <a:off x="2448899" y="2256033"/>
              <a:ext cx="373216" cy="362188"/>
            </a:xfrm>
            <a:custGeom>
              <a:rect b="b" l="l" r="r" t="t"/>
              <a:pathLst>
                <a:path extrusionOk="0" h="15218" w="15683">
                  <a:moveTo>
                    <a:pt x="14715" y="0"/>
                  </a:moveTo>
                  <a:cubicBezTo>
                    <a:pt x="14714" y="0"/>
                    <a:pt x="14712" y="0"/>
                    <a:pt x="14711" y="0"/>
                  </a:cubicBezTo>
                  <a:lnTo>
                    <a:pt x="50" y="949"/>
                  </a:lnTo>
                  <a:cubicBezTo>
                    <a:pt x="21" y="950"/>
                    <a:pt x="0" y="973"/>
                    <a:pt x="3" y="1001"/>
                  </a:cubicBezTo>
                  <a:lnTo>
                    <a:pt x="918" y="15171"/>
                  </a:lnTo>
                  <a:cubicBezTo>
                    <a:pt x="921" y="15197"/>
                    <a:pt x="943" y="15218"/>
                    <a:pt x="969" y="15218"/>
                  </a:cubicBezTo>
                  <a:cubicBezTo>
                    <a:pt x="970" y="15218"/>
                    <a:pt x="971" y="15218"/>
                    <a:pt x="972" y="15218"/>
                  </a:cubicBezTo>
                  <a:lnTo>
                    <a:pt x="15634" y="14269"/>
                  </a:lnTo>
                  <a:cubicBezTo>
                    <a:pt x="15661" y="14267"/>
                    <a:pt x="15682" y="14243"/>
                    <a:pt x="15679" y="14216"/>
                  </a:cubicBezTo>
                  <a:lnTo>
                    <a:pt x="14764" y="46"/>
                  </a:lnTo>
                  <a:cubicBezTo>
                    <a:pt x="14762" y="20"/>
                    <a:pt x="14741" y="0"/>
                    <a:pt x="14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5"/>
            <p:cNvSpPr/>
            <p:nvPr/>
          </p:nvSpPr>
          <p:spPr>
            <a:xfrm>
              <a:off x="2432100" y="2242950"/>
              <a:ext cx="405075" cy="389975"/>
            </a:xfrm>
            <a:custGeom>
              <a:rect b="b" l="l" r="r" t="t"/>
              <a:pathLst>
                <a:path extrusionOk="0" h="15599" w="16203">
                  <a:moveTo>
                    <a:pt x="13288" y="607"/>
                  </a:moveTo>
                  <a:cubicBezTo>
                    <a:pt x="14108" y="608"/>
                    <a:pt x="14786" y="1245"/>
                    <a:pt x="14839" y="2062"/>
                  </a:cubicBezTo>
                  <a:lnTo>
                    <a:pt x="15521" y="12621"/>
                  </a:lnTo>
                  <a:cubicBezTo>
                    <a:pt x="15577" y="13479"/>
                    <a:pt x="14927" y="14219"/>
                    <a:pt x="14069" y="14275"/>
                  </a:cubicBezTo>
                  <a:lnTo>
                    <a:pt x="3017" y="14989"/>
                  </a:lnTo>
                  <a:cubicBezTo>
                    <a:pt x="2980" y="14991"/>
                    <a:pt x="2943" y="14993"/>
                    <a:pt x="2907" y="14993"/>
                  </a:cubicBezTo>
                  <a:cubicBezTo>
                    <a:pt x="2095" y="14993"/>
                    <a:pt x="1417" y="14355"/>
                    <a:pt x="1364" y="13537"/>
                  </a:cubicBezTo>
                  <a:lnTo>
                    <a:pt x="681" y="2977"/>
                  </a:lnTo>
                  <a:cubicBezTo>
                    <a:pt x="626" y="2120"/>
                    <a:pt x="1276" y="1379"/>
                    <a:pt x="2134" y="1324"/>
                  </a:cubicBezTo>
                  <a:lnTo>
                    <a:pt x="13186" y="609"/>
                  </a:lnTo>
                  <a:cubicBezTo>
                    <a:pt x="13221" y="608"/>
                    <a:pt x="13255" y="607"/>
                    <a:pt x="13288" y="607"/>
                  </a:cubicBezTo>
                  <a:close/>
                  <a:moveTo>
                    <a:pt x="13289" y="0"/>
                  </a:moveTo>
                  <a:cubicBezTo>
                    <a:pt x="13242" y="0"/>
                    <a:pt x="13195" y="2"/>
                    <a:pt x="13148" y="5"/>
                  </a:cubicBezTo>
                  <a:lnTo>
                    <a:pt x="2097" y="720"/>
                  </a:lnTo>
                  <a:cubicBezTo>
                    <a:pt x="905" y="797"/>
                    <a:pt x="0" y="1827"/>
                    <a:pt x="78" y="3016"/>
                  </a:cubicBezTo>
                  <a:lnTo>
                    <a:pt x="759" y="13576"/>
                  </a:lnTo>
                  <a:cubicBezTo>
                    <a:pt x="834" y="14711"/>
                    <a:pt x="1775" y="15596"/>
                    <a:pt x="2915" y="15598"/>
                  </a:cubicBezTo>
                  <a:cubicBezTo>
                    <a:pt x="2961" y="15598"/>
                    <a:pt x="3010" y="15597"/>
                    <a:pt x="3057" y="15594"/>
                  </a:cubicBezTo>
                  <a:lnTo>
                    <a:pt x="14108" y="14879"/>
                  </a:lnTo>
                  <a:cubicBezTo>
                    <a:pt x="15300" y="14803"/>
                    <a:pt x="16203" y="13774"/>
                    <a:pt x="16126" y="12582"/>
                  </a:cubicBezTo>
                  <a:lnTo>
                    <a:pt x="15444" y="2023"/>
                  </a:lnTo>
                  <a:cubicBezTo>
                    <a:pt x="15371" y="879"/>
                    <a:pt x="14420" y="0"/>
                    <a:pt x="132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5"/>
            <p:cNvSpPr/>
            <p:nvPr/>
          </p:nvSpPr>
          <p:spPr>
            <a:xfrm>
              <a:off x="2573950" y="2378925"/>
              <a:ext cx="121525" cy="117900"/>
            </a:xfrm>
            <a:custGeom>
              <a:rect b="b" l="l" r="r" t="t"/>
              <a:pathLst>
                <a:path extrusionOk="0" h="4716" w="4861">
                  <a:moveTo>
                    <a:pt x="4552" y="0"/>
                  </a:moveTo>
                  <a:cubicBezTo>
                    <a:pt x="4552" y="0"/>
                    <a:pt x="4551" y="0"/>
                    <a:pt x="4550" y="0"/>
                  </a:cubicBezTo>
                  <a:lnTo>
                    <a:pt x="24" y="293"/>
                  </a:lnTo>
                  <a:cubicBezTo>
                    <a:pt x="10" y="295"/>
                    <a:pt x="0" y="305"/>
                    <a:pt x="1" y="319"/>
                  </a:cubicBezTo>
                  <a:lnTo>
                    <a:pt x="284" y="4694"/>
                  </a:lnTo>
                  <a:cubicBezTo>
                    <a:pt x="285" y="4706"/>
                    <a:pt x="295" y="4716"/>
                    <a:pt x="308" y="4716"/>
                  </a:cubicBezTo>
                  <a:cubicBezTo>
                    <a:pt x="308" y="4716"/>
                    <a:pt x="309" y="4716"/>
                    <a:pt x="310" y="4716"/>
                  </a:cubicBezTo>
                  <a:lnTo>
                    <a:pt x="4837" y="4423"/>
                  </a:lnTo>
                  <a:cubicBezTo>
                    <a:pt x="4850" y="4423"/>
                    <a:pt x="4860" y="4411"/>
                    <a:pt x="4859" y="4397"/>
                  </a:cubicBezTo>
                  <a:lnTo>
                    <a:pt x="4576" y="24"/>
                  </a:lnTo>
                  <a:cubicBezTo>
                    <a:pt x="4575" y="10"/>
                    <a:pt x="4565" y="0"/>
                    <a:pt x="4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5"/>
            <p:cNvSpPr/>
            <p:nvPr/>
          </p:nvSpPr>
          <p:spPr>
            <a:xfrm>
              <a:off x="2566750" y="2372775"/>
              <a:ext cx="135850" cy="130300"/>
            </a:xfrm>
            <a:custGeom>
              <a:rect b="b" l="l" r="r" t="t"/>
              <a:pathLst>
                <a:path extrusionOk="0" h="5212" w="5434">
                  <a:moveTo>
                    <a:pt x="4013" y="607"/>
                  </a:moveTo>
                  <a:cubicBezTo>
                    <a:pt x="4333" y="607"/>
                    <a:pt x="4597" y="854"/>
                    <a:pt x="4617" y="1173"/>
                  </a:cubicBezTo>
                  <a:lnTo>
                    <a:pt x="4786" y="3782"/>
                  </a:lnTo>
                  <a:cubicBezTo>
                    <a:pt x="4808" y="4117"/>
                    <a:pt x="4554" y="4404"/>
                    <a:pt x="4220" y="4427"/>
                  </a:cubicBezTo>
                  <a:lnTo>
                    <a:pt x="1459" y="4605"/>
                  </a:lnTo>
                  <a:cubicBezTo>
                    <a:pt x="1447" y="4606"/>
                    <a:pt x="1435" y="4606"/>
                    <a:pt x="1423" y="4606"/>
                  </a:cubicBezTo>
                  <a:cubicBezTo>
                    <a:pt x="1105" y="4606"/>
                    <a:pt x="838" y="4360"/>
                    <a:pt x="815" y="4038"/>
                  </a:cubicBezTo>
                  <a:lnTo>
                    <a:pt x="646" y="1431"/>
                  </a:lnTo>
                  <a:cubicBezTo>
                    <a:pt x="625" y="1097"/>
                    <a:pt x="878" y="809"/>
                    <a:pt x="1213" y="787"/>
                  </a:cubicBezTo>
                  <a:lnTo>
                    <a:pt x="3974" y="608"/>
                  </a:lnTo>
                  <a:cubicBezTo>
                    <a:pt x="3987" y="607"/>
                    <a:pt x="4000" y="607"/>
                    <a:pt x="4013" y="607"/>
                  </a:cubicBezTo>
                  <a:close/>
                  <a:moveTo>
                    <a:pt x="4011" y="0"/>
                  </a:moveTo>
                  <a:cubicBezTo>
                    <a:pt x="3986" y="0"/>
                    <a:pt x="3960" y="1"/>
                    <a:pt x="3934" y="3"/>
                  </a:cubicBezTo>
                  <a:lnTo>
                    <a:pt x="1174" y="182"/>
                  </a:lnTo>
                  <a:cubicBezTo>
                    <a:pt x="506" y="225"/>
                    <a:pt x="0" y="801"/>
                    <a:pt x="42" y="1469"/>
                  </a:cubicBezTo>
                  <a:lnTo>
                    <a:pt x="211" y="4078"/>
                  </a:lnTo>
                  <a:cubicBezTo>
                    <a:pt x="253" y="4714"/>
                    <a:pt x="782" y="5211"/>
                    <a:pt x="1420" y="5212"/>
                  </a:cubicBezTo>
                  <a:cubicBezTo>
                    <a:pt x="1446" y="5212"/>
                    <a:pt x="1472" y="5211"/>
                    <a:pt x="1498" y="5209"/>
                  </a:cubicBezTo>
                  <a:lnTo>
                    <a:pt x="4259" y="5031"/>
                  </a:lnTo>
                  <a:cubicBezTo>
                    <a:pt x="4927" y="4988"/>
                    <a:pt x="5433" y="4411"/>
                    <a:pt x="5390" y="3743"/>
                  </a:cubicBezTo>
                  <a:lnTo>
                    <a:pt x="5222" y="1134"/>
                  </a:lnTo>
                  <a:cubicBezTo>
                    <a:pt x="5180" y="492"/>
                    <a:pt x="4646" y="0"/>
                    <a:pt x="40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5"/>
            <p:cNvSpPr/>
            <p:nvPr/>
          </p:nvSpPr>
          <p:spPr>
            <a:xfrm>
              <a:off x="2433350" y="2296850"/>
              <a:ext cx="167300" cy="95875"/>
            </a:xfrm>
            <a:custGeom>
              <a:rect b="b" l="l" r="r" t="t"/>
              <a:pathLst>
                <a:path extrusionOk="0" h="3835" w="6692">
                  <a:moveTo>
                    <a:pt x="4741" y="0"/>
                  </a:moveTo>
                  <a:cubicBezTo>
                    <a:pt x="4700" y="0"/>
                    <a:pt x="4660" y="1"/>
                    <a:pt x="4619" y="4"/>
                  </a:cubicBezTo>
                  <a:lnTo>
                    <a:pt x="294" y="283"/>
                  </a:lnTo>
                  <a:cubicBezTo>
                    <a:pt x="127" y="293"/>
                    <a:pt x="1" y="438"/>
                    <a:pt x="11" y="604"/>
                  </a:cubicBezTo>
                  <a:cubicBezTo>
                    <a:pt x="24" y="764"/>
                    <a:pt x="158" y="888"/>
                    <a:pt x="316" y="888"/>
                  </a:cubicBezTo>
                  <a:cubicBezTo>
                    <a:pt x="322" y="888"/>
                    <a:pt x="327" y="887"/>
                    <a:pt x="333" y="887"/>
                  </a:cubicBezTo>
                  <a:lnTo>
                    <a:pt x="4658" y="607"/>
                  </a:lnTo>
                  <a:cubicBezTo>
                    <a:pt x="4684" y="605"/>
                    <a:pt x="4709" y="605"/>
                    <a:pt x="4735" y="605"/>
                  </a:cubicBezTo>
                  <a:cubicBezTo>
                    <a:pt x="5377" y="605"/>
                    <a:pt x="5917" y="1103"/>
                    <a:pt x="5960" y="1752"/>
                  </a:cubicBezTo>
                  <a:lnTo>
                    <a:pt x="6077" y="3550"/>
                  </a:lnTo>
                  <a:cubicBezTo>
                    <a:pt x="6086" y="3709"/>
                    <a:pt x="6219" y="3833"/>
                    <a:pt x="6378" y="3834"/>
                  </a:cubicBezTo>
                  <a:cubicBezTo>
                    <a:pt x="6385" y="3834"/>
                    <a:pt x="6392" y="3833"/>
                    <a:pt x="6399" y="3833"/>
                  </a:cubicBezTo>
                  <a:cubicBezTo>
                    <a:pt x="6566" y="3822"/>
                    <a:pt x="6692" y="3678"/>
                    <a:pt x="6682" y="3511"/>
                  </a:cubicBezTo>
                  <a:lnTo>
                    <a:pt x="6566" y="1713"/>
                  </a:lnTo>
                  <a:cubicBezTo>
                    <a:pt x="6502" y="744"/>
                    <a:pt x="5697" y="0"/>
                    <a:pt x="47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5"/>
            <p:cNvSpPr/>
            <p:nvPr/>
          </p:nvSpPr>
          <p:spPr>
            <a:xfrm>
              <a:off x="2658550" y="2280025"/>
              <a:ext cx="159500" cy="107650"/>
            </a:xfrm>
            <a:custGeom>
              <a:rect b="b" l="l" r="r" t="t"/>
              <a:pathLst>
                <a:path extrusionOk="0" h="4306" w="6380">
                  <a:moveTo>
                    <a:pt x="6064" y="1"/>
                  </a:moveTo>
                  <a:cubicBezTo>
                    <a:pt x="6058" y="1"/>
                    <a:pt x="6053" y="1"/>
                    <a:pt x="6047" y="1"/>
                  </a:cubicBezTo>
                  <a:lnTo>
                    <a:pt x="1774" y="277"/>
                  </a:lnTo>
                  <a:cubicBezTo>
                    <a:pt x="765" y="344"/>
                    <a:pt x="1" y="1215"/>
                    <a:pt x="66" y="2224"/>
                  </a:cubicBezTo>
                  <a:lnTo>
                    <a:pt x="182" y="4023"/>
                  </a:lnTo>
                  <a:cubicBezTo>
                    <a:pt x="192" y="4182"/>
                    <a:pt x="325" y="4305"/>
                    <a:pt x="484" y="4305"/>
                  </a:cubicBezTo>
                  <a:cubicBezTo>
                    <a:pt x="490" y="4305"/>
                    <a:pt x="497" y="4305"/>
                    <a:pt x="503" y="4304"/>
                  </a:cubicBezTo>
                  <a:cubicBezTo>
                    <a:pt x="670" y="4294"/>
                    <a:pt x="796" y="4149"/>
                    <a:pt x="786" y="3982"/>
                  </a:cubicBezTo>
                  <a:lnTo>
                    <a:pt x="670" y="2184"/>
                  </a:lnTo>
                  <a:cubicBezTo>
                    <a:pt x="626" y="1509"/>
                    <a:pt x="1139" y="926"/>
                    <a:pt x="1813" y="882"/>
                  </a:cubicBezTo>
                  <a:lnTo>
                    <a:pt x="6086" y="605"/>
                  </a:lnTo>
                  <a:cubicBezTo>
                    <a:pt x="6253" y="595"/>
                    <a:pt x="6379" y="451"/>
                    <a:pt x="6369" y="284"/>
                  </a:cubicBezTo>
                  <a:cubicBezTo>
                    <a:pt x="6356" y="123"/>
                    <a:pt x="6222" y="1"/>
                    <a:pt x="6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5"/>
            <p:cNvSpPr/>
            <p:nvPr/>
          </p:nvSpPr>
          <p:spPr>
            <a:xfrm>
              <a:off x="2451550" y="2491200"/>
              <a:ext cx="160700" cy="107725"/>
            </a:xfrm>
            <a:custGeom>
              <a:rect b="b" l="l" r="r" t="t"/>
              <a:pathLst>
                <a:path extrusionOk="0" h="4309" w="6428">
                  <a:moveTo>
                    <a:pt x="5937" y="1"/>
                  </a:moveTo>
                  <a:cubicBezTo>
                    <a:pt x="5933" y="1"/>
                    <a:pt x="5929" y="1"/>
                    <a:pt x="5925" y="1"/>
                  </a:cubicBezTo>
                  <a:cubicBezTo>
                    <a:pt x="5758" y="11"/>
                    <a:pt x="5632" y="156"/>
                    <a:pt x="5642" y="322"/>
                  </a:cubicBezTo>
                  <a:lnTo>
                    <a:pt x="5758" y="2121"/>
                  </a:lnTo>
                  <a:cubicBezTo>
                    <a:pt x="5802" y="2797"/>
                    <a:pt x="5289" y="3380"/>
                    <a:pt x="4615" y="3423"/>
                  </a:cubicBezTo>
                  <a:lnTo>
                    <a:pt x="289" y="3703"/>
                  </a:lnTo>
                  <a:cubicBezTo>
                    <a:pt x="126" y="3714"/>
                    <a:pt x="1" y="3852"/>
                    <a:pt x="6" y="4014"/>
                  </a:cubicBezTo>
                  <a:cubicBezTo>
                    <a:pt x="11" y="4178"/>
                    <a:pt x="145" y="4307"/>
                    <a:pt x="308" y="4309"/>
                  </a:cubicBezTo>
                  <a:cubicBezTo>
                    <a:pt x="315" y="4309"/>
                    <a:pt x="321" y="4309"/>
                    <a:pt x="329" y="4307"/>
                  </a:cubicBezTo>
                  <a:lnTo>
                    <a:pt x="4654" y="4027"/>
                  </a:lnTo>
                  <a:cubicBezTo>
                    <a:pt x="5663" y="3962"/>
                    <a:pt x="6428" y="3091"/>
                    <a:pt x="6364" y="2082"/>
                  </a:cubicBezTo>
                  <a:lnTo>
                    <a:pt x="6247" y="283"/>
                  </a:lnTo>
                  <a:cubicBezTo>
                    <a:pt x="6236" y="121"/>
                    <a:pt x="6096" y="1"/>
                    <a:pt x="5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45"/>
            <p:cNvSpPr/>
            <p:nvPr/>
          </p:nvSpPr>
          <p:spPr>
            <a:xfrm>
              <a:off x="2670175" y="2486150"/>
              <a:ext cx="165975" cy="95875"/>
            </a:xfrm>
            <a:custGeom>
              <a:rect b="b" l="l" r="r" t="t"/>
              <a:pathLst>
                <a:path extrusionOk="0" h="3835" w="6639">
                  <a:moveTo>
                    <a:pt x="312" y="0"/>
                  </a:moveTo>
                  <a:cubicBezTo>
                    <a:pt x="306" y="0"/>
                    <a:pt x="301" y="1"/>
                    <a:pt x="295" y="1"/>
                  </a:cubicBezTo>
                  <a:cubicBezTo>
                    <a:pt x="127" y="11"/>
                    <a:pt x="1" y="156"/>
                    <a:pt x="11" y="323"/>
                  </a:cubicBezTo>
                  <a:lnTo>
                    <a:pt x="128" y="2121"/>
                  </a:lnTo>
                  <a:cubicBezTo>
                    <a:pt x="191" y="3083"/>
                    <a:pt x="990" y="3832"/>
                    <a:pt x="1955" y="3835"/>
                  </a:cubicBezTo>
                  <a:cubicBezTo>
                    <a:pt x="1993" y="3835"/>
                    <a:pt x="2033" y="3834"/>
                    <a:pt x="2074" y="3832"/>
                  </a:cubicBezTo>
                  <a:lnTo>
                    <a:pt x="6345" y="3555"/>
                  </a:lnTo>
                  <a:cubicBezTo>
                    <a:pt x="6512" y="3544"/>
                    <a:pt x="6638" y="3400"/>
                    <a:pt x="6628" y="3233"/>
                  </a:cubicBezTo>
                  <a:cubicBezTo>
                    <a:pt x="6618" y="3071"/>
                    <a:pt x="6481" y="2950"/>
                    <a:pt x="6319" y="2950"/>
                  </a:cubicBezTo>
                  <a:cubicBezTo>
                    <a:pt x="6315" y="2950"/>
                    <a:pt x="6310" y="2950"/>
                    <a:pt x="6306" y="2951"/>
                  </a:cubicBezTo>
                  <a:lnTo>
                    <a:pt x="2035" y="3227"/>
                  </a:lnTo>
                  <a:cubicBezTo>
                    <a:pt x="2009" y="3228"/>
                    <a:pt x="1983" y="3229"/>
                    <a:pt x="1957" y="3229"/>
                  </a:cubicBezTo>
                  <a:cubicBezTo>
                    <a:pt x="1324" y="3229"/>
                    <a:pt x="775" y="2730"/>
                    <a:pt x="732" y="2082"/>
                  </a:cubicBezTo>
                  <a:lnTo>
                    <a:pt x="617" y="284"/>
                  </a:lnTo>
                  <a:cubicBezTo>
                    <a:pt x="604" y="124"/>
                    <a:pt x="470" y="0"/>
                    <a:pt x="3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5"/>
            <p:cNvSpPr/>
            <p:nvPr/>
          </p:nvSpPr>
          <p:spPr>
            <a:xfrm>
              <a:off x="2443650" y="2442700"/>
              <a:ext cx="142200" cy="23325"/>
            </a:xfrm>
            <a:custGeom>
              <a:rect b="b" l="l" r="r" t="t"/>
              <a:pathLst>
                <a:path extrusionOk="0" h="933" w="5688">
                  <a:moveTo>
                    <a:pt x="5368" y="0"/>
                  </a:moveTo>
                  <a:cubicBezTo>
                    <a:pt x="5364" y="0"/>
                    <a:pt x="5360" y="0"/>
                    <a:pt x="5355" y="0"/>
                  </a:cubicBezTo>
                  <a:lnTo>
                    <a:pt x="288" y="327"/>
                  </a:lnTo>
                  <a:cubicBezTo>
                    <a:pt x="125" y="338"/>
                    <a:pt x="0" y="476"/>
                    <a:pt x="6" y="640"/>
                  </a:cubicBezTo>
                  <a:cubicBezTo>
                    <a:pt x="11" y="803"/>
                    <a:pt x="145" y="933"/>
                    <a:pt x="308" y="933"/>
                  </a:cubicBezTo>
                  <a:lnTo>
                    <a:pt x="327" y="933"/>
                  </a:lnTo>
                  <a:lnTo>
                    <a:pt x="5394" y="605"/>
                  </a:lnTo>
                  <a:cubicBezTo>
                    <a:pt x="5561" y="594"/>
                    <a:pt x="5687" y="450"/>
                    <a:pt x="5677" y="283"/>
                  </a:cubicBezTo>
                  <a:cubicBezTo>
                    <a:pt x="5666" y="121"/>
                    <a:pt x="5529" y="0"/>
                    <a:pt x="5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5"/>
            <p:cNvSpPr/>
            <p:nvPr/>
          </p:nvSpPr>
          <p:spPr>
            <a:xfrm>
              <a:off x="2681575" y="2427325"/>
              <a:ext cx="142200" cy="23350"/>
            </a:xfrm>
            <a:custGeom>
              <a:rect b="b" l="l" r="r" t="t"/>
              <a:pathLst>
                <a:path extrusionOk="0" h="934" w="5688">
                  <a:moveTo>
                    <a:pt x="5366" y="1"/>
                  </a:moveTo>
                  <a:cubicBezTo>
                    <a:pt x="5362" y="1"/>
                    <a:pt x="5359" y="1"/>
                    <a:pt x="5355" y="1"/>
                  </a:cubicBezTo>
                  <a:lnTo>
                    <a:pt x="288" y="328"/>
                  </a:lnTo>
                  <a:cubicBezTo>
                    <a:pt x="125" y="338"/>
                    <a:pt x="0" y="476"/>
                    <a:pt x="6" y="640"/>
                  </a:cubicBezTo>
                  <a:cubicBezTo>
                    <a:pt x="11" y="803"/>
                    <a:pt x="145" y="932"/>
                    <a:pt x="308" y="933"/>
                  </a:cubicBezTo>
                  <a:cubicBezTo>
                    <a:pt x="314" y="933"/>
                    <a:pt x="321" y="933"/>
                    <a:pt x="327" y="932"/>
                  </a:cubicBezTo>
                  <a:lnTo>
                    <a:pt x="5394" y="605"/>
                  </a:lnTo>
                  <a:cubicBezTo>
                    <a:pt x="5561" y="593"/>
                    <a:pt x="5687" y="450"/>
                    <a:pt x="5677" y="283"/>
                  </a:cubicBezTo>
                  <a:cubicBezTo>
                    <a:pt x="5667" y="120"/>
                    <a:pt x="5529" y="1"/>
                    <a:pt x="53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5"/>
            <p:cNvSpPr/>
            <p:nvPr/>
          </p:nvSpPr>
          <p:spPr>
            <a:xfrm>
              <a:off x="2639925" y="2993100"/>
              <a:ext cx="101975" cy="146500"/>
            </a:xfrm>
            <a:custGeom>
              <a:rect b="b" l="l" r="r" t="t"/>
              <a:pathLst>
                <a:path extrusionOk="0" h="5860" w="4079">
                  <a:moveTo>
                    <a:pt x="1959" y="597"/>
                  </a:moveTo>
                  <a:cubicBezTo>
                    <a:pt x="2709" y="597"/>
                    <a:pt x="3104" y="1477"/>
                    <a:pt x="3191" y="2829"/>
                  </a:cubicBezTo>
                  <a:cubicBezTo>
                    <a:pt x="3285" y="4273"/>
                    <a:pt x="2969" y="5211"/>
                    <a:pt x="2186" y="5261"/>
                  </a:cubicBezTo>
                  <a:cubicBezTo>
                    <a:pt x="2167" y="5262"/>
                    <a:pt x="2149" y="5262"/>
                    <a:pt x="2130" y="5262"/>
                  </a:cubicBezTo>
                  <a:cubicBezTo>
                    <a:pt x="1464" y="5262"/>
                    <a:pt x="983" y="4461"/>
                    <a:pt x="889" y="3031"/>
                  </a:cubicBezTo>
                  <a:cubicBezTo>
                    <a:pt x="790" y="1492"/>
                    <a:pt x="1225" y="643"/>
                    <a:pt x="1894" y="600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2"/>
                    <a:pt x="1899" y="5"/>
                  </a:cubicBezTo>
                  <a:cubicBezTo>
                    <a:pt x="751" y="79"/>
                    <a:pt x="1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1" y="5856"/>
                  </a:cubicBezTo>
                  <a:cubicBezTo>
                    <a:pt x="3435" y="5775"/>
                    <a:pt x="4078" y="4668"/>
                    <a:pt x="3954" y="2746"/>
                  </a:cubicBezTo>
                  <a:cubicBezTo>
                    <a:pt x="3841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5"/>
            <p:cNvSpPr/>
            <p:nvPr/>
          </p:nvSpPr>
          <p:spPr>
            <a:xfrm>
              <a:off x="2639600" y="2991250"/>
              <a:ext cx="104225" cy="150250"/>
            </a:xfrm>
            <a:custGeom>
              <a:rect b="b" l="l" r="r" t="t"/>
              <a:pathLst>
                <a:path extrusionOk="0" h="6010" w="4169">
                  <a:moveTo>
                    <a:pt x="1966" y="746"/>
                  </a:moveTo>
                  <a:cubicBezTo>
                    <a:pt x="2857" y="746"/>
                    <a:pt x="3076" y="2092"/>
                    <a:pt x="3129" y="2908"/>
                  </a:cubicBezTo>
                  <a:cubicBezTo>
                    <a:pt x="3176" y="3634"/>
                    <a:pt x="3120" y="4208"/>
                    <a:pt x="2960" y="4614"/>
                  </a:cubicBezTo>
                  <a:cubicBezTo>
                    <a:pt x="2801" y="5019"/>
                    <a:pt x="2544" y="5237"/>
                    <a:pt x="2195" y="5259"/>
                  </a:cubicBezTo>
                  <a:cubicBezTo>
                    <a:pt x="2179" y="5260"/>
                    <a:pt x="2162" y="5261"/>
                    <a:pt x="2146" y="5261"/>
                  </a:cubicBezTo>
                  <a:cubicBezTo>
                    <a:pt x="1506" y="5261"/>
                    <a:pt x="1065" y="4441"/>
                    <a:pt x="977" y="3100"/>
                  </a:cubicBezTo>
                  <a:cubicBezTo>
                    <a:pt x="886" y="1692"/>
                    <a:pt x="1244" y="791"/>
                    <a:pt x="1912" y="748"/>
                  </a:cubicBezTo>
                  <a:cubicBezTo>
                    <a:pt x="1931" y="747"/>
                    <a:pt x="1948" y="746"/>
                    <a:pt x="1966" y="746"/>
                  </a:cubicBezTo>
                  <a:close/>
                  <a:moveTo>
                    <a:pt x="1965" y="595"/>
                  </a:moveTo>
                  <a:cubicBezTo>
                    <a:pt x="1944" y="595"/>
                    <a:pt x="1923" y="596"/>
                    <a:pt x="1902" y="597"/>
                  </a:cubicBezTo>
                  <a:cubicBezTo>
                    <a:pt x="1142" y="646"/>
                    <a:pt x="729" y="1610"/>
                    <a:pt x="826" y="3110"/>
                  </a:cubicBezTo>
                  <a:cubicBezTo>
                    <a:pt x="921" y="4560"/>
                    <a:pt x="1410" y="5413"/>
                    <a:pt x="2142" y="5413"/>
                  </a:cubicBezTo>
                  <a:cubicBezTo>
                    <a:pt x="2163" y="5413"/>
                    <a:pt x="2183" y="5413"/>
                    <a:pt x="2204" y="5411"/>
                  </a:cubicBezTo>
                  <a:cubicBezTo>
                    <a:pt x="2617" y="5384"/>
                    <a:pt x="2919" y="5134"/>
                    <a:pt x="3101" y="4669"/>
                  </a:cubicBezTo>
                  <a:cubicBezTo>
                    <a:pt x="3268" y="4243"/>
                    <a:pt x="3329" y="3647"/>
                    <a:pt x="3280" y="2898"/>
                  </a:cubicBezTo>
                  <a:cubicBezTo>
                    <a:pt x="3184" y="1405"/>
                    <a:pt x="2721" y="595"/>
                    <a:pt x="1965" y="595"/>
                  </a:cubicBezTo>
                  <a:close/>
                  <a:moveTo>
                    <a:pt x="2039" y="150"/>
                  </a:moveTo>
                  <a:cubicBezTo>
                    <a:pt x="2548" y="150"/>
                    <a:pt x="2965" y="365"/>
                    <a:pt x="3282" y="790"/>
                  </a:cubicBezTo>
                  <a:cubicBezTo>
                    <a:pt x="3625" y="1249"/>
                    <a:pt x="3835" y="1952"/>
                    <a:pt x="3892" y="2824"/>
                  </a:cubicBezTo>
                  <a:cubicBezTo>
                    <a:pt x="4013" y="4699"/>
                    <a:pt x="3409" y="5775"/>
                    <a:pt x="2190" y="5854"/>
                  </a:cubicBezTo>
                  <a:cubicBezTo>
                    <a:pt x="2154" y="5856"/>
                    <a:pt x="2119" y="5857"/>
                    <a:pt x="2084" y="5857"/>
                  </a:cubicBezTo>
                  <a:cubicBezTo>
                    <a:pt x="1030" y="5857"/>
                    <a:pt x="339" y="4854"/>
                    <a:pt x="212" y="3141"/>
                  </a:cubicBezTo>
                  <a:cubicBezTo>
                    <a:pt x="154" y="2247"/>
                    <a:pt x="292" y="1495"/>
                    <a:pt x="613" y="968"/>
                  </a:cubicBezTo>
                  <a:cubicBezTo>
                    <a:pt x="914" y="472"/>
                    <a:pt x="1366" y="189"/>
                    <a:pt x="1918" y="154"/>
                  </a:cubicBezTo>
                  <a:cubicBezTo>
                    <a:pt x="1958" y="151"/>
                    <a:pt x="1998" y="150"/>
                    <a:pt x="2039" y="150"/>
                  </a:cubicBezTo>
                  <a:close/>
                  <a:moveTo>
                    <a:pt x="2018" y="0"/>
                  </a:moveTo>
                  <a:cubicBezTo>
                    <a:pt x="1981" y="0"/>
                    <a:pt x="1945" y="1"/>
                    <a:pt x="1907" y="3"/>
                  </a:cubicBezTo>
                  <a:cubicBezTo>
                    <a:pt x="1304" y="42"/>
                    <a:pt x="811" y="348"/>
                    <a:pt x="483" y="890"/>
                  </a:cubicBezTo>
                  <a:cubicBezTo>
                    <a:pt x="147" y="1443"/>
                    <a:pt x="1" y="2225"/>
                    <a:pt x="61" y="3151"/>
                  </a:cubicBezTo>
                  <a:cubicBezTo>
                    <a:pt x="192" y="4928"/>
                    <a:pt x="963" y="6009"/>
                    <a:pt x="2083" y="6009"/>
                  </a:cubicBezTo>
                  <a:cubicBezTo>
                    <a:pt x="2122" y="6009"/>
                    <a:pt x="2160" y="6008"/>
                    <a:pt x="2199" y="6005"/>
                  </a:cubicBezTo>
                  <a:cubicBezTo>
                    <a:pt x="3496" y="5922"/>
                    <a:pt x="4168" y="4759"/>
                    <a:pt x="4043" y="2815"/>
                  </a:cubicBezTo>
                  <a:cubicBezTo>
                    <a:pt x="3983" y="1900"/>
                    <a:pt x="3768" y="1189"/>
                    <a:pt x="3404" y="700"/>
                  </a:cubicBezTo>
                  <a:cubicBezTo>
                    <a:pt x="3058" y="235"/>
                    <a:pt x="2581" y="0"/>
                    <a:pt x="20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5"/>
            <p:cNvSpPr/>
            <p:nvPr/>
          </p:nvSpPr>
          <p:spPr>
            <a:xfrm>
              <a:off x="2773175" y="2984475"/>
              <a:ext cx="101975" cy="146525"/>
            </a:xfrm>
            <a:custGeom>
              <a:rect b="b" l="l" r="r" t="t"/>
              <a:pathLst>
                <a:path extrusionOk="0" h="5861" w="4079">
                  <a:moveTo>
                    <a:pt x="1960" y="597"/>
                  </a:moveTo>
                  <a:cubicBezTo>
                    <a:pt x="2709" y="597"/>
                    <a:pt x="3103" y="1477"/>
                    <a:pt x="3192" y="2829"/>
                  </a:cubicBezTo>
                  <a:cubicBezTo>
                    <a:pt x="3284" y="4273"/>
                    <a:pt x="2969" y="5211"/>
                    <a:pt x="2186" y="5262"/>
                  </a:cubicBezTo>
                  <a:cubicBezTo>
                    <a:pt x="2168" y="5263"/>
                    <a:pt x="2149" y="5264"/>
                    <a:pt x="2131" y="5264"/>
                  </a:cubicBezTo>
                  <a:cubicBezTo>
                    <a:pt x="1464" y="5264"/>
                    <a:pt x="982" y="4462"/>
                    <a:pt x="889" y="3031"/>
                  </a:cubicBezTo>
                  <a:cubicBezTo>
                    <a:pt x="790" y="1492"/>
                    <a:pt x="1224" y="643"/>
                    <a:pt x="1894" y="600"/>
                  </a:cubicBezTo>
                  <a:cubicBezTo>
                    <a:pt x="1916" y="598"/>
                    <a:pt x="1938" y="597"/>
                    <a:pt x="1960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2"/>
                    <a:pt x="1900" y="4"/>
                  </a:cubicBezTo>
                  <a:cubicBezTo>
                    <a:pt x="751" y="80"/>
                    <a:pt x="1" y="1176"/>
                    <a:pt x="123" y="3073"/>
                  </a:cubicBezTo>
                  <a:cubicBezTo>
                    <a:pt x="258" y="4878"/>
                    <a:pt x="1023" y="5860"/>
                    <a:pt x="2071" y="5860"/>
                  </a:cubicBezTo>
                  <a:cubicBezTo>
                    <a:pt x="2108" y="5860"/>
                    <a:pt x="2144" y="5859"/>
                    <a:pt x="2181" y="5857"/>
                  </a:cubicBezTo>
                  <a:cubicBezTo>
                    <a:pt x="3434" y="5775"/>
                    <a:pt x="4078" y="4668"/>
                    <a:pt x="3955" y="2746"/>
                  </a:cubicBezTo>
                  <a:cubicBezTo>
                    <a:pt x="3842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5"/>
            <p:cNvSpPr/>
            <p:nvPr/>
          </p:nvSpPr>
          <p:spPr>
            <a:xfrm>
              <a:off x="2771375" y="2982575"/>
              <a:ext cx="105700" cy="150275"/>
            </a:xfrm>
            <a:custGeom>
              <a:rect b="b" l="l" r="r" t="t"/>
              <a:pathLst>
                <a:path extrusionOk="0" h="6011" w="4228">
                  <a:moveTo>
                    <a:pt x="2029" y="748"/>
                  </a:moveTo>
                  <a:cubicBezTo>
                    <a:pt x="2913" y="748"/>
                    <a:pt x="3135" y="2096"/>
                    <a:pt x="3188" y="2910"/>
                  </a:cubicBezTo>
                  <a:cubicBezTo>
                    <a:pt x="3243" y="3762"/>
                    <a:pt x="3195" y="5201"/>
                    <a:pt x="2253" y="5262"/>
                  </a:cubicBezTo>
                  <a:cubicBezTo>
                    <a:pt x="2237" y="5263"/>
                    <a:pt x="2220" y="5264"/>
                    <a:pt x="2204" y="5264"/>
                  </a:cubicBezTo>
                  <a:cubicBezTo>
                    <a:pt x="1567" y="5264"/>
                    <a:pt x="1123" y="4444"/>
                    <a:pt x="1037" y="3102"/>
                  </a:cubicBezTo>
                  <a:cubicBezTo>
                    <a:pt x="990" y="2379"/>
                    <a:pt x="1061" y="1777"/>
                    <a:pt x="1245" y="1361"/>
                  </a:cubicBezTo>
                  <a:cubicBezTo>
                    <a:pt x="1410" y="982"/>
                    <a:pt x="1662" y="771"/>
                    <a:pt x="1970" y="751"/>
                  </a:cubicBezTo>
                  <a:cubicBezTo>
                    <a:pt x="1991" y="748"/>
                    <a:pt x="2009" y="748"/>
                    <a:pt x="2029" y="748"/>
                  </a:cubicBezTo>
                  <a:close/>
                  <a:moveTo>
                    <a:pt x="2030" y="597"/>
                  </a:moveTo>
                  <a:cubicBezTo>
                    <a:pt x="2007" y="597"/>
                    <a:pt x="1983" y="599"/>
                    <a:pt x="1961" y="599"/>
                  </a:cubicBezTo>
                  <a:cubicBezTo>
                    <a:pt x="1591" y="623"/>
                    <a:pt x="1296" y="866"/>
                    <a:pt x="1106" y="1299"/>
                  </a:cubicBezTo>
                  <a:cubicBezTo>
                    <a:pt x="913" y="1738"/>
                    <a:pt x="837" y="2365"/>
                    <a:pt x="886" y="3112"/>
                  </a:cubicBezTo>
                  <a:cubicBezTo>
                    <a:pt x="981" y="4562"/>
                    <a:pt x="1469" y="5416"/>
                    <a:pt x="2201" y="5416"/>
                  </a:cubicBezTo>
                  <a:cubicBezTo>
                    <a:pt x="2222" y="5416"/>
                    <a:pt x="2243" y="5415"/>
                    <a:pt x="2263" y="5413"/>
                  </a:cubicBezTo>
                  <a:cubicBezTo>
                    <a:pt x="3058" y="5361"/>
                    <a:pt x="3439" y="4469"/>
                    <a:pt x="3339" y="2901"/>
                  </a:cubicBezTo>
                  <a:cubicBezTo>
                    <a:pt x="3241" y="1411"/>
                    <a:pt x="2779" y="597"/>
                    <a:pt x="2030" y="597"/>
                  </a:cubicBezTo>
                  <a:close/>
                  <a:moveTo>
                    <a:pt x="2095" y="152"/>
                  </a:moveTo>
                  <a:cubicBezTo>
                    <a:pt x="3166" y="152"/>
                    <a:pt x="3840" y="1118"/>
                    <a:pt x="3950" y="2826"/>
                  </a:cubicBezTo>
                  <a:cubicBezTo>
                    <a:pt x="4071" y="4702"/>
                    <a:pt x="3467" y="5778"/>
                    <a:pt x="2248" y="5856"/>
                  </a:cubicBezTo>
                  <a:cubicBezTo>
                    <a:pt x="2209" y="5859"/>
                    <a:pt x="2171" y="5860"/>
                    <a:pt x="2133" y="5860"/>
                  </a:cubicBezTo>
                  <a:cubicBezTo>
                    <a:pt x="1085" y="5860"/>
                    <a:pt x="398" y="4852"/>
                    <a:pt x="271" y="3143"/>
                  </a:cubicBezTo>
                  <a:cubicBezTo>
                    <a:pt x="156" y="1377"/>
                    <a:pt x="810" y="231"/>
                    <a:pt x="1976" y="156"/>
                  </a:cubicBezTo>
                  <a:cubicBezTo>
                    <a:pt x="2016" y="153"/>
                    <a:pt x="2056" y="152"/>
                    <a:pt x="2094" y="152"/>
                  </a:cubicBezTo>
                  <a:close/>
                  <a:moveTo>
                    <a:pt x="2099" y="1"/>
                  </a:moveTo>
                  <a:cubicBezTo>
                    <a:pt x="2055" y="1"/>
                    <a:pt x="2011" y="2"/>
                    <a:pt x="1966" y="5"/>
                  </a:cubicBezTo>
                  <a:cubicBezTo>
                    <a:pt x="707" y="87"/>
                    <a:pt x="0" y="1293"/>
                    <a:pt x="120" y="3154"/>
                  </a:cubicBezTo>
                  <a:cubicBezTo>
                    <a:pt x="253" y="4930"/>
                    <a:pt x="1022" y="6011"/>
                    <a:pt x="2144" y="6011"/>
                  </a:cubicBezTo>
                  <a:cubicBezTo>
                    <a:pt x="2181" y="6011"/>
                    <a:pt x="2219" y="6011"/>
                    <a:pt x="2258" y="6008"/>
                  </a:cubicBezTo>
                  <a:cubicBezTo>
                    <a:pt x="3555" y="5924"/>
                    <a:pt x="4227" y="4761"/>
                    <a:pt x="4101" y="2817"/>
                  </a:cubicBezTo>
                  <a:cubicBezTo>
                    <a:pt x="3985" y="1018"/>
                    <a:pt x="3258" y="1"/>
                    <a:pt x="20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5"/>
            <p:cNvSpPr/>
            <p:nvPr/>
          </p:nvSpPr>
          <p:spPr>
            <a:xfrm>
              <a:off x="2906400" y="2975875"/>
              <a:ext cx="101975" cy="146500"/>
            </a:xfrm>
            <a:custGeom>
              <a:rect b="b" l="l" r="r" t="t"/>
              <a:pathLst>
                <a:path extrusionOk="0" h="5860" w="4079">
                  <a:moveTo>
                    <a:pt x="1960" y="596"/>
                  </a:moveTo>
                  <a:cubicBezTo>
                    <a:pt x="2709" y="596"/>
                    <a:pt x="3103" y="1476"/>
                    <a:pt x="3191" y="2829"/>
                  </a:cubicBezTo>
                  <a:cubicBezTo>
                    <a:pt x="3284" y="4273"/>
                    <a:pt x="2969" y="5210"/>
                    <a:pt x="2186" y="5261"/>
                  </a:cubicBezTo>
                  <a:cubicBezTo>
                    <a:pt x="2167" y="5262"/>
                    <a:pt x="2149" y="5262"/>
                    <a:pt x="2131" y="5262"/>
                  </a:cubicBezTo>
                  <a:cubicBezTo>
                    <a:pt x="1465" y="5262"/>
                    <a:pt x="982" y="4462"/>
                    <a:pt x="889" y="3031"/>
                  </a:cubicBezTo>
                  <a:cubicBezTo>
                    <a:pt x="790" y="1491"/>
                    <a:pt x="1225" y="641"/>
                    <a:pt x="1894" y="598"/>
                  </a:cubicBezTo>
                  <a:cubicBezTo>
                    <a:pt x="1916" y="597"/>
                    <a:pt x="1938" y="596"/>
                    <a:pt x="1960" y="596"/>
                  </a:cubicBezTo>
                  <a:close/>
                  <a:moveTo>
                    <a:pt x="2024" y="1"/>
                  </a:moveTo>
                  <a:cubicBezTo>
                    <a:pt x="1983" y="1"/>
                    <a:pt x="1942" y="2"/>
                    <a:pt x="1900" y="5"/>
                  </a:cubicBezTo>
                  <a:cubicBezTo>
                    <a:pt x="751" y="79"/>
                    <a:pt x="1" y="1175"/>
                    <a:pt x="123" y="3071"/>
                  </a:cubicBezTo>
                  <a:cubicBezTo>
                    <a:pt x="258" y="4877"/>
                    <a:pt x="1022" y="5859"/>
                    <a:pt x="2071" y="5859"/>
                  </a:cubicBezTo>
                  <a:cubicBezTo>
                    <a:pt x="2108" y="5859"/>
                    <a:pt x="2145" y="5858"/>
                    <a:pt x="2182" y="5856"/>
                  </a:cubicBezTo>
                  <a:cubicBezTo>
                    <a:pt x="3435" y="5775"/>
                    <a:pt x="4078" y="4668"/>
                    <a:pt x="3955" y="2745"/>
                  </a:cubicBezTo>
                  <a:cubicBezTo>
                    <a:pt x="3842" y="1008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5"/>
            <p:cNvSpPr/>
            <p:nvPr/>
          </p:nvSpPr>
          <p:spPr>
            <a:xfrm>
              <a:off x="2906075" y="2974000"/>
              <a:ext cx="102650" cy="150275"/>
            </a:xfrm>
            <a:custGeom>
              <a:rect b="b" l="l" r="r" t="t"/>
              <a:pathLst>
                <a:path extrusionOk="0" h="6011" w="4106">
                  <a:moveTo>
                    <a:pt x="1968" y="749"/>
                  </a:moveTo>
                  <a:cubicBezTo>
                    <a:pt x="2860" y="749"/>
                    <a:pt x="3077" y="2094"/>
                    <a:pt x="3130" y="2909"/>
                  </a:cubicBezTo>
                  <a:cubicBezTo>
                    <a:pt x="3185" y="3761"/>
                    <a:pt x="3135" y="5200"/>
                    <a:pt x="2195" y="5261"/>
                  </a:cubicBezTo>
                  <a:cubicBezTo>
                    <a:pt x="2179" y="5262"/>
                    <a:pt x="2163" y="5263"/>
                    <a:pt x="2147" y="5263"/>
                  </a:cubicBezTo>
                  <a:cubicBezTo>
                    <a:pt x="1513" y="5263"/>
                    <a:pt x="1065" y="4442"/>
                    <a:pt x="978" y="3101"/>
                  </a:cubicBezTo>
                  <a:cubicBezTo>
                    <a:pt x="932" y="2378"/>
                    <a:pt x="1004" y="1775"/>
                    <a:pt x="1186" y="1360"/>
                  </a:cubicBezTo>
                  <a:cubicBezTo>
                    <a:pt x="1353" y="981"/>
                    <a:pt x="1604" y="770"/>
                    <a:pt x="1913" y="750"/>
                  </a:cubicBezTo>
                  <a:cubicBezTo>
                    <a:pt x="1932" y="749"/>
                    <a:pt x="1950" y="749"/>
                    <a:pt x="1968" y="749"/>
                  </a:cubicBezTo>
                  <a:close/>
                  <a:moveTo>
                    <a:pt x="1972" y="595"/>
                  </a:moveTo>
                  <a:cubicBezTo>
                    <a:pt x="1949" y="595"/>
                    <a:pt x="1926" y="597"/>
                    <a:pt x="1903" y="598"/>
                  </a:cubicBezTo>
                  <a:cubicBezTo>
                    <a:pt x="1534" y="623"/>
                    <a:pt x="1238" y="865"/>
                    <a:pt x="1048" y="1299"/>
                  </a:cubicBezTo>
                  <a:cubicBezTo>
                    <a:pt x="855" y="1736"/>
                    <a:pt x="778" y="2364"/>
                    <a:pt x="828" y="3111"/>
                  </a:cubicBezTo>
                  <a:cubicBezTo>
                    <a:pt x="922" y="4561"/>
                    <a:pt x="1411" y="5414"/>
                    <a:pt x="2143" y="5414"/>
                  </a:cubicBezTo>
                  <a:cubicBezTo>
                    <a:pt x="2163" y="5414"/>
                    <a:pt x="2183" y="5414"/>
                    <a:pt x="2206" y="5412"/>
                  </a:cubicBezTo>
                  <a:cubicBezTo>
                    <a:pt x="3000" y="5360"/>
                    <a:pt x="3382" y="4468"/>
                    <a:pt x="3280" y="2900"/>
                  </a:cubicBezTo>
                  <a:cubicBezTo>
                    <a:pt x="3184" y="1409"/>
                    <a:pt x="2720" y="595"/>
                    <a:pt x="1972" y="595"/>
                  </a:cubicBezTo>
                  <a:close/>
                  <a:moveTo>
                    <a:pt x="2036" y="151"/>
                  </a:moveTo>
                  <a:cubicBezTo>
                    <a:pt x="3108" y="151"/>
                    <a:pt x="3781" y="1118"/>
                    <a:pt x="3892" y="2825"/>
                  </a:cubicBezTo>
                  <a:cubicBezTo>
                    <a:pt x="3953" y="3764"/>
                    <a:pt x="3831" y="4506"/>
                    <a:pt x="3531" y="5028"/>
                  </a:cubicBezTo>
                  <a:cubicBezTo>
                    <a:pt x="3240" y="5539"/>
                    <a:pt x="2788" y="5816"/>
                    <a:pt x="2190" y="5855"/>
                  </a:cubicBezTo>
                  <a:cubicBezTo>
                    <a:pt x="2156" y="5857"/>
                    <a:pt x="2123" y="5858"/>
                    <a:pt x="2090" y="5858"/>
                  </a:cubicBezTo>
                  <a:cubicBezTo>
                    <a:pt x="1039" y="5858"/>
                    <a:pt x="339" y="4858"/>
                    <a:pt x="212" y="3143"/>
                  </a:cubicBezTo>
                  <a:cubicBezTo>
                    <a:pt x="155" y="2248"/>
                    <a:pt x="293" y="1496"/>
                    <a:pt x="613" y="969"/>
                  </a:cubicBezTo>
                  <a:cubicBezTo>
                    <a:pt x="914" y="473"/>
                    <a:pt x="1366" y="190"/>
                    <a:pt x="1918" y="155"/>
                  </a:cubicBezTo>
                  <a:cubicBezTo>
                    <a:pt x="1958" y="153"/>
                    <a:pt x="1997" y="151"/>
                    <a:pt x="2036" y="151"/>
                  </a:cubicBezTo>
                  <a:close/>
                  <a:moveTo>
                    <a:pt x="2034" y="0"/>
                  </a:moveTo>
                  <a:cubicBezTo>
                    <a:pt x="1992" y="0"/>
                    <a:pt x="1950" y="1"/>
                    <a:pt x="1907" y="4"/>
                  </a:cubicBezTo>
                  <a:cubicBezTo>
                    <a:pt x="1304" y="43"/>
                    <a:pt x="812" y="349"/>
                    <a:pt x="483" y="891"/>
                  </a:cubicBezTo>
                  <a:cubicBezTo>
                    <a:pt x="147" y="1444"/>
                    <a:pt x="1" y="2226"/>
                    <a:pt x="61" y="3152"/>
                  </a:cubicBezTo>
                  <a:cubicBezTo>
                    <a:pt x="194" y="4929"/>
                    <a:pt x="965" y="6010"/>
                    <a:pt x="2083" y="6010"/>
                  </a:cubicBezTo>
                  <a:cubicBezTo>
                    <a:pt x="2122" y="6010"/>
                    <a:pt x="2160" y="6009"/>
                    <a:pt x="2199" y="6006"/>
                  </a:cubicBezTo>
                  <a:cubicBezTo>
                    <a:pt x="2842" y="5965"/>
                    <a:pt x="3349" y="5652"/>
                    <a:pt x="3663" y="5104"/>
                  </a:cubicBezTo>
                  <a:cubicBezTo>
                    <a:pt x="3978" y="4554"/>
                    <a:pt x="4106" y="3785"/>
                    <a:pt x="4043" y="2816"/>
                  </a:cubicBezTo>
                  <a:cubicBezTo>
                    <a:pt x="3926" y="1013"/>
                    <a:pt x="3196" y="0"/>
                    <a:pt x="20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5"/>
            <p:cNvSpPr/>
            <p:nvPr/>
          </p:nvSpPr>
          <p:spPr>
            <a:xfrm>
              <a:off x="3039675" y="2967275"/>
              <a:ext cx="101975" cy="146475"/>
            </a:xfrm>
            <a:custGeom>
              <a:rect b="b" l="l" r="r" t="t"/>
              <a:pathLst>
                <a:path extrusionOk="0" h="5859" w="4079">
                  <a:moveTo>
                    <a:pt x="1959" y="596"/>
                  </a:moveTo>
                  <a:cubicBezTo>
                    <a:pt x="2709" y="596"/>
                    <a:pt x="3103" y="1476"/>
                    <a:pt x="3191" y="2828"/>
                  </a:cubicBezTo>
                  <a:cubicBezTo>
                    <a:pt x="3284" y="4272"/>
                    <a:pt x="2969" y="5210"/>
                    <a:pt x="2185" y="5261"/>
                  </a:cubicBezTo>
                  <a:cubicBezTo>
                    <a:pt x="2167" y="5262"/>
                    <a:pt x="2149" y="5263"/>
                    <a:pt x="2131" y="5263"/>
                  </a:cubicBezTo>
                  <a:cubicBezTo>
                    <a:pt x="1464" y="5263"/>
                    <a:pt x="981" y="4462"/>
                    <a:pt x="888" y="3030"/>
                  </a:cubicBezTo>
                  <a:cubicBezTo>
                    <a:pt x="789" y="1491"/>
                    <a:pt x="1224" y="642"/>
                    <a:pt x="1894" y="599"/>
                  </a:cubicBezTo>
                  <a:cubicBezTo>
                    <a:pt x="1916" y="597"/>
                    <a:pt x="1937" y="596"/>
                    <a:pt x="1959" y="596"/>
                  </a:cubicBezTo>
                  <a:close/>
                  <a:moveTo>
                    <a:pt x="2025" y="1"/>
                  </a:moveTo>
                  <a:cubicBezTo>
                    <a:pt x="1984" y="1"/>
                    <a:pt x="1942" y="2"/>
                    <a:pt x="1899" y="5"/>
                  </a:cubicBezTo>
                  <a:cubicBezTo>
                    <a:pt x="750" y="78"/>
                    <a:pt x="0" y="1176"/>
                    <a:pt x="122" y="3072"/>
                  </a:cubicBezTo>
                  <a:cubicBezTo>
                    <a:pt x="257" y="4876"/>
                    <a:pt x="1021" y="5858"/>
                    <a:pt x="2070" y="5858"/>
                  </a:cubicBezTo>
                  <a:cubicBezTo>
                    <a:pt x="2107" y="5858"/>
                    <a:pt x="2144" y="5857"/>
                    <a:pt x="2181" y="5855"/>
                  </a:cubicBezTo>
                  <a:cubicBezTo>
                    <a:pt x="3433" y="5774"/>
                    <a:pt x="4079" y="4667"/>
                    <a:pt x="3954" y="2745"/>
                  </a:cubicBezTo>
                  <a:cubicBezTo>
                    <a:pt x="3842" y="1008"/>
                    <a:pt x="3143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5"/>
            <p:cNvSpPr/>
            <p:nvPr/>
          </p:nvSpPr>
          <p:spPr>
            <a:xfrm>
              <a:off x="3039350" y="2965400"/>
              <a:ext cx="104225" cy="150250"/>
            </a:xfrm>
            <a:custGeom>
              <a:rect b="b" l="l" r="r" t="t"/>
              <a:pathLst>
                <a:path extrusionOk="0" h="6010" w="4169">
                  <a:moveTo>
                    <a:pt x="1975" y="747"/>
                  </a:moveTo>
                  <a:cubicBezTo>
                    <a:pt x="2856" y="747"/>
                    <a:pt x="3075" y="2096"/>
                    <a:pt x="3128" y="2908"/>
                  </a:cubicBezTo>
                  <a:cubicBezTo>
                    <a:pt x="3175" y="3635"/>
                    <a:pt x="3118" y="4208"/>
                    <a:pt x="2959" y="4614"/>
                  </a:cubicBezTo>
                  <a:cubicBezTo>
                    <a:pt x="2800" y="5021"/>
                    <a:pt x="2543" y="5237"/>
                    <a:pt x="2194" y="5260"/>
                  </a:cubicBezTo>
                  <a:cubicBezTo>
                    <a:pt x="2178" y="5261"/>
                    <a:pt x="2161" y="5262"/>
                    <a:pt x="2145" y="5262"/>
                  </a:cubicBezTo>
                  <a:cubicBezTo>
                    <a:pt x="1516" y="5262"/>
                    <a:pt x="1064" y="4440"/>
                    <a:pt x="977" y="3101"/>
                  </a:cubicBezTo>
                  <a:cubicBezTo>
                    <a:pt x="886" y="1693"/>
                    <a:pt x="1244" y="792"/>
                    <a:pt x="1910" y="749"/>
                  </a:cubicBezTo>
                  <a:cubicBezTo>
                    <a:pt x="1932" y="748"/>
                    <a:pt x="1954" y="747"/>
                    <a:pt x="1975" y="747"/>
                  </a:cubicBezTo>
                  <a:close/>
                  <a:moveTo>
                    <a:pt x="1970" y="596"/>
                  </a:moveTo>
                  <a:cubicBezTo>
                    <a:pt x="1947" y="596"/>
                    <a:pt x="1925" y="596"/>
                    <a:pt x="1901" y="597"/>
                  </a:cubicBezTo>
                  <a:cubicBezTo>
                    <a:pt x="1141" y="648"/>
                    <a:pt x="728" y="1610"/>
                    <a:pt x="826" y="3110"/>
                  </a:cubicBezTo>
                  <a:cubicBezTo>
                    <a:pt x="921" y="4560"/>
                    <a:pt x="1409" y="5413"/>
                    <a:pt x="2141" y="5413"/>
                  </a:cubicBezTo>
                  <a:cubicBezTo>
                    <a:pt x="2162" y="5413"/>
                    <a:pt x="2183" y="5413"/>
                    <a:pt x="2204" y="5411"/>
                  </a:cubicBezTo>
                  <a:cubicBezTo>
                    <a:pt x="2616" y="5384"/>
                    <a:pt x="2918" y="5135"/>
                    <a:pt x="3101" y="4670"/>
                  </a:cubicBezTo>
                  <a:cubicBezTo>
                    <a:pt x="3267" y="4243"/>
                    <a:pt x="3329" y="3648"/>
                    <a:pt x="3279" y="2899"/>
                  </a:cubicBezTo>
                  <a:cubicBezTo>
                    <a:pt x="3183" y="1409"/>
                    <a:pt x="2719" y="596"/>
                    <a:pt x="1970" y="596"/>
                  </a:cubicBezTo>
                  <a:close/>
                  <a:moveTo>
                    <a:pt x="2038" y="150"/>
                  </a:moveTo>
                  <a:cubicBezTo>
                    <a:pt x="2547" y="150"/>
                    <a:pt x="2965" y="365"/>
                    <a:pt x="3282" y="790"/>
                  </a:cubicBezTo>
                  <a:cubicBezTo>
                    <a:pt x="3624" y="1249"/>
                    <a:pt x="3835" y="1952"/>
                    <a:pt x="3891" y="2824"/>
                  </a:cubicBezTo>
                  <a:cubicBezTo>
                    <a:pt x="4012" y="4699"/>
                    <a:pt x="3408" y="5776"/>
                    <a:pt x="2189" y="5854"/>
                  </a:cubicBezTo>
                  <a:cubicBezTo>
                    <a:pt x="2154" y="5856"/>
                    <a:pt x="2120" y="5857"/>
                    <a:pt x="2086" y="5857"/>
                  </a:cubicBezTo>
                  <a:cubicBezTo>
                    <a:pt x="1039" y="5857"/>
                    <a:pt x="338" y="4855"/>
                    <a:pt x="211" y="3141"/>
                  </a:cubicBezTo>
                  <a:cubicBezTo>
                    <a:pt x="154" y="2247"/>
                    <a:pt x="292" y="1495"/>
                    <a:pt x="612" y="969"/>
                  </a:cubicBezTo>
                  <a:cubicBezTo>
                    <a:pt x="913" y="472"/>
                    <a:pt x="1364" y="191"/>
                    <a:pt x="1917" y="155"/>
                  </a:cubicBezTo>
                  <a:cubicBezTo>
                    <a:pt x="1957" y="151"/>
                    <a:pt x="1998" y="150"/>
                    <a:pt x="2038" y="150"/>
                  </a:cubicBezTo>
                  <a:close/>
                  <a:moveTo>
                    <a:pt x="2014" y="0"/>
                  </a:moveTo>
                  <a:cubicBezTo>
                    <a:pt x="1978" y="0"/>
                    <a:pt x="1943" y="1"/>
                    <a:pt x="1907" y="3"/>
                  </a:cubicBezTo>
                  <a:cubicBezTo>
                    <a:pt x="1302" y="42"/>
                    <a:pt x="810" y="348"/>
                    <a:pt x="482" y="890"/>
                  </a:cubicBezTo>
                  <a:cubicBezTo>
                    <a:pt x="146" y="1443"/>
                    <a:pt x="0" y="2226"/>
                    <a:pt x="60" y="3152"/>
                  </a:cubicBezTo>
                  <a:cubicBezTo>
                    <a:pt x="193" y="4928"/>
                    <a:pt x="964" y="6009"/>
                    <a:pt x="2084" y="6009"/>
                  </a:cubicBezTo>
                  <a:cubicBezTo>
                    <a:pt x="2121" y="6009"/>
                    <a:pt x="2161" y="6008"/>
                    <a:pt x="2200" y="6005"/>
                  </a:cubicBezTo>
                  <a:cubicBezTo>
                    <a:pt x="3497" y="5922"/>
                    <a:pt x="4169" y="4758"/>
                    <a:pt x="4042" y="2815"/>
                  </a:cubicBezTo>
                  <a:cubicBezTo>
                    <a:pt x="3984" y="1900"/>
                    <a:pt x="3769" y="1189"/>
                    <a:pt x="3403" y="700"/>
                  </a:cubicBezTo>
                  <a:cubicBezTo>
                    <a:pt x="3056" y="234"/>
                    <a:pt x="2578" y="0"/>
                    <a:pt x="2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45"/>
            <p:cNvSpPr/>
            <p:nvPr/>
          </p:nvSpPr>
          <p:spPr>
            <a:xfrm>
              <a:off x="3308525" y="2949900"/>
              <a:ext cx="101975" cy="146500"/>
            </a:xfrm>
            <a:custGeom>
              <a:rect b="b" l="l" r="r" t="t"/>
              <a:pathLst>
                <a:path extrusionOk="0" h="5860" w="4079">
                  <a:moveTo>
                    <a:pt x="1959" y="596"/>
                  </a:moveTo>
                  <a:cubicBezTo>
                    <a:pt x="2709" y="596"/>
                    <a:pt x="3103" y="1475"/>
                    <a:pt x="3191" y="2829"/>
                  </a:cubicBezTo>
                  <a:cubicBezTo>
                    <a:pt x="3285" y="4273"/>
                    <a:pt x="2969" y="5211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3" y="5262"/>
                    <a:pt x="982" y="4460"/>
                    <a:pt x="890" y="3031"/>
                  </a:cubicBezTo>
                  <a:cubicBezTo>
                    <a:pt x="789" y="1490"/>
                    <a:pt x="1224" y="641"/>
                    <a:pt x="1895" y="598"/>
                  </a:cubicBezTo>
                  <a:cubicBezTo>
                    <a:pt x="1917" y="597"/>
                    <a:pt x="1938" y="596"/>
                    <a:pt x="1959" y="596"/>
                  </a:cubicBezTo>
                  <a:close/>
                  <a:moveTo>
                    <a:pt x="2023" y="0"/>
                  </a:moveTo>
                  <a:cubicBezTo>
                    <a:pt x="1983" y="0"/>
                    <a:pt x="1941" y="2"/>
                    <a:pt x="1899" y="4"/>
                  </a:cubicBezTo>
                  <a:cubicBezTo>
                    <a:pt x="750" y="79"/>
                    <a:pt x="0" y="1175"/>
                    <a:pt x="123" y="3071"/>
                  </a:cubicBezTo>
                  <a:cubicBezTo>
                    <a:pt x="257" y="4875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2" y="5856"/>
                  </a:cubicBezTo>
                  <a:cubicBezTo>
                    <a:pt x="3433" y="5773"/>
                    <a:pt x="4079" y="4668"/>
                    <a:pt x="3954" y="2744"/>
                  </a:cubicBezTo>
                  <a:cubicBezTo>
                    <a:pt x="3842" y="1008"/>
                    <a:pt x="3143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45"/>
            <p:cNvSpPr/>
            <p:nvPr/>
          </p:nvSpPr>
          <p:spPr>
            <a:xfrm>
              <a:off x="3308200" y="2948000"/>
              <a:ext cx="104225" cy="150250"/>
            </a:xfrm>
            <a:custGeom>
              <a:rect b="b" l="l" r="r" t="t"/>
              <a:pathLst>
                <a:path extrusionOk="0" h="6010" w="4169">
                  <a:moveTo>
                    <a:pt x="1971" y="747"/>
                  </a:moveTo>
                  <a:cubicBezTo>
                    <a:pt x="2855" y="747"/>
                    <a:pt x="3076" y="2095"/>
                    <a:pt x="3130" y="2909"/>
                  </a:cubicBezTo>
                  <a:cubicBezTo>
                    <a:pt x="3176" y="3636"/>
                    <a:pt x="3120" y="4210"/>
                    <a:pt x="2960" y="4615"/>
                  </a:cubicBezTo>
                  <a:cubicBezTo>
                    <a:pt x="2801" y="5021"/>
                    <a:pt x="2545" y="5239"/>
                    <a:pt x="2196" y="5261"/>
                  </a:cubicBezTo>
                  <a:cubicBezTo>
                    <a:pt x="2179" y="5262"/>
                    <a:pt x="2163" y="5262"/>
                    <a:pt x="2146" y="5262"/>
                  </a:cubicBezTo>
                  <a:cubicBezTo>
                    <a:pt x="1511" y="5262"/>
                    <a:pt x="1065" y="4442"/>
                    <a:pt x="978" y="3102"/>
                  </a:cubicBezTo>
                  <a:cubicBezTo>
                    <a:pt x="933" y="2378"/>
                    <a:pt x="1004" y="1775"/>
                    <a:pt x="1187" y="1359"/>
                  </a:cubicBezTo>
                  <a:cubicBezTo>
                    <a:pt x="1353" y="980"/>
                    <a:pt x="1603" y="769"/>
                    <a:pt x="1913" y="750"/>
                  </a:cubicBezTo>
                  <a:cubicBezTo>
                    <a:pt x="1933" y="747"/>
                    <a:pt x="1952" y="747"/>
                    <a:pt x="1971" y="747"/>
                  </a:cubicBezTo>
                  <a:close/>
                  <a:moveTo>
                    <a:pt x="1972" y="597"/>
                  </a:moveTo>
                  <a:cubicBezTo>
                    <a:pt x="1950" y="597"/>
                    <a:pt x="1926" y="597"/>
                    <a:pt x="1904" y="599"/>
                  </a:cubicBezTo>
                  <a:cubicBezTo>
                    <a:pt x="1534" y="622"/>
                    <a:pt x="1239" y="864"/>
                    <a:pt x="1047" y="1298"/>
                  </a:cubicBezTo>
                  <a:cubicBezTo>
                    <a:pt x="856" y="1737"/>
                    <a:pt x="779" y="2365"/>
                    <a:pt x="828" y="3111"/>
                  </a:cubicBezTo>
                  <a:cubicBezTo>
                    <a:pt x="922" y="4561"/>
                    <a:pt x="1412" y="5414"/>
                    <a:pt x="2143" y="5415"/>
                  </a:cubicBezTo>
                  <a:lnTo>
                    <a:pt x="2143" y="5415"/>
                  </a:lnTo>
                  <a:cubicBezTo>
                    <a:pt x="2164" y="5414"/>
                    <a:pt x="2184" y="5413"/>
                    <a:pt x="2205" y="5413"/>
                  </a:cubicBezTo>
                  <a:cubicBezTo>
                    <a:pt x="2618" y="5386"/>
                    <a:pt x="2919" y="5136"/>
                    <a:pt x="3101" y="4671"/>
                  </a:cubicBezTo>
                  <a:cubicBezTo>
                    <a:pt x="3269" y="4245"/>
                    <a:pt x="3329" y="3649"/>
                    <a:pt x="3281" y="2900"/>
                  </a:cubicBezTo>
                  <a:cubicBezTo>
                    <a:pt x="3183" y="1411"/>
                    <a:pt x="2719" y="597"/>
                    <a:pt x="1972" y="597"/>
                  </a:cubicBezTo>
                  <a:close/>
                  <a:moveTo>
                    <a:pt x="2143" y="5415"/>
                  </a:moveTo>
                  <a:cubicBezTo>
                    <a:pt x="2143" y="5415"/>
                    <a:pt x="2143" y="5415"/>
                    <a:pt x="2142" y="5415"/>
                  </a:cubicBezTo>
                  <a:lnTo>
                    <a:pt x="2144" y="5415"/>
                  </a:lnTo>
                  <a:cubicBezTo>
                    <a:pt x="2144" y="5415"/>
                    <a:pt x="2143" y="5415"/>
                    <a:pt x="2143" y="5415"/>
                  </a:cubicBezTo>
                  <a:close/>
                  <a:moveTo>
                    <a:pt x="2040" y="152"/>
                  </a:moveTo>
                  <a:cubicBezTo>
                    <a:pt x="2547" y="152"/>
                    <a:pt x="2966" y="367"/>
                    <a:pt x="3283" y="790"/>
                  </a:cubicBezTo>
                  <a:cubicBezTo>
                    <a:pt x="3626" y="1251"/>
                    <a:pt x="3837" y="1954"/>
                    <a:pt x="3893" y="2826"/>
                  </a:cubicBezTo>
                  <a:cubicBezTo>
                    <a:pt x="4014" y="4701"/>
                    <a:pt x="3410" y="5777"/>
                    <a:pt x="2191" y="5855"/>
                  </a:cubicBezTo>
                  <a:cubicBezTo>
                    <a:pt x="2155" y="5857"/>
                    <a:pt x="2120" y="5858"/>
                    <a:pt x="2085" y="5858"/>
                  </a:cubicBezTo>
                  <a:cubicBezTo>
                    <a:pt x="1033" y="5858"/>
                    <a:pt x="340" y="4855"/>
                    <a:pt x="212" y="3142"/>
                  </a:cubicBezTo>
                  <a:cubicBezTo>
                    <a:pt x="154" y="2247"/>
                    <a:pt x="293" y="1496"/>
                    <a:pt x="612" y="970"/>
                  </a:cubicBezTo>
                  <a:cubicBezTo>
                    <a:pt x="914" y="472"/>
                    <a:pt x="1365" y="191"/>
                    <a:pt x="1917" y="156"/>
                  </a:cubicBezTo>
                  <a:cubicBezTo>
                    <a:pt x="1959" y="153"/>
                    <a:pt x="1999" y="152"/>
                    <a:pt x="2040" y="152"/>
                  </a:cubicBezTo>
                  <a:close/>
                  <a:moveTo>
                    <a:pt x="2018" y="1"/>
                  </a:moveTo>
                  <a:cubicBezTo>
                    <a:pt x="1981" y="1"/>
                    <a:pt x="1944" y="2"/>
                    <a:pt x="1907" y="4"/>
                  </a:cubicBezTo>
                  <a:cubicBezTo>
                    <a:pt x="1304" y="43"/>
                    <a:pt x="812" y="349"/>
                    <a:pt x="482" y="890"/>
                  </a:cubicBezTo>
                  <a:cubicBezTo>
                    <a:pt x="146" y="1444"/>
                    <a:pt x="0" y="2227"/>
                    <a:pt x="60" y="3152"/>
                  </a:cubicBezTo>
                  <a:cubicBezTo>
                    <a:pt x="193" y="4929"/>
                    <a:pt x="963" y="6010"/>
                    <a:pt x="2084" y="6010"/>
                  </a:cubicBezTo>
                  <a:cubicBezTo>
                    <a:pt x="2122" y="6010"/>
                    <a:pt x="2161" y="6010"/>
                    <a:pt x="2200" y="6006"/>
                  </a:cubicBezTo>
                  <a:cubicBezTo>
                    <a:pt x="3497" y="5922"/>
                    <a:pt x="4169" y="4759"/>
                    <a:pt x="4042" y="2815"/>
                  </a:cubicBezTo>
                  <a:cubicBezTo>
                    <a:pt x="3984" y="1901"/>
                    <a:pt x="3769" y="1190"/>
                    <a:pt x="3403" y="700"/>
                  </a:cubicBezTo>
                  <a:cubicBezTo>
                    <a:pt x="3057" y="236"/>
                    <a:pt x="2581" y="1"/>
                    <a:pt x="20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5"/>
            <p:cNvSpPr/>
            <p:nvPr/>
          </p:nvSpPr>
          <p:spPr>
            <a:xfrm>
              <a:off x="3441775" y="2941275"/>
              <a:ext cx="102000" cy="146500"/>
            </a:xfrm>
            <a:custGeom>
              <a:rect b="b" l="l" r="r" t="t"/>
              <a:pathLst>
                <a:path extrusionOk="0" h="5860" w="4080">
                  <a:moveTo>
                    <a:pt x="1959" y="596"/>
                  </a:moveTo>
                  <a:cubicBezTo>
                    <a:pt x="2709" y="596"/>
                    <a:pt x="3104" y="1476"/>
                    <a:pt x="3192" y="2829"/>
                  </a:cubicBezTo>
                  <a:cubicBezTo>
                    <a:pt x="3285" y="4273"/>
                    <a:pt x="2970" y="5209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3" y="5262"/>
                    <a:pt x="982" y="4462"/>
                    <a:pt x="890" y="3031"/>
                  </a:cubicBezTo>
                  <a:cubicBezTo>
                    <a:pt x="790" y="1490"/>
                    <a:pt x="1225" y="642"/>
                    <a:pt x="1894" y="598"/>
                  </a:cubicBezTo>
                  <a:cubicBezTo>
                    <a:pt x="1916" y="597"/>
                    <a:pt x="1938" y="596"/>
                    <a:pt x="1959" y="596"/>
                  </a:cubicBezTo>
                  <a:close/>
                  <a:moveTo>
                    <a:pt x="2024" y="0"/>
                  </a:moveTo>
                  <a:cubicBezTo>
                    <a:pt x="1983" y="0"/>
                    <a:pt x="1941" y="2"/>
                    <a:pt x="1899" y="4"/>
                  </a:cubicBezTo>
                  <a:cubicBezTo>
                    <a:pt x="751" y="79"/>
                    <a:pt x="0" y="1175"/>
                    <a:pt x="123" y="3071"/>
                  </a:cubicBezTo>
                  <a:cubicBezTo>
                    <a:pt x="257" y="4877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2" y="5855"/>
                  </a:cubicBezTo>
                  <a:cubicBezTo>
                    <a:pt x="3433" y="5775"/>
                    <a:pt x="4079" y="4668"/>
                    <a:pt x="3954" y="2744"/>
                  </a:cubicBezTo>
                  <a:cubicBezTo>
                    <a:pt x="3842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5"/>
            <p:cNvSpPr/>
            <p:nvPr/>
          </p:nvSpPr>
          <p:spPr>
            <a:xfrm>
              <a:off x="3439950" y="2939350"/>
              <a:ext cx="105725" cy="150300"/>
            </a:xfrm>
            <a:custGeom>
              <a:rect b="b" l="l" r="r" t="t"/>
              <a:pathLst>
                <a:path extrusionOk="0" h="6012" w="4229">
                  <a:moveTo>
                    <a:pt x="2031" y="749"/>
                  </a:moveTo>
                  <a:cubicBezTo>
                    <a:pt x="2913" y="749"/>
                    <a:pt x="3135" y="2096"/>
                    <a:pt x="3188" y="2910"/>
                  </a:cubicBezTo>
                  <a:cubicBezTo>
                    <a:pt x="3243" y="3762"/>
                    <a:pt x="3195" y="5201"/>
                    <a:pt x="2255" y="5262"/>
                  </a:cubicBezTo>
                  <a:cubicBezTo>
                    <a:pt x="2239" y="5263"/>
                    <a:pt x="2224" y="5263"/>
                    <a:pt x="2208" y="5263"/>
                  </a:cubicBezTo>
                  <a:cubicBezTo>
                    <a:pt x="1565" y="5263"/>
                    <a:pt x="1124" y="4446"/>
                    <a:pt x="1037" y="3103"/>
                  </a:cubicBezTo>
                  <a:lnTo>
                    <a:pt x="1037" y="3101"/>
                  </a:lnTo>
                  <a:cubicBezTo>
                    <a:pt x="990" y="2379"/>
                    <a:pt x="1062" y="1777"/>
                    <a:pt x="1245" y="1360"/>
                  </a:cubicBezTo>
                  <a:cubicBezTo>
                    <a:pt x="1411" y="981"/>
                    <a:pt x="1662" y="770"/>
                    <a:pt x="1972" y="751"/>
                  </a:cubicBezTo>
                  <a:cubicBezTo>
                    <a:pt x="1992" y="749"/>
                    <a:pt x="2012" y="749"/>
                    <a:pt x="2031" y="749"/>
                  </a:cubicBezTo>
                  <a:close/>
                  <a:moveTo>
                    <a:pt x="2031" y="597"/>
                  </a:moveTo>
                  <a:cubicBezTo>
                    <a:pt x="2009" y="597"/>
                    <a:pt x="1985" y="597"/>
                    <a:pt x="1962" y="598"/>
                  </a:cubicBezTo>
                  <a:cubicBezTo>
                    <a:pt x="1593" y="623"/>
                    <a:pt x="1298" y="865"/>
                    <a:pt x="1106" y="1299"/>
                  </a:cubicBezTo>
                  <a:cubicBezTo>
                    <a:pt x="915" y="1738"/>
                    <a:pt x="838" y="2364"/>
                    <a:pt x="886" y="3112"/>
                  </a:cubicBezTo>
                  <a:cubicBezTo>
                    <a:pt x="981" y="4561"/>
                    <a:pt x="1469" y="5415"/>
                    <a:pt x="2201" y="5415"/>
                  </a:cubicBezTo>
                  <a:lnTo>
                    <a:pt x="2203" y="5415"/>
                  </a:lnTo>
                  <a:cubicBezTo>
                    <a:pt x="2224" y="5415"/>
                    <a:pt x="2244" y="5415"/>
                    <a:pt x="2264" y="5413"/>
                  </a:cubicBezTo>
                  <a:cubicBezTo>
                    <a:pt x="3058" y="5361"/>
                    <a:pt x="3441" y="4469"/>
                    <a:pt x="3340" y="2901"/>
                  </a:cubicBezTo>
                  <a:cubicBezTo>
                    <a:pt x="3243" y="1411"/>
                    <a:pt x="2780" y="597"/>
                    <a:pt x="2031" y="597"/>
                  </a:cubicBezTo>
                  <a:close/>
                  <a:moveTo>
                    <a:pt x="2096" y="152"/>
                  </a:moveTo>
                  <a:lnTo>
                    <a:pt x="2096" y="153"/>
                  </a:lnTo>
                  <a:cubicBezTo>
                    <a:pt x="3168" y="153"/>
                    <a:pt x="3841" y="1119"/>
                    <a:pt x="3952" y="2825"/>
                  </a:cubicBezTo>
                  <a:cubicBezTo>
                    <a:pt x="4073" y="4702"/>
                    <a:pt x="3467" y="5777"/>
                    <a:pt x="2250" y="5857"/>
                  </a:cubicBezTo>
                  <a:cubicBezTo>
                    <a:pt x="2212" y="5858"/>
                    <a:pt x="2177" y="5859"/>
                    <a:pt x="2141" y="5859"/>
                  </a:cubicBezTo>
                  <a:cubicBezTo>
                    <a:pt x="1093" y="5859"/>
                    <a:pt x="398" y="4854"/>
                    <a:pt x="271" y="3143"/>
                  </a:cubicBezTo>
                  <a:cubicBezTo>
                    <a:pt x="157" y="1376"/>
                    <a:pt x="811" y="232"/>
                    <a:pt x="1976" y="156"/>
                  </a:cubicBezTo>
                  <a:cubicBezTo>
                    <a:pt x="2016" y="153"/>
                    <a:pt x="2057" y="152"/>
                    <a:pt x="2096" y="152"/>
                  </a:cubicBezTo>
                  <a:close/>
                  <a:moveTo>
                    <a:pt x="2110" y="1"/>
                  </a:moveTo>
                  <a:cubicBezTo>
                    <a:pt x="2063" y="1"/>
                    <a:pt x="2015" y="2"/>
                    <a:pt x="1967" y="6"/>
                  </a:cubicBezTo>
                  <a:cubicBezTo>
                    <a:pt x="709" y="87"/>
                    <a:pt x="1" y="1294"/>
                    <a:pt x="122" y="3153"/>
                  </a:cubicBezTo>
                  <a:cubicBezTo>
                    <a:pt x="253" y="4931"/>
                    <a:pt x="1023" y="6012"/>
                    <a:pt x="2144" y="6012"/>
                  </a:cubicBezTo>
                  <a:cubicBezTo>
                    <a:pt x="2182" y="6012"/>
                    <a:pt x="2221" y="6011"/>
                    <a:pt x="2260" y="6008"/>
                  </a:cubicBezTo>
                  <a:cubicBezTo>
                    <a:pt x="3556" y="5925"/>
                    <a:pt x="4229" y="4760"/>
                    <a:pt x="4103" y="2817"/>
                  </a:cubicBezTo>
                  <a:cubicBezTo>
                    <a:pt x="3986" y="1024"/>
                    <a:pt x="3265" y="1"/>
                    <a:pt x="2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45"/>
            <p:cNvSpPr/>
            <p:nvPr/>
          </p:nvSpPr>
          <p:spPr>
            <a:xfrm>
              <a:off x="3575025" y="2932675"/>
              <a:ext cx="101975" cy="146450"/>
            </a:xfrm>
            <a:custGeom>
              <a:rect b="b" l="l" r="r" t="t"/>
              <a:pathLst>
                <a:path extrusionOk="0" h="5858" w="4079">
                  <a:moveTo>
                    <a:pt x="1959" y="596"/>
                  </a:moveTo>
                  <a:cubicBezTo>
                    <a:pt x="2709" y="596"/>
                    <a:pt x="3104" y="1476"/>
                    <a:pt x="3191" y="2828"/>
                  </a:cubicBezTo>
                  <a:cubicBezTo>
                    <a:pt x="3285" y="4272"/>
                    <a:pt x="2970" y="5210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4" y="5262"/>
                    <a:pt x="983" y="4460"/>
                    <a:pt x="890" y="3030"/>
                  </a:cubicBezTo>
                  <a:cubicBezTo>
                    <a:pt x="790" y="1490"/>
                    <a:pt x="1223" y="641"/>
                    <a:pt x="1894" y="598"/>
                  </a:cubicBezTo>
                  <a:cubicBezTo>
                    <a:pt x="1916" y="597"/>
                    <a:pt x="1938" y="596"/>
                    <a:pt x="1959" y="596"/>
                  </a:cubicBezTo>
                  <a:close/>
                  <a:moveTo>
                    <a:pt x="2025" y="0"/>
                  </a:moveTo>
                  <a:cubicBezTo>
                    <a:pt x="1983" y="0"/>
                    <a:pt x="1941" y="2"/>
                    <a:pt x="1898" y="5"/>
                  </a:cubicBezTo>
                  <a:cubicBezTo>
                    <a:pt x="751" y="77"/>
                    <a:pt x="1" y="1175"/>
                    <a:pt x="123" y="3071"/>
                  </a:cubicBezTo>
                  <a:cubicBezTo>
                    <a:pt x="258" y="4877"/>
                    <a:pt x="1022" y="5858"/>
                    <a:pt x="2069" y="5858"/>
                  </a:cubicBezTo>
                  <a:cubicBezTo>
                    <a:pt x="2106" y="5858"/>
                    <a:pt x="2143" y="5857"/>
                    <a:pt x="2181" y="5854"/>
                  </a:cubicBezTo>
                  <a:cubicBezTo>
                    <a:pt x="3433" y="5774"/>
                    <a:pt x="4078" y="4667"/>
                    <a:pt x="3953" y="2744"/>
                  </a:cubicBezTo>
                  <a:cubicBezTo>
                    <a:pt x="3841" y="1009"/>
                    <a:pt x="3144" y="0"/>
                    <a:pt x="2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5"/>
            <p:cNvSpPr/>
            <p:nvPr/>
          </p:nvSpPr>
          <p:spPr>
            <a:xfrm>
              <a:off x="3574700" y="2930750"/>
              <a:ext cx="104200" cy="150275"/>
            </a:xfrm>
            <a:custGeom>
              <a:rect b="b" l="l" r="r" t="t"/>
              <a:pathLst>
                <a:path extrusionOk="0" h="6011" w="4168">
                  <a:moveTo>
                    <a:pt x="1970" y="748"/>
                  </a:moveTo>
                  <a:cubicBezTo>
                    <a:pt x="2854" y="748"/>
                    <a:pt x="3075" y="2096"/>
                    <a:pt x="3129" y="2910"/>
                  </a:cubicBezTo>
                  <a:cubicBezTo>
                    <a:pt x="3183" y="3762"/>
                    <a:pt x="3135" y="5201"/>
                    <a:pt x="2195" y="5262"/>
                  </a:cubicBezTo>
                  <a:cubicBezTo>
                    <a:pt x="2179" y="5263"/>
                    <a:pt x="2164" y="5263"/>
                    <a:pt x="2149" y="5263"/>
                  </a:cubicBezTo>
                  <a:cubicBezTo>
                    <a:pt x="1509" y="5263"/>
                    <a:pt x="1064" y="4446"/>
                    <a:pt x="977" y="3103"/>
                  </a:cubicBezTo>
                  <a:lnTo>
                    <a:pt x="977" y="3101"/>
                  </a:lnTo>
                  <a:cubicBezTo>
                    <a:pt x="930" y="2379"/>
                    <a:pt x="1002" y="1777"/>
                    <a:pt x="1186" y="1360"/>
                  </a:cubicBezTo>
                  <a:cubicBezTo>
                    <a:pt x="1351" y="981"/>
                    <a:pt x="1602" y="770"/>
                    <a:pt x="1912" y="751"/>
                  </a:cubicBezTo>
                  <a:cubicBezTo>
                    <a:pt x="1932" y="750"/>
                    <a:pt x="1951" y="748"/>
                    <a:pt x="1970" y="748"/>
                  </a:cubicBezTo>
                  <a:close/>
                  <a:moveTo>
                    <a:pt x="1971" y="597"/>
                  </a:moveTo>
                  <a:cubicBezTo>
                    <a:pt x="1949" y="597"/>
                    <a:pt x="1925" y="599"/>
                    <a:pt x="1902" y="600"/>
                  </a:cubicBezTo>
                  <a:cubicBezTo>
                    <a:pt x="1532" y="623"/>
                    <a:pt x="1236" y="865"/>
                    <a:pt x="1046" y="1299"/>
                  </a:cubicBezTo>
                  <a:cubicBezTo>
                    <a:pt x="854" y="1738"/>
                    <a:pt x="778" y="2364"/>
                    <a:pt x="826" y="3112"/>
                  </a:cubicBezTo>
                  <a:cubicBezTo>
                    <a:pt x="921" y="4561"/>
                    <a:pt x="1410" y="5416"/>
                    <a:pt x="2142" y="5416"/>
                  </a:cubicBezTo>
                  <a:cubicBezTo>
                    <a:pt x="2162" y="5416"/>
                    <a:pt x="2183" y="5414"/>
                    <a:pt x="2204" y="5413"/>
                  </a:cubicBezTo>
                  <a:cubicBezTo>
                    <a:pt x="2998" y="5361"/>
                    <a:pt x="3381" y="4469"/>
                    <a:pt x="3280" y="2901"/>
                  </a:cubicBezTo>
                  <a:cubicBezTo>
                    <a:pt x="3183" y="1411"/>
                    <a:pt x="2720" y="597"/>
                    <a:pt x="1971" y="597"/>
                  </a:cubicBezTo>
                  <a:close/>
                  <a:moveTo>
                    <a:pt x="2036" y="152"/>
                  </a:moveTo>
                  <a:cubicBezTo>
                    <a:pt x="3107" y="152"/>
                    <a:pt x="3781" y="1118"/>
                    <a:pt x="3892" y="2827"/>
                  </a:cubicBezTo>
                  <a:cubicBezTo>
                    <a:pt x="4012" y="4702"/>
                    <a:pt x="3407" y="5778"/>
                    <a:pt x="2188" y="5856"/>
                  </a:cubicBezTo>
                  <a:cubicBezTo>
                    <a:pt x="2155" y="5858"/>
                    <a:pt x="2121" y="5859"/>
                    <a:pt x="2089" y="5859"/>
                  </a:cubicBezTo>
                  <a:cubicBezTo>
                    <a:pt x="1041" y="5859"/>
                    <a:pt x="339" y="4860"/>
                    <a:pt x="212" y="3143"/>
                  </a:cubicBezTo>
                  <a:cubicBezTo>
                    <a:pt x="153" y="2248"/>
                    <a:pt x="292" y="1497"/>
                    <a:pt x="611" y="971"/>
                  </a:cubicBezTo>
                  <a:cubicBezTo>
                    <a:pt x="914" y="473"/>
                    <a:pt x="1364" y="192"/>
                    <a:pt x="1916" y="157"/>
                  </a:cubicBezTo>
                  <a:cubicBezTo>
                    <a:pt x="1957" y="153"/>
                    <a:pt x="1997" y="152"/>
                    <a:pt x="2036" y="152"/>
                  </a:cubicBezTo>
                  <a:close/>
                  <a:moveTo>
                    <a:pt x="2039" y="0"/>
                  </a:moveTo>
                  <a:cubicBezTo>
                    <a:pt x="1996" y="0"/>
                    <a:pt x="1952" y="2"/>
                    <a:pt x="1907" y="5"/>
                  </a:cubicBezTo>
                  <a:cubicBezTo>
                    <a:pt x="1303" y="44"/>
                    <a:pt x="811" y="351"/>
                    <a:pt x="482" y="892"/>
                  </a:cubicBezTo>
                  <a:cubicBezTo>
                    <a:pt x="146" y="1445"/>
                    <a:pt x="1" y="2228"/>
                    <a:pt x="61" y="3154"/>
                  </a:cubicBezTo>
                  <a:cubicBezTo>
                    <a:pt x="192" y="4930"/>
                    <a:pt x="963" y="6011"/>
                    <a:pt x="2083" y="6011"/>
                  </a:cubicBezTo>
                  <a:cubicBezTo>
                    <a:pt x="2121" y="6011"/>
                    <a:pt x="2160" y="6009"/>
                    <a:pt x="2199" y="6007"/>
                  </a:cubicBezTo>
                  <a:cubicBezTo>
                    <a:pt x="3496" y="5924"/>
                    <a:pt x="4168" y="4761"/>
                    <a:pt x="4042" y="2816"/>
                  </a:cubicBezTo>
                  <a:cubicBezTo>
                    <a:pt x="3926" y="1018"/>
                    <a:pt x="3197" y="0"/>
                    <a:pt x="20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5"/>
            <p:cNvSpPr/>
            <p:nvPr/>
          </p:nvSpPr>
          <p:spPr>
            <a:xfrm>
              <a:off x="3708275" y="2924050"/>
              <a:ext cx="101925" cy="146500"/>
            </a:xfrm>
            <a:custGeom>
              <a:rect b="b" l="l" r="r" t="t"/>
              <a:pathLst>
                <a:path extrusionOk="0" h="5860" w="4077">
                  <a:moveTo>
                    <a:pt x="1959" y="597"/>
                  </a:moveTo>
                  <a:cubicBezTo>
                    <a:pt x="2708" y="597"/>
                    <a:pt x="3103" y="1477"/>
                    <a:pt x="3190" y="2829"/>
                  </a:cubicBezTo>
                  <a:cubicBezTo>
                    <a:pt x="3284" y="4273"/>
                    <a:pt x="2969" y="5211"/>
                    <a:pt x="2186" y="5262"/>
                  </a:cubicBezTo>
                  <a:cubicBezTo>
                    <a:pt x="2168" y="5263"/>
                    <a:pt x="2150" y="5263"/>
                    <a:pt x="2132" y="5263"/>
                  </a:cubicBezTo>
                  <a:cubicBezTo>
                    <a:pt x="1464" y="5263"/>
                    <a:pt x="982" y="4461"/>
                    <a:pt x="889" y="3031"/>
                  </a:cubicBezTo>
                  <a:cubicBezTo>
                    <a:pt x="789" y="1492"/>
                    <a:pt x="1225" y="641"/>
                    <a:pt x="1894" y="600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3" y="0"/>
                  </a:moveTo>
                  <a:cubicBezTo>
                    <a:pt x="1982" y="0"/>
                    <a:pt x="1940" y="2"/>
                    <a:pt x="1898" y="4"/>
                  </a:cubicBezTo>
                  <a:cubicBezTo>
                    <a:pt x="750" y="79"/>
                    <a:pt x="1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1" y="5856"/>
                  </a:cubicBezTo>
                  <a:cubicBezTo>
                    <a:pt x="3432" y="5775"/>
                    <a:pt x="4077" y="4668"/>
                    <a:pt x="3953" y="2746"/>
                  </a:cubicBezTo>
                  <a:cubicBezTo>
                    <a:pt x="3841" y="1008"/>
                    <a:pt x="3142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45"/>
            <p:cNvSpPr/>
            <p:nvPr/>
          </p:nvSpPr>
          <p:spPr>
            <a:xfrm>
              <a:off x="3707950" y="2922175"/>
              <a:ext cx="104225" cy="150250"/>
            </a:xfrm>
            <a:custGeom>
              <a:rect b="b" l="l" r="r" t="t"/>
              <a:pathLst>
                <a:path extrusionOk="0" h="6010" w="4169">
                  <a:moveTo>
                    <a:pt x="1970" y="747"/>
                  </a:moveTo>
                  <a:cubicBezTo>
                    <a:pt x="2854" y="747"/>
                    <a:pt x="3076" y="2095"/>
                    <a:pt x="3128" y="2909"/>
                  </a:cubicBezTo>
                  <a:cubicBezTo>
                    <a:pt x="3174" y="3636"/>
                    <a:pt x="3117" y="4209"/>
                    <a:pt x="2958" y="4615"/>
                  </a:cubicBezTo>
                  <a:cubicBezTo>
                    <a:pt x="2801" y="5020"/>
                    <a:pt x="2543" y="5238"/>
                    <a:pt x="2194" y="5260"/>
                  </a:cubicBezTo>
                  <a:cubicBezTo>
                    <a:pt x="2178" y="5261"/>
                    <a:pt x="2161" y="5261"/>
                    <a:pt x="2145" y="5261"/>
                  </a:cubicBezTo>
                  <a:cubicBezTo>
                    <a:pt x="1512" y="5261"/>
                    <a:pt x="1064" y="4442"/>
                    <a:pt x="978" y="3101"/>
                  </a:cubicBezTo>
                  <a:cubicBezTo>
                    <a:pt x="931" y="2378"/>
                    <a:pt x="1002" y="1775"/>
                    <a:pt x="1185" y="1360"/>
                  </a:cubicBezTo>
                  <a:cubicBezTo>
                    <a:pt x="1351" y="979"/>
                    <a:pt x="1603" y="768"/>
                    <a:pt x="1911" y="749"/>
                  </a:cubicBezTo>
                  <a:cubicBezTo>
                    <a:pt x="1931" y="747"/>
                    <a:pt x="1950" y="747"/>
                    <a:pt x="1970" y="747"/>
                  </a:cubicBezTo>
                  <a:close/>
                  <a:moveTo>
                    <a:pt x="1961" y="596"/>
                  </a:moveTo>
                  <a:cubicBezTo>
                    <a:pt x="1942" y="596"/>
                    <a:pt x="1923" y="597"/>
                    <a:pt x="1903" y="598"/>
                  </a:cubicBezTo>
                  <a:cubicBezTo>
                    <a:pt x="1534" y="621"/>
                    <a:pt x="1238" y="863"/>
                    <a:pt x="1048" y="1298"/>
                  </a:cubicBezTo>
                  <a:cubicBezTo>
                    <a:pt x="855" y="1736"/>
                    <a:pt x="778" y="2364"/>
                    <a:pt x="826" y="3111"/>
                  </a:cubicBezTo>
                  <a:cubicBezTo>
                    <a:pt x="920" y="4560"/>
                    <a:pt x="1410" y="5413"/>
                    <a:pt x="2143" y="5414"/>
                  </a:cubicBezTo>
                  <a:lnTo>
                    <a:pt x="2143" y="5414"/>
                  </a:lnTo>
                  <a:cubicBezTo>
                    <a:pt x="2163" y="5414"/>
                    <a:pt x="2184" y="5413"/>
                    <a:pt x="2204" y="5412"/>
                  </a:cubicBezTo>
                  <a:cubicBezTo>
                    <a:pt x="2617" y="5386"/>
                    <a:pt x="2919" y="5136"/>
                    <a:pt x="3102" y="4671"/>
                  </a:cubicBezTo>
                  <a:cubicBezTo>
                    <a:pt x="3268" y="4244"/>
                    <a:pt x="3328" y="3649"/>
                    <a:pt x="3280" y="2900"/>
                  </a:cubicBezTo>
                  <a:cubicBezTo>
                    <a:pt x="3182" y="1402"/>
                    <a:pt x="2713" y="596"/>
                    <a:pt x="1961" y="596"/>
                  </a:cubicBezTo>
                  <a:close/>
                  <a:moveTo>
                    <a:pt x="2143" y="5414"/>
                  </a:moveTo>
                  <a:cubicBezTo>
                    <a:pt x="2142" y="5414"/>
                    <a:pt x="2142" y="5414"/>
                    <a:pt x="2142" y="5414"/>
                  </a:cubicBezTo>
                  <a:lnTo>
                    <a:pt x="2143" y="5414"/>
                  </a:lnTo>
                  <a:cubicBezTo>
                    <a:pt x="2143" y="5414"/>
                    <a:pt x="2143" y="5414"/>
                    <a:pt x="2143" y="5414"/>
                  </a:cubicBezTo>
                  <a:close/>
                  <a:moveTo>
                    <a:pt x="2039" y="151"/>
                  </a:moveTo>
                  <a:cubicBezTo>
                    <a:pt x="2547" y="151"/>
                    <a:pt x="2965" y="366"/>
                    <a:pt x="3283" y="790"/>
                  </a:cubicBezTo>
                  <a:cubicBezTo>
                    <a:pt x="3625" y="1250"/>
                    <a:pt x="3835" y="1953"/>
                    <a:pt x="3891" y="2825"/>
                  </a:cubicBezTo>
                  <a:cubicBezTo>
                    <a:pt x="4013" y="4700"/>
                    <a:pt x="3408" y="5777"/>
                    <a:pt x="2190" y="5855"/>
                  </a:cubicBezTo>
                  <a:cubicBezTo>
                    <a:pt x="2153" y="5857"/>
                    <a:pt x="2117" y="5859"/>
                    <a:pt x="2081" y="5859"/>
                  </a:cubicBezTo>
                  <a:cubicBezTo>
                    <a:pt x="1038" y="5859"/>
                    <a:pt x="339" y="4853"/>
                    <a:pt x="212" y="3142"/>
                  </a:cubicBezTo>
                  <a:cubicBezTo>
                    <a:pt x="155" y="2248"/>
                    <a:pt x="293" y="1496"/>
                    <a:pt x="613" y="969"/>
                  </a:cubicBezTo>
                  <a:cubicBezTo>
                    <a:pt x="914" y="473"/>
                    <a:pt x="1366" y="191"/>
                    <a:pt x="1918" y="155"/>
                  </a:cubicBezTo>
                  <a:cubicBezTo>
                    <a:pt x="1958" y="152"/>
                    <a:pt x="2000" y="151"/>
                    <a:pt x="2039" y="151"/>
                  </a:cubicBezTo>
                  <a:close/>
                  <a:moveTo>
                    <a:pt x="2008" y="0"/>
                  </a:moveTo>
                  <a:cubicBezTo>
                    <a:pt x="1975" y="0"/>
                    <a:pt x="1941" y="1"/>
                    <a:pt x="1907" y="3"/>
                  </a:cubicBezTo>
                  <a:cubicBezTo>
                    <a:pt x="1304" y="42"/>
                    <a:pt x="811" y="349"/>
                    <a:pt x="483" y="889"/>
                  </a:cubicBezTo>
                  <a:cubicBezTo>
                    <a:pt x="147" y="1444"/>
                    <a:pt x="1" y="2227"/>
                    <a:pt x="61" y="3153"/>
                  </a:cubicBezTo>
                  <a:cubicBezTo>
                    <a:pt x="194" y="4929"/>
                    <a:pt x="963" y="6010"/>
                    <a:pt x="2084" y="6010"/>
                  </a:cubicBezTo>
                  <a:cubicBezTo>
                    <a:pt x="2121" y="6010"/>
                    <a:pt x="2160" y="6009"/>
                    <a:pt x="2199" y="6006"/>
                  </a:cubicBezTo>
                  <a:cubicBezTo>
                    <a:pt x="3496" y="5921"/>
                    <a:pt x="4168" y="4758"/>
                    <a:pt x="4043" y="2815"/>
                  </a:cubicBezTo>
                  <a:cubicBezTo>
                    <a:pt x="3983" y="1901"/>
                    <a:pt x="3768" y="1189"/>
                    <a:pt x="3404" y="699"/>
                  </a:cubicBezTo>
                  <a:cubicBezTo>
                    <a:pt x="3055" y="232"/>
                    <a:pt x="2577" y="0"/>
                    <a:pt x="2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5"/>
            <p:cNvSpPr/>
            <p:nvPr/>
          </p:nvSpPr>
          <p:spPr>
            <a:xfrm>
              <a:off x="3977150" y="2906650"/>
              <a:ext cx="101975" cy="146500"/>
            </a:xfrm>
            <a:custGeom>
              <a:rect b="b" l="l" r="r" t="t"/>
              <a:pathLst>
                <a:path extrusionOk="0" h="5860" w="4079">
                  <a:moveTo>
                    <a:pt x="1959" y="598"/>
                  </a:moveTo>
                  <a:cubicBezTo>
                    <a:pt x="2709" y="598"/>
                    <a:pt x="3103" y="1477"/>
                    <a:pt x="3191" y="2830"/>
                  </a:cubicBezTo>
                  <a:cubicBezTo>
                    <a:pt x="3283" y="4274"/>
                    <a:pt x="2969" y="5211"/>
                    <a:pt x="2185" y="5262"/>
                  </a:cubicBezTo>
                  <a:cubicBezTo>
                    <a:pt x="2167" y="5263"/>
                    <a:pt x="2149" y="5264"/>
                    <a:pt x="2131" y="5264"/>
                  </a:cubicBezTo>
                  <a:cubicBezTo>
                    <a:pt x="1465" y="5264"/>
                    <a:pt x="981" y="4463"/>
                    <a:pt x="888" y="3031"/>
                  </a:cubicBezTo>
                  <a:cubicBezTo>
                    <a:pt x="791" y="1492"/>
                    <a:pt x="1224" y="643"/>
                    <a:pt x="1894" y="600"/>
                  </a:cubicBezTo>
                  <a:cubicBezTo>
                    <a:pt x="1916" y="599"/>
                    <a:pt x="1937" y="598"/>
                    <a:pt x="1959" y="598"/>
                  </a:cubicBezTo>
                  <a:close/>
                  <a:moveTo>
                    <a:pt x="2023" y="1"/>
                  </a:moveTo>
                  <a:cubicBezTo>
                    <a:pt x="1982" y="1"/>
                    <a:pt x="1941" y="2"/>
                    <a:pt x="1899" y="5"/>
                  </a:cubicBezTo>
                  <a:cubicBezTo>
                    <a:pt x="750" y="79"/>
                    <a:pt x="0" y="1176"/>
                    <a:pt x="122" y="3073"/>
                  </a:cubicBezTo>
                  <a:cubicBezTo>
                    <a:pt x="257" y="4877"/>
                    <a:pt x="1021" y="5860"/>
                    <a:pt x="2069" y="5860"/>
                  </a:cubicBezTo>
                  <a:cubicBezTo>
                    <a:pt x="2105" y="5860"/>
                    <a:pt x="2143" y="5859"/>
                    <a:pt x="2180" y="5856"/>
                  </a:cubicBezTo>
                  <a:cubicBezTo>
                    <a:pt x="3433" y="5775"/>
                    <a:pt x="4079" y="4668"/>
                    <a:pt x="3954" y="2746"/>
                  </a:cubicBezTo>
                  <a:cubicBezTo>
                    <a:pt x="3842" y="1009"/>
                    <a:pt x="3142" y="1"/>
                    <a:pt x="2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45"/>
            <p:cNvSpPr/>
            <p:nvPr/>
          </p:nvSpPr>
          <p:spPr>
            <a:xfrm>
              <a:off x="3975325" y="2904775"/>
              <a:ext cx="105700" cy="150275"/>
            </a:xfrm>
            <a:custGeom>
              <a:rect b="b" l="l" r="r" t="t"/>
              <a:pathLst>
                <a:path extrusionOk="0" h="6011" w="4228">
                  <a:moveTo>
                    <a:pt x="2027" y="749"/>
                  </a:moveTo>
                  <a:cubicBezTo>
                    <a:pt x="2908" y="749"/>
                    <a:pt x="3136" y="2094"/>
                    <a:pt x="3188" y="2910"/>
                  </a:cubicBezTo>
                  <a:cubicBezTo>
                    <a:pt x="3235" y="3637"/>
                    <a:pt x="3179" y="4210"/>
                    <a:pt x="3020" y="4616"/>
                  </a:cubicBezTo>
                  <a:cubicBezTo>
                    <a:pt x="2860" y="5022"/>
                    <a:pt x="2603" y="5238"/>
                    <a:pt x="2254" y="5262"/>
                  </a:cubicBezTo>
                  <a:cubicBezTo>
                    <a:pt x="2239" y="5263"/>
                    <a:pt x="2222" y="5263"/>
                    <a:pt x="2206" y="5263"/>
                  </a:cubicBezTo>
                  <a:cubicBezTo>
                    <a:pt x="1569" y="5263"/>
                    <a:pt x="1124" y="4443"/>
                    <a:pt x="1037" y="3103"/>
                  </a:cubicBezTo>
                  <a:lnTo>
                    <a:pt x="1037" y="3101"/>
                  </a:lnTo>
                  <a:cubicBezTo>
                    <a:pt x="990" y="2379"/>
                    <a:pt x="1061" y="1777"/>
                    <a:pt x="1245" y="1360"/>
                  </a:cubicBezTo>
                  <a:cubicBezTo>
                    <a:pt x="1410" y="981"/>
                    <a:pt x="1662" y="770"/>
                    <a:pt x="1972" y="751"/>
                  </a:cubicBezTo>
                  <a:cubicBezTo>
                    <a:pt x="1990" y="750"/>
                    <a:pt x="2009" y="749"/>
                    <a:pt x="2027" y="749"/>
                  </a:cubicBezTo>
                  <a:close/>
                  <a:moveTo>
                    <a:pt x="2030" y="597"/>
                  </a:moveTo>
                  <a:cubicBezTo>
                    <a:pt x="2007" y="597"/>
                    <a:pt x="1985" y="598"/>
                    <a:pt x="1961" y="600"/>
                  </a:cubicBezTo>
                  <a:cubicBezTo>
                    <a:pt x="1593" y="622"/>
                    <a:pt x="1297" y="865"/>
                    <a:pt x="1107" y="1299"/>
                  </a:cubicBezTo>
                  <a:cubicBezTo>
                    <a:pt x="914" y="1738"/>
                    <a:pt x="837" y="2364"/>
                    <a:pt x="886" y="3112"/>
                  </a:cubicBezTo>
                  <a:cubicBezTo>
                    <a:pt x="981" y="4561"/>
                    <a:pt x="1469" y="5414"/>
                    <a:pt x="2201" y="5414"/>
                  </a:cubicBezTo>
                  <a:cubicBezTo>
                    <a:pt x="2222" y="5414"/>
                    <a:pt x="2243" y="5414"/>
                    <a:pt x="2263" y="5413"/>
                  </a:cubicBezTo>
                  <a:cubicBezTo>
                    <a:pt x="2676" y="5387"/>
                    <a:pt x="2978" y="5137"/>
                    <a:pt x="3161" y="4672"/>
                  </a:cubicBezTo>
                  <a:cubicBezTo>
                    <a:pt x="3327" y="4246"/>
                    <a:pt x="3387" y="3650"/>
                    <a:pt x="3339" y="2901"/>
                  </a:cubicBezTo>
                  <a:cubicBezTo>
                    <a:pt x="3243" y="1411"/>
                    <a:pt x="2779" y="597"/>
                    <a:pt x="2030" y="597"/>
                  </a:cubicBezTo>
                  <a:close/>
                  <a:moveTo>
                    <a:pt x="2095" y="152"/>
                  </a:moveTo>
                  <a:cubicBezTo>
                    <a:pt x="3167" y="152"/>
                    <a:pt x="3841" y="1118"/>
                    <a:pt x="3951" y="2826"/>
                  </a:cubicBezTo>
                  <a:cubicBezTo>
                    <a:pt x="4072" y="4702"/>
                    <a:pt x="3468" y="5777"/>
                    <a:pt x="2249" y="5856"/>
                  </a:cubicBezTo>
                  <a:cubicBezTo>
                    <a:pt x="2213" y="5858"/>
                    <a:pt x="2175" y="5859"/>
                    <a:pt x="2140" y="5859"/>
                  </a:cubicBezTo>
                  <a:cubicBezTo>
                    <a:pt x="1094" y="5859"/>
                    <a:pt x="399" y="4854"/>
                    <a:pt x="271" y="3143"/>
                  </a:cubicBezTo>
                  <a:cubicBezTo>
                    <a:pt x="156" y="1377"/>
                    <a:pt x="810" y="231"/>
                    <a:pt x="1976" y="156"/>
                  </a:cubicBezTo>
                  <a:cubicBezTo>
                    <a:pt x="2016" y="153"/>
                    <a:pt x="2056" y="152"/>
                    <a:pt x="2095" y="152"/>
                  </a:cubicBezTo>
                  <a:close/>
                  <a:moveTo>
                    <a:pt x="2091" y="1"/>
                  </a:moveTo>
                  <a:cubicBezTo>
                    <a:pt x="2050" y="1"/>
                    <a:pt x="2009" y="2"/>
                    <a:pt x="1967" y="4"/>
                  </a:cubicBezTo>
                  <a:cubicBezTo>
                    <a:pt x="707" y="85"/>
                    <a:pt x="0" y="1292"/>
                    <a:pt x="120" y="3153"/>
                  </a:cubicBezTo>
                  <a:cubicBezTo>
                    <a:pt x="253" y="4930"/>
                    <a:pt x="1022" y="6011"/>
                    <a:pt x="2142" y="6011"/>
                  </a:cubicBezTo>
                  <a:cubicBezTo>
                    <a:pt x="2181" y="6011"/>
                    <a:pt x="2219" y="6009"/>
                    <a:pt x="2258" y="6007"/>
                  </a:cubicBezTo>
                  <a:cubicBezTo>
                    <a:pt x="3557" y="5923"/>
                    <a:pt x="4227" y="4760"/>
                    <a:pt x="4102" y="2816"/>
                  </a:cubicBezTo>
                  <a:cubicBezTo>
                    <a:pt x="3987" y="1012"/>
                    <a:pt x="3255" y="1"/>
                    <a:pt x="20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5"/>
            <p:cNvSpPr/>
            <p:nvPr/>
          </p:nvSpPr>
          <p:spPr>
            <a:xfrm>
              <a:off x="4110350" y="2898075"/>
              <a:ext cx="102000" cy="146475"/>
            </a:xfrm>
            <a:custGeom>
              <a:rect b="b" l="l" r="r" t="t"/>
              <a:pathLst>
                <a:path extrusionOk="0" h="5859" w="4080">
                  <a:moveTo>
                    <a:pt x="1961" y="596"/>
                  </a:moveTo>
                  <a:cubicBezTo>
                    <a:pt x="2710" y="596"/>
                    <a:pt x="3104" y="1475"/>
                    <a:pt x="3191" y="2829"/>
                  </a:cubicBezTo>
                  <a:cubicBezTo>
                    <a:pt x="3285" y="4272"/>
                    <a:pt x="2970" y="5209"/>
                    <a:pt x="2187" y="5260"/>
                  </a:cubicBezTo>
                  <a:cubicBezTo>
                    <a:pt x="2169" y="5261"/>
                    <a:pt x="2150" y="5262"/>
                    <a:pt x="2132" y="5262"/>
                  </a:cubicBezTo>
                  <a:cubicBezTo>
                    <a:pt x="1465" y="5262"/>
                    <a:pt x="983" y="4460"/>
                    <a:pt x="890" y="3029"/>
                  </a:cubicBezTo>
                  <a:cubicBezTo>
                    <a:pt x="791" y="1490"/>
                    <a:pt x="1225" y="641"/>
                    <a:pt x="1896" y="598"/>
                  </a:cubicBezTo>
                  <a:cubicBezTo>
                    <a:pt x="1918" y="597"/>
                    <a:pt x="1939" y="596"/>
                    <a:pt x="1961" y="596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1"/>
                    <a:pt x="1900" y="4"/>
                  </a:cubicBezTo>
                  <a:cubicBezTo>
                    <a:pt x="751" y="78"/>
                    <a:pt x="1" y="1175"/>
                    <a:pt x="123" y="3071"/>
                  </a:cubicBezTo>
                  <a:cubicBezTo>
                    <a:pt x="258" y="4877"/>
                    <a:pt x="1024" y="5859"/>
                    <a:pt x="2073" y="5859"/>
                  </a:cubicBezTo>
                  <a:cubicBezTo>
                    <a:pt x="2109" y="5859"/>
                    <a:pt x="2145" y="5858"/>
                    <a:pt x="2182" y="5855"/>
                  </a:cubicBezTo>
                  <a:cubicBezTo>
                    <a:pt x="3434" y="5775"/>
                    <a:pt x="4080" y="4666"/>
                    <a:pt x="3955" y="2744"/>
                  </a:cubicBezTo>
                  <a:cubicBezTo>
                    <a:pt x="3843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5"/>
            <p:cNvSpPr/>
            <p:nvPr/>
          </p:nvSpPr>
          <p:spPr>
            <a:xfrm>
              <a:off x="4108525" y="2896150"/>
              <a:ext cx="105750" cy="150300"/>
            </a:xfrm>
            <a:custGeom>
              <a:rect b="b" l="l" r="r" t="t"/>
              <a:pathLst>
                <a:path extrusionOk="0" h="6012" w="4230">
                  <a:moveTo>
                    <a:pt x="2031" y="749"/>
                  </a:moveTo>
                  <a:cubicBezTo>
                    <a:pt x="2915" y="749"/>
                    <a:pt x="3137" y="2096"/>
                    <a:pt x="3190" y="2911"/>
                  </a:cubicBezTo>
                  <a:cubicBezTo>
                    <a:pt x="3245" y="3763"/>
                    <a:pt x="3197" y="5202"/>
                    <a:pt x="2257" y="5263"/>
                  </a:cubicBezTo>
                  <a:cubicBezTo>
                    <a:pt x="2240" y="5264"/>
                    <a:pt x="2224" y="5264"/>
                    <a:pt x="2207" y="5264"/>
                  </a:cubicBezTo>
                  <a:cubicBezTo>
                    <a:pt x="1572" y="5264"/>
                    <a:pt x="1126" y="4444"/>
                    <a:pt x="1039" y="3102"/>
                  </a:cubicBezTo>
                  <a:cubicBezTo>
                    <a:pt x="992" y="2380"/>
                    <a:pt x="1064" y="1777"/>
                    <a:pt x="1247" y="1360"/>
                  </a:cubicBezTo>
                  <a:cubicBezTo>
                    <a:pt x="1413" y="982"/>
                    <a:pt x="1664" y="770"/>
                    <a:pt x="1974" y="751"/>
                  </a:cubicBezTo>
                  <a:cubicBezTo>
                    <a:pt x="1993" y="751"/>
                    <a:pt x="2013" y="749"/>
                    <a:pt x="2031" y="749"/>
                  </a:cubicBezTo>
                  <a:close/>
                  <a:moveTo>
                    <a:pt x="2033" y="597"/>
                  </a:moveTo>
                  <a:cubicBezTo>
                    <a:pt x="2009" y="597"/>
                    <a:pt x="1987" y="598"/>
                    <a:pt x="1964" y="599"/>
                  </a:cubicBezTo>
                  <a:cubicBezTo>
                    <a:pt x="1594" y="623"/>
                    <a:pt x="1298" y="865"/>
                    <a:pt x="1108" y="1299"/>
                  </a:cubicBezTo>
                  <a:cubicBezTo>
                    <a:pt x="915" y="1738"/>
                    <a:pt x="840" y="2364"/>
                    <a:pt x="888" y="3112"/>
                  </a:cubicBezTo>
                  <a:cubicBezTo>
                    <a:pt x="982" y="4561"/>
                    <a:pt x="1471" y="5415"/>
                    <a:pt x="2203" y="5415"/>
                  </a:cubicBezTo>
                  <a:cubicBezTo>
                    <a:pt x="2224" y="5415"/>
                    <a:pt x="2245" y="5414"/>
                    <a:pt x="2266" y="5413"/>
                  </a:cubicBezTo>
                  <a:cubicBezTo>
                    <a:pt x="3060" y="5362"/>
                    <a:pt x="3442" y="4470"/>
                    <a:pt x="3340" y="2901"/>
                  </a:cubicBezTo>
                  <a:cubicBezTo>
                    <a:pt x="3244" y="1411"/>
                    <a:pt x="2780" y="597"/>
                    <a:pt x="2033" y="597"/>
                  </a:cubicBezTo>
                  <a:close/>
                  <a:moveTo>
                    <a:pt x="2096" y="153"/>
                  </a:moveTo>
                  <a:cubicBezTo>
                    <a:pt x="3168" y="153"/>
                    <a:pt x="3841" y="1118"/>
                    <a:pt x="3952" y="2826"/>
                  </a:cubicBezTo>
                  <a:cubicBezTo>
                    <a:pt x="4073" y="4702"/>
                    <a:pt x="3469" y="5777"/>
                    <a:pt x="2250" y="5857"/>
                  </a:cubicBezTo>
                  <a:cubicBezTo>
                    <a:pt x="2212" y="5859"/>
                    <a:pt x="2174" y="5861"/>
                    <a:pt x="2136" y="5861"/>
                  </a:cubicBezTo>
                  <a:cubicBezTo>
                    <a:pt x="1090" y="5861"/>
                    <a:pt x="399" y="4851"/>
                    <a:pt x="272" y="3143"/>
                  </a:cubicBezTo>
                  <a:cubicBezTo>
                    <a:pt x="159" y="1376"/>
                    <a:pt x="811" y="232"/>
                    <a:pt x="1977" y="157"/>
                  </a:cubicBezTo>
                  <a:cubicBezTo>
                    <a:pt x="2017" y="153"/>
                    <a:pt x="2057" y="153"/>
                    <a:pt x="2096" y="153"/>
                  </a:cubicBezTo>
                  <a:close/>
                  <a:moveTo>
                    <a:pt x="2098" y="0"/>
                  </a:moveTo>
                  <a:cubicBezTo>
                    <a:pt x="2055" y="0"/>
                    <a:pt x="2012" y="2"/>
                    <a:pt x="1967" y="4"/>
                  </a:cubicBezTo>
                  <a:cubicBezTo>
                    <a:pt x="708" y="86"/>
                    <a:pt x="1" y="1292"/>
                    <a:pt x="121" y="3153"/>
                  </a:cubicBezTo>
                  <a:cubicBezTo>
                    <a:pt x="254" y="4930"/>
                    <a:pt x="1025" y="6012"/>
                    <a:pt x="2146" y="6012"/>
                  </a:cubicBezTo>
                  <a:cubicBezTo>
                    <a:pt x="2184" y="6012"/>
                    <a:pt x="2221" y="6010"/>
                    <a:pt x="2260" y="6007"/>
                  </a:cubicBezTo>
                  <a:cubicBezTo>
                    <a:pt x="3558" y="5924"/>
                    <a:pt x="4229" y="4760"/>
                    <a:pt x="4104" y="2816"/>
                  </a:cubicBezTo>
                  <a:cubicBezTo>
                    <a:pt x="3988" y="1015"/>
                    <a:pt x="3263" y="0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5"/>
            <p:cNvSpPr/>
            <p:nvPr/>
          </p:nvSpPr>
          <p:spPr>
            <a:xfrm>
              <a:off x="4243625" y="2889450"/>
              <a:ext cx="101950" cy="146475"/>
            </a:xfrm>
            <a:custGeom>
              <a:rect b="b" l="l" r="r" t="t"/>
              <a:pathLst>
                <a:path extrusionOk="0" h="5859" w="4078">
                  <a:moveTo>
                    <a:pt x="1960" y="597"/>
                  </a:moveTo>
                  <a:cubicBezTo>
                    <a:pt x="2708" y="597"/>
                    <a:pt x="3103" y="1477"/>
                    <a:pt x="3192" y="2829"/>
                  </a:cubicBezTo>
                  <a:cubicBezTo>
                    <a:pt x="3284" y="4273"/>
                    <a:pt x="2969" y="5211"/>
                    <a:pt x="2187" y="5261"/>
                  </a:cubicBezTo>
                  <a:cubicBezTo>
                    <a:pt x="2168" y="5263"/>
                    <a:pt x="2150" y="5263"/>
                    <a:pt x="2132" y="5263"/>
                  </a:cubicBezTo>
                  <a:cubicBezTo>
                    <a:pt x="1464" y="5263"/>
                    <a:pt x="982" y="4461"/>
                    <a:pt x="890" y="3031"/>
                  </a:cubicBezTo>
                  <a:cubicBezTo>
                    <a:pt x="789" y="1491"/>
                    <a:pt x="1224" y="642"/>
                    <a:pt x="1895" y="599"/>
                  </a:cubicBezTo>
                  <a:cubicBezTo>
                    <a:pt x="1917" y="598"/>
                    <a:pt x="1939" y="597"/>
                    <a:pt x="1960" y="597"/>
                  </a:cubicBezTo>
                  <a:close/>
                  <a:moveTo>
                    <a:pt x="2023" y="0"/>
                  </a:moveTo>
                  <a:cubicBezTo>
                    <a:pt x="1982" y="0"/>
                    <a:pt x="1941" y="1"/>
                    <a:pt x="1899" y="4"/>
                  </a:cubicBezTo>
                  <a:cubicBezTo>
                    <a:pt x="750" y="78"/>
                    <a:pt x="0" y="1175"/>
                    <a:pt x="124" y="3072"/>
                  </a:cubicBezTo>
                  <a:cubicBezTo>
                    <a:pt x="257" y="4876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1" y="5855"/>
                  </a:cubicBezTo>
                  <a:cubicBezTo>
                    <a:pt x="3434" y="5774"/>
                    <a:pt x="4078" y="4668"/>
                    <a:pt x="3954" y="2745"/>
                  </a:cubicBezTo>
                  <a:cubicBezTo>
                    <a:pt x="3842" y="1009"/>
                    <a:pt x="3142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5"/>
            <p:cNvSpPr/>
            <p:nvPr/>
          </p:nvSpPr>
          <p:spPr>
            <a:xfrm>
              <a:off x="4243300" y="2887575"/>
              <a:ext cx="104225" cy="150250"/>
            </a:xfrm>
            <a:custGeom>
              <a:rect b="b" l="l" r="r" t="t"/>
              <a:pathLst>
                <a:path extrusionOk="0" h="6010" w="4169">
                  <a:moveTo>
                    <a:pt x="1968" y="747"/>
                  </a:moveTo>
                  <a:cubicBezTo>
                    <a:pt x="2846" y="747"/>
                    <a:pt x="3077" y="2094"/>
                    <a:pt x="3129" y="2909"/>
                  </a:cubicBezTo>
                  <a:cubicBezTo>
                    <a:pt x="3176" y="3636"/>
                    <a:pt x="3119" y="4209"/>
                    <a:pt x="2960" y="4615"/>
                  </a:cubicBezTo>
                  <a:cubicBezTo>
                    <a:pt x="2801" y="5021"/>
                    <a:pt x="2543" y="5237"/>
                    <a:pt x="2196" y="5260"/>
                  </a:cubicBezTo>
                  <a:cubicBezTo>
                    <a:pt x="2179" y="5262"/>
                    <a:pt x="2163" y="5262"/>
                    <a:pt x="2146" y="5262"/>
                  </a:cubicBezTo>
                  <a:cubicBezTo>
                    <a:pt x="1511" y="5262"/>
                    <a:pt x="1065" y="4442"/>
                    <a:pt x="978" y="3100"/>
                  </a:cubicBezTo>
                  <a:cubicBezTo>
                    <a:pt x="887" y="1693"/>
                    <a:pt x="1245" y="791"/>
                    <a:pt x="1912" y="748"/>
                  </a:cubicBezTo>
                  <a:cubicBezTo>
                    <a:pt x="1931" y="747"/>
                    <a:pt x="1950" y="747"/>
                    <a:pt x="1968" y="747"/>
                  </a:cubicBezTo>
                  <a:close/>
                  <a:moveTo>
                    <a:pt x="1970" y="596"/>
                  </a:moveTo>
                  <a:cubicBezTo>
                    <a:pt x="1948" y="596"/>
                    <a:pt x="1926" y="596"/>
                    <a:pt x="1903" y="597"/>
                  </a:cubicBezTo>
                  <a:cubicBezTo>
                    <a:pt x="1142" y="647"/>
                    <a:pt x="731" y="1611"/>
                    <a:pt x="827" y="3111"/>
                  </a:cubicBezTo>
                  <a:cubicBezTo>
                    <a:pt x="921" y="4560"/>
                    <a:pt x="1410" y="5413"/>
                    <a:pt x="2142" y="5413"/>
                  </a:cubicBezTo>
                  <a:cubicBezTo>
                    <a:pt x="2163" y="5413"/>
                    <a:pt x="2184" y="5413"/>
                    <a:pt x="2205" y="5412"/>
                  </a:cubicBezTo>
                  <a:cubicBezTo>
                    <a:pt x="2618" y="5385"/>
                    <a:pt x="2919" y="5136"/>
                    <a:pt x="3101" y="4671"/>
                  </a:cubicBezTo>
                  <a:cubicBezTo>
                    <a:pt x="3268" y="4244"/>
                    <a:pt x="3329" y="3649"/>
                    <a:pt x="3281" y="2900"/>
                  </a:cubicBezTo>
                  <a:cubicBezTo>
                    <a:pt x="3183" y="1410"/>
                    <a:pt x="2719" y="596"/>
                    <a:pt x="1970" y="596"/>
                  </a:cubicBezTo>
                  <a:close/>
                  <a:moveTo>
                    <a:pt x="2039" y="151"/>
                  </a:moveTo>
                  <a:cubicBezTo>
                    <a:pt x="2549" y="151"/>
                    <a:pt x="2965" y="366"/>
                    <a:pt x="3282" y="790"/>
                  </a:cubicBezTo>
                  <a:cubicBezTo>
                    <a:pt x="3624" y="1250"/>
                    <a:pt x="3835" y="1953"/>
                    <a:pt x="3891" y="2824"/>
                  </a:cubicBezTo>
                  <a:cubicBezTo>
                    <a:pt x="4012" y="4700"/>
                    <a:pt x="3408" y="5775"/>
                    <a:pt x="2189" y="5855"/>
                  </a:cubicBezTo>
                  <a:cubicBezTo>
                    <a:pt x="2152" y="5857"/>
                    <a:pt x="2114" y="5858"/>
                    <a:pt x="2078" y="5858"/>
                  </a:cubicBezTo>
                  <a:cubicBezTo>
                    <a:pt x="1039" y="5858"/>
                    <a:pt x="338" y="4851"/>
                    <a:pt x="212" y="3142"/>
                  </a:cubicBezTo>
                  <a:cubicBezTo>
                    <a:pt x="154" y="2247"/>
                    <a:pt x="292" y="1496"/>
                    <a:pt x="612" y="969"/>
                  </a:cubicBezTo>
                  <a:cubicBezTo>
                    <a:pt x="913" y="472"/>
                    <a:pt x="1365" y="191"/>
                    <a:pt x="1917" y="155"/>
                  </a:cubicBezTo>
                  <a:cubicBezTo>
                    <a:pt x="1957" y="152"/>
                    <a:pt x="1999" y="151"/>
                    <a:pt x="2039" y="151"/>
                  </a:cubicBezTo>
                  <a:close/>
                  <a:moveTo>
                    <a:pt x="2015" y="1"/>
                  </a:moveTo>
                  <a:cubicBezTo>
                    <a:pt x="1980" y="1"/>
                    <a:pt x="1944" y="2"/>
                    <a:pt x="1908" y="4"/>
                  </a:cubicBezTo>
                  <a:cubicBezTo>
                    <a:pt x="1304" y="43"/>
                    <a:pt x="811" y="349"/>
                    <a:pt x="483" y="890"/>
                  </a:cubicBezTo>
                  <a:cubicBezTo>
                    <a:pt x="147" y="1444"/>
                    <a:pt x="0" y="2227"/>
                    <a:pt x="60" y="3152"/>
                  </a:cubicBezTo>
                  <a:cubicBezTo>
                    <a:pt x="193" y="4929"/>
                    <a:pt x="962" y="6010"/>
                    <a:pt x="2084" y="6010"/>
                  </a:cubicBezTo>
                  <a:cubicBezTo>
                    <a:pt x="2122" y="6010"/>
                    <a:pt x="2159" y="6008"/>
                    <a:pt x="2198" y="6006"/>
                  </a:cubicBezTo>
                  <a:cubicBezTo>
                    <a:pt x="3497" y="5922"/>
                    <a:pt x="4169" y="4759"/>
                    <a:pt x="4042" y="2815"/>
                  </a:cubicBezTo>
                  <a:cubicBezTo>
                    <a:pt x="3984" y="1901"/>
                    <a:pt x="3768" y="1190"/>
                    <a:pt x="3403" y="700"/>
                  </a:cubicBezTo>
                  <a:cubicBezTo>
                    <a:pt x="3056" y="234"/>
                    <a:pt x="2576" y="1"/>
                    <a:pt x="20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5"/>
            <p:cNvSpPr/>
            <p:nvPr/>
          </p:nvSpPr>
          <p:spPr>
            <a:xfrm>
              <a:off x="4376875" y="2880850"/>
              <a:ext cx="101950" cy="146500"/>
            </a:xfrm>
            <a:custGeom>
              <a:rect b="b" l="l" r="r" t="t"/>
              <a:pathLst>
                <a:path extrusionOk="0" h="5860" w="4078">
                  <a:moveTo>
                    <a:pt x="1959" y="597"/>
                  </a:moveTo>
                  <a:cubicBezTo>
                    <a:pt x="2708" y="597"/>
                    <a:pt x="3104" y="1477"/>
                    <a:pt x="3191" y="2829"/>
                  </a:cubicBezTo>
                  <a:cubicBezTo>
                    <a:pt x="3283" y="4273"/>
                    <a:pt x="2968" y="5211"/>
                    <a:pt x="2186" y="5262"/>
                  </a:cubicBezTo>
                  <a:cubicBezTo>
                    <a:pt x="2167" y="5263"/>
                    <a:pt x="2149" y="5263"/>
                    <a:pt x="2131" y="5263"/>
                  </a:cubicBezTo>
                  <a:cubicBezTo>
                    <a:pt x="1464" y="5263"/>
                    <a:pt x="981" y="4461"/>
                    <a:pt x="888" y="3031"/>
                  </a:cubicBezTo>
                  <a:cubicBezTo>
                    <a:pt x="790" y="1490"/>
                    <a:pt x="1223" y="641"/>
                    <a:pt x="1894" y="599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0" y="1"/>
                    <a:pt x="1898" y="4"/>
                  </a:cubicBezTo>
                  <a:cubicBezTo>
                    <a:pt x="750" y="79"/>
                    <a:pt x="0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0" y="5855"/>
                  </a:cubicBezTo>
                  <a:cubicBezTo>
                    <a:pt x="3433" y="5775"/>
                    <a:pt x="4078" y="4668"/>
                    <a:pt x="3954" y="2744"/>
                  </a:cubicBezTo>
                  <a:cubicBezTo>
                    <a:pt x="3841" y="1009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5"/>
            <p:cNvSpPr/>
            <p:nvPr/>
          </p:nvSpPr>
          <p:spPr>
            <a:xfrm>
              <a:off x="4375025" y="2878925"/>
              <a:ext cx="105700" cy="150300"/>
            </a:xfrm>
            <a:custGeom>
              <a:rect b="b" l="l" r="r" t="t"/>
              <a:pathLst>
                <a:path extrusionOk="0" h="6012" w="4228">
                  <a:moveTo>
                    <a:pt x="2037" y="748"/>
                  </a:moveTo>
                  <a:cubicBezTo>
                    <a:pt x="2912" y="748"/>
                    <a:pt x="3137" y="2097"/>
                    <a:pt x="3189" y="2910"/>
                  </a:cubicBezTo>
                  <a:cubicBezTo>
                    <a:pt x="3236" y="3636"/>
                    <a:pt x="3180" y="4211"/>
                    <a:pt x="3020" y="4616"/>
                  </a:cubicBezTo>
                  <a:cubicBezTo>
                    <a:pt x="2861" y="5022"/>
                    <a:pt x="2603" y="5240"/>
                    <a:pt x="2256" y="5262"/>
                  </a:cubicBezTo>
                  <a:cubicBezTo>
                    <a:pt x="2239" y="5263"/>
                    <a:pt x="2223" y="5263"/>
                    <a:pt x="2206" y="5263"/>
                  </a:cubicBezTo>
                  <a:cubicBezTo>
                    <a:pt x="1571" y="5263"/>
                    <a:pt x="1125" y="4443"/>
                    <a:pt x="1038" y="3103"/>
                  </a:cubicBezTo>
                  <a:cubicBezTo>
                    <a:pt x="992" y="2379"/>
                    <a:pt x="1064" y="1777"/>
                    <a:pt x="1246" y="1360"/>
                  </a:cubicBezTo>
                  <a:cubicBezTo>
                    <a:pt x="1413" y="981"/>
                    <a:pt x="1663" y="770"/>
                    <a:pt x="1973" y="751"/>
                  </a:cubicBezTo>
                  <a:cubicBezTo>
                    <a:pt x="1995" y="749"/>
                    <a:pt x="2016" y="748"/>
                    <a:pt x="2037" y="748"/>
                  </a:cubicBezTo>
                  <a:close/>
                  <a:moveTo>
                    <a:pt x="2032" y="598"/>
                  </a:moveTo>
                  <a:cubicBezTo>
                    <a:pt x="2008" y="598"/>
                    <a:pt x="1986" y="598"/>
                    <a:pt x="1963" y="600"/>
                  </a:cubicBezTo>
                  <a:cubicBezTo>
                    <a:pt x="1593" y="623"/>
                    <a:pt x="1297" y="865"/>
                    <a:pt x="1107" y="1299"/>
                  </a:cubicBezTo>
                  <a:cubicBezTo>
                    <a:pt x="914" y="1738"/>
                    <a:pt x="839" y="2365"/>
                    <a:pt x="887" y="3112"/>
                  </a:cubicBezTo>
                  <a:cubicBezTo>
                    <a:pt x="982" y="4562"/>
                    <a:pt x="1470" y="5415"/>
                    <a:pt x="2202" y="5415"/>
                  </a:cubicBezTo>
                  <a:cubicBezTo>
                    <a:pt x="2223" y="5415"/>
                    <a:pt x="2244" y="5414"/>
                    <a:pt x="2265" y="5414"/>
                  </a:cubicBezTo>
                  <a:cubicBezTo>
                    <a:pt x="2678" y="5387"/>
                    <a:pt x="2978" y="5138"/>
                    <a:pt x="3162" y="4672"/>
                  </a:cubicBezTo>
                  <a:cubicBezTo>
                    <a:pt x="3329" y="4246"/>
                    <a:pt x="3389" y="3650"/>
                    <a:pt x="3340" y="2901"/>
                  </a:cubicBezTo>
                  <a:cubicBezTo>
                    <a:pt x="3244" y="1412"/>
                    <a:pt x="2780" y="598"/>
                    <a:pt x="2032" y="598"/>
                  </a:cubicBezTo>
                  <a:close/>
                  <a:moveTo>
                    <a:pt x="2097" y="152"/>
                  </a:moveTo>
                  <a:cubicBezTo>
                    <a:pt x="3167" y="152"/>
                    <a:pt x="3841" y="1119"/>
                    <a:pt x="3951" y="2826"/>
                  </a:cubicBezTo>
                  <a:cubicBezTo>
                    <a:pt x="4074" y="4702"/>
                    <a:pt x="3468" y="5777"/>
                    <a:pt x="2250" y="5857"/>
                  </a:cubicBezTo>
                  <a:cubicBezTo>
                    <a:pt x="2213" y="5858"/>
                    <a:pt x="2176" y="5859"/>
                    <a:pt x="2141" y="5859"/>
                  </a:cubicBezTo>
                  <a:cubicBezTo>
                    <a:pt x="1094" y="5859"/>
                    <a:pt x="400" y="4855"/>
                    <a:pt x="272" y="3143"/>
                  </a:cubicBezTo>
                  <a:cubicBezTo>
                    <a:pt x="158" y="1377"/>
                    <a:pt x="811" y="232"/>
                    <a:pt x="1977" y="157"/>
                  </a:cubicBezTo>
                  <a:cubicBezTo>
                    <a:pt x="2017" y="153"/>
                    <a:pt x="2056" y="152"/>
                    <a:pt x="2097" y="152"/>
                  </a:cubicBezTo>
                  <a:close/>
                  <a:moveTo>
                    <a:pt x="2101" y="1"/>
                  </a:moveTo>
                  <a:cubicBezTo>
                    <a:pt x="2056" y="1"/>
                    <a:pt x="2012" y="2"/>
                    <a:pt x="1968" y="4"/>
                  </a:cubicBezTo>
                  <a:cubicBezTo>
                    <a:pt x="709" y="87"/>
                    <a:pt x="0" y="1294"/>
                    <a:pt x="121" y="3155"/>
                  </a:cubicBezTo>
                  <a:cubicBezTo>
                    <a:pt x="253" y="4931"/>
                    <a:pt x="1024" y="6012"/>
                    <a:pt x="2144" y="6012"/>
                  </a:cubicBezTo>
                  <a:cubicBezTo>
                    <a:pt x="2181" y="6012"/>
                    <a:pt x="2220" y="6011"/>
                    <a:pt x="2258" y="6008"/>
                  </a:cubicBezTo>
                  <a:cubicBezTo>
                    <a:pt x="3555" y="5923"/>
                    <a:pt x="4227" y="4760"/>
                    <a:pt x="4102" y="2817"/>
                  </a:cubicBezTo>
                  <a:cubicBezTo>
                    <a:pt x="3986" y="1018"/>
                    <a:pt x="3260" y="1"/>
                    <a:pt x="2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5"/>
            <p:cNvSpPr/>
            <p:nvPr/>
          </p:nvSpPr>
          <p:spPr>
            <a:xfrm>
              <a:off x="4645725" y="2863450"/>
              <a:ext cx="101950" cy="146500"/>
            </a:xfrm>
            <a:custGeom>
              <a:rect b="b" l="l" r="r" t="t"/>
              <a:pathLst>
                <a:path extrusionOk="0" h="5860" w="4078">
                  <a:moveTo>
                    <a:pt x="1960" y="597"/>
                  </a:moveTo>
                  <a:cubicBezTo>
                    <a:pt x="2710" y="597"/>
                    <a:pt x="3105" y="1476"/>
                    <a:pt x="3192" y="2830"/>
                  </a:cubicBezTo>
                  <a:cubicBezTo>
                    <a:pt x="3285" y="4272"/>
                    <a:pt x="2970" y="5210"/>
                    <a:pt x="2187" y="5261"/>
                  </a:cubicBezTo>
                  <a:cubicBezTo>
                    <a:pt x="2168" y="5262"/>
                    <a:pt x="2150" y="5263"/>
                    <a:pt x="2132" y="5263"/>
                  </a:cubicBezTo>
                  <a:cubicBezTo>
                    <a:pt x="1466" y="5263"/>
                    <a:pt x="982" y="4461"/>
                    <a:pt x="890" y="3031"/>
                  </a:cubicBezTo>
                  <a:cubicBezTo>
                    <a:pt x="790" y="1491"/>
                    <a:pt x="1225" y="642"/>
                    <a:pt x="1895" y="599"/>
                  </a:cubicBezTo>
                  <a:cubicBezTo>
                    <a:pt x="1917" y="597"/>
                    <a:pt x="1939" y="597"/>
                    <a:pt x="1960" y="597"/>
                  </a:cubicBezTo>
                  <a:close/>
                  <a:moveTo>
                    <a:pt x="2024" y="1"/>
                  </a:moveTo>
                  <a:cubicBezTo>
                    <a:pt x="1983" y="1"/>
                    <a:pt x="1941" y="2"/>
                    <a:pt x="1899" y="5"/>
                  </a:cubicBezTo>
                  <a:cubicBezTo>
                    <a:pt x="751" y="79"/>
                    <a:pt x="1" y="1176"/>
                    <a:pt x="123" y="3072"/>
                  </a:cubicBezTo>
                  <a:cubicBezTo>
                    <a:pt x="258" y="4878"/>
                    <a:pt x="1024" y="5860"/>
                    <a:pt x="2072" y="5860"/>
                  </a:cubicBezTo>
                  <a:cubicBezTo>
                    <a:pt x="2108" y="5860"/>
                    <a:pt x="2145" y="5858"/>
                    <a:pt x="2182" y="5856"/>
                  </a:cubicBezTo>
                  <a:cubicBezTo>
                    <a:pt x="3435" y="5775"/>
                    <a:pt x="4078" y="4667"/>
                    <a:pt x="3954" y="2745"/>
                  </a:cubicBezTo>
                  <a:cubicBezTo>
                    <a:pt x="3842" y="1009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5"/>
            <p:cNvSpPr/>
            <p:nvPr/>
          </p:nvSpPr>
          <p:spPr>
            <a:xfrm>
              <a:off x="4643900" y="2861550"/>
              <a:ext cx="105700" cy="150300"/>
            </a:xfrm>
            <a:custGeom>
              <a:rect b="b" l="l" r="r" t="t"/>
              <a:pathLst>
                <a:path extrusionOk="0" h="6012" w="4228">
                  <a:moveTo>
                    <a:pt x="2031" y="749"/>
                  </a:moveTo>
                  <a:cubicBezTo>
                    <a:pt x="2915" y="749"/>
                    <a:pt x="3136" y="2097"/>
                    <a:pt x="3190" y="2911"/>
                  </a:cubicBezTo>
                  <a:cubicBezTo>
                    <a:pt x="3245" y="3762"/>
                    <a:pt x="3196" y="5201"/>
                    <a:pt x="2256" y="5263"/>
                  </a:cubicBezTo>
                  <a:cubicBezTo>
                    <a:pt x="2239" y="5264"/>
                    <a:pt x="2224" y="5264"/>
                    <a:pt x="2207" y="5264"/>
                  </a:cubicBezTo>
                  <a:cubicBezTo>
                    <a:pt x="1571" y="5264"/>
                    <a:pt x="1126" y="4443"/>
                    <a:pt x="1038" y="3103"/>
                  </a:cubicBezTo>
                  <a:lnTo>
                    <a:pt x="1038" y="3102"/>
                  </a:lnTo>
                  <a:cubicBezTo>
                    <a:pt x="992" y="2379"/>
                    <a:pt x="1063" y="1778"/>
                    <a:pt x="1247" y="1361"/>
                  </a:cubicBezTo>
                  <a:cubicBezTo>
                    <a:pt x="1412" y="982"/>
                    <a:pt x="1664" y="771"/>
                    <a:pt x="1972" y="752"/>
                  </a:cubicBezTo>
                  <a:cubicBezTo>
                    <a:pt x="1993" y="750"/>
                    <a:pt x="2013" y="749"/>
                    <a:pt x="2031" y="749"/>
                  </a:cubicBezTo>
                  <a:close/>
                  <a:moveTo>
                    <a:pt x="2032" y="597"/>
                  </a:moveTo>
                  <a:cubicBezTo>
                    <a:pt x="2009" y="597"/>
                    <a:pt x="1987" y="598"/>
                    <a:pt x="1963" y="599"/>
                  </a:cubicBezTo>
                  <a:cubicBezTo>
                    <a:pt x="1593" y="623"/>
                    <a:pt x="1298" y="865"/>
                    <a:pt x="1108" y="1299"/>
                  </a:cubicBezTo>
                  <a:cubicBezTo>
                    <a:pt x="915" y="1737"/>
                    <a:pt x="839" y="2364"/>
                    <a:pt x="887" y="3111"/>
                  </a:cubicBezTo>
                  <a:cubicBezTo>
                    <a:pt x="981" y="4562"/>
                    <a:pt x="1471" y="5415"/>
                    <a:pt x="2203" y="5415"/>
                  </a:cubicBezTo>
                  <a:cubicBezTo>
                    <a:pt x="2224" y="5415"/>
                    <a:pt x="2244" y="5415"/>
                    <a:pt x="2264" y="5414"/>
                  </a:cubicBezTo>
                  <a:cubicBezTo>
                    <a:pt x="3060" y="5362"/>
                    <a:pt x="3441" y="4470"/>
                    <a:pt x="3341" y="2900"/>
                  </a:cubicBezTo>
                  <a:cubicBezTo>
                    <a:pt x="3243" y="1410"/>
                    <a:pt x="2780" y="597"/>
                    <a:pt x="2032" y="597"/>
                  </a:cubicBezTo>
                  <a:close/>
                  <a:moveTo>
                    <a:pt x="2097" y="153"/>
                  </a:moveTo>
                  <a:cubicBezTo>
                    <a:pt x="3168" y="153"/>
                    <a:pt x="3841" y="1117"/>
                    <a:pt x="3952" y="2826"/>
                  </a:cubicBezTo>
                  <a:cubicBezTo>
                    <a:pt x="4073" y="4701"/>
                    <a:pt x="3469" y="5777"/>
                    <a:pt x="2250" y="5856"/>
                  </a:cubicBezTo>
                  <a:cubicBezTo>
                    <a:pt x="2213" y="5859"/>
                    <a:pt x="2177" y="5860"/>
                    <a:pt x="2142" y="5860"/>
                  </a:cubicBezTo>
                  <a:cubicBezTo>
                    <a:pt x="1094" y="5860"/>
                    <a:pt x="399" y="4855"/>
                    <a:pt x="273" y="3144"/>
                  </a:cubicBezTo>
                  <a:cubicBezTo>
                    <a:pt x="158" y="1377"/>
                    <a:pt x="811" y="232"/>
                    <a:pt x="1977" y="156"/>
                  </a:cubicBezTo>
                  <a:cubicBezTo>
                    <a:pt x="2018" y="153"/>
                    <a:pt x="2057" y="153"/>
                    <a:pt x="2097" y="153"/>
                  </a:cubicBezTo>
                  <a:close/>
                  <a:moveTo>
                    <a:pt x="2100" y="0"/>
                  </a:moveTo>
                  <a:cubicBezTo>
                    <a:pt x="2057" y="0"/>
                    <a:pt x="2011" y="1"/>
                    <a:pt x="1967" y="4"/>
                  </a:cubicBezTo>
                  <a:cubicBezTo>
                    <a:pt x="708" y="86"/>
                    <a:pt x="1" y="1293"/>
                    <a:pt x="120" y="3153"/>
                  </a:cubicBezTo>
                  <a:cubicBezTo>
                    <a:pt x="253" y="4931"/>
                    <a:pt x="1024" y="6011"/>
                    <a:pt x="2144" y="6011"/>
                  </a:cubicBezTo>
                  <a:cubicBezTo>
                    <a:pt x="2182" y="6011"/>
                    <a:pt x="2221" y="6010"/>
                    <a:pt x="2259" y="6008"/>
                  </a:cubicBezTo>
                  <a:cubicBezTo>
                    <a:pt x="3556" y="5924"/>
                    <a:pt x="4228" y="4760"/>
                    <a:pt x="4103" y="2817"/>
                  </a:cubicBezTo>
                  <a:cubicBezTo>
                    <a:pt x="3987" y="1017"/>
                    <a:pt x="3259" y="0"/>
                    <a:pt x="2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5"/>
            <p:cNvSpPr/>
            <p:nvPr/>
          </p:nvSpPr>
          <p:spPr>
            <a:xfrm>
              <a:off x="4778975" y="2854825"/>
              <a:ext cx="102000" cy="146500"/>
            </a:xfrm>
            <a:custGeom>
              <a:rect b="b" l="l" r="r" t="t"/>
              <a:pathLst>
                <a:path extrusionOk="0" h="5860" w="4080">
                  <a:moveTo>
                    <a:pt x="1959" y="598"/>
                  </a:moveTo>
                  <a:cubicBezTo>
                    <a:pt x="2709" y="598"/>
                    <a:pt x="3104" y="1476"/>
                    <a:pt x="3191" y="2829"/>
                  </a:cubicBezTo>
                  <a:cubicBezTo>
                    <a:pt x="3285" y="4274"/>
                    <a:pt x="2970" y="5211"/>
                    <a:pt x="2187" y="5262"/>
                  </a:cubicBezTo>
                  <a:cubicBezTo>
                    <a:pt x="2169" y="5263"/>
                    <a:pt x="2150" y="5264"/>
                    <a:pt x="2132" y="5264"/>
                  </a:cubicBezTo>
                  <a:cubicBezTo>
                    <a:pt x="1465" y="5264"/>
                    <a:pt x="983" y="4462"/>
                    <a:pt x="890" y="3031"/>
                  </a:cubicBezTo>
                  <a:cubicBezTo>
                    <a:pt x="790" y="1492"/>
                    <a:pt x="1225" y="643"/>
                    <a:pt x="1894" y="600"/>
                  </a:cubicBezTo>
                  <a:cubicBezTo>
                    <a:pt x="1916" y="598"/>
                    <a:pt x="1938" y="598"/>
                    <a:pt x="1959" y="598"/>
                  </a:cubicBezTo>
                  <a:close/>
                  <a:moveTo>
                    <a:pt x="2024" y="1"/>
                  </a:moveTo>
                  <a:cubicBezTo>
                    <a:pt x="1983" y="1"/>
                    <a:pt x="1941" y="2"/>
                    <a:pt x="1899" y="5"/>
                  </a:cubicBezTo>
                  <a:cubicBezTo>
                    <a:pt x="751" y="79"/>
                    <a:pt x="1" y="1176"/>
                    <a:pt x="123" y="3073"/>
                  </a:cubicBezTo>
                  <a:cubicBezTo>
                    <a:pt x="258" y="4877"/>
                    <a:pt x="1022" y="5860"/>
                    <a:pt x="2069" y="5860"/>
                  </a:cubicBezTo>
                  <a:cubicBezTo>
                    <a:pt x="2106" y="5860"/>
                    <a:pt x="2143" y="5858"/>
                    <a:pt x="2181" y="5856"/>
                  </a:cubicBezTo>
                  <a:cubicBezTo>
                    <a:pt x="3433" y="5775"/>
                    <a:pt x="4079" y="4668"/>
                    <a:pt x="3954" y="2746"/>
                  </a:cubicBezTo>
                  <a:cubicBezTo>
                    <a:pt x="3843" y="1010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5"/>
            <p:cNvSpPr/>
            <p:nvPr/>
          </p:nvSpPr>
          <p:spPr>
            <a:xfrm>
              <a:off x="4778650" y="2852950"/>
              <a:ext cx="104250" cy="150275"/>
            </a:xfrm>
            <a:custGeom>
              <a:rect b="b" l="l" r="r" t="t"/>
              <a:pathLst>
                <a:path extrusionOk="0" h="6011" w="4170">
                  <a:moveTo>
                    <a:pt x="1972" y="748"/>
                  </a:moveTo>
                  <a:cubicBezTo>
                    <a:pt x="2855" y="748"/>
                    <a:pt x="3078" y="2096"/>
                    <a:pt x="3130" y="2910"/>
                  </a:cubicBezTo>
                  <a:cubicBezTo>
                    <a:pt x="3185" y="3761"/>
                    <a:pt x="3137" y="5200"/>
                    <a:pt x="2196" y="5262"/>
                  </a:cubicBezTo>
                  <a:cubicBezTo>
                    <a:pt x="2179" y="5263"/>
                    <a:pt x="2164" y="5263"/>
                    <a:pt x="2147" y="5263"/>
                  </a:cubicBezTo>
                  <a:cubicBezTo>
                    <a:pt x="1511" y="5263"/>
                    <a:pt x="1066" y="4442"/>
                    <a:pt x="979" y="3101"/>
                  </a:cubicBezTo>
                  <a:cubicBezTo>
                    <a:pt x="932" y="2378"/>
                    <a:pt x="1003" y="1775"/>
                    <a:pt x="1187" y="1360"/>
                  </a:cubicBezTo>
                  <a:cubicBezTo>
                    <a:pt x="1352" y="981"/>
                    <a:pt x="1604" y="770"/>
                    <a:pt x="1914" y="750"/>
                  </a:cubicBezTo>
                  <a:cubicBezTo>
                    <a:pt x="1933" y="749"/>
                    <a:pt x="1953" y="748"/>
                    <a:pt x="1972" y="748"/>
                  </a:cubicBezTo>
                  <a:close/>
                  <a:moveTo>
                    <a:pt x="1972" y="597"/>
                  </a:moveTo>
                  <a:cubicBezTo>
                    <a:pt x="1949" y="597"/>
                    <a:pt x="1927" y="597"/>
                    <a:pt x="1903" y="598"/>
                  </a:cubicBezTo>
                  <a:cubicBezTo>
                    <a:pt x="1535" y="623"/>
                    <a:pt x="1238" y="865"/>
                    <a:pt x="1048" y="1299"/>
                  </a:cubicBezTo>
                  <a:cubicBezTo>
                    <a:pt x="856" y="1736"/>
                    <a:pt x="779" y="2364"/>
                    <a:pt x="828" y="3111"/>
                  </a:cubicBezTo>
                  <a:cubicBezTo>
                    <a:pt x="921" y="4561"/>
                    <a:pt x="1411" y="5415"/>
                    <a:pt x="2143" y="5415"/>
                  </a:cubicBezTo>
                  <a:cubicBezTo>
                    <a:pt x="2164" y="5415"/>
                    <a:pt x="2183" y="5414"/>
                    <a:pt x="2205" y="5413"/>
                  </a:cubicBezTo>
                  <a:cubicBezTo>
                    <a:pt x="3000" y="5360"/>
                    <a:pt x="3381" y="4468"/>
                    <a:pt x="3281" y="2900"/>
                  </a:cubicBezTo>
                  <a:cubicBezTo>
                    <a:pt x="3183" y="1411"/>
                    <a:pt x="2720" y="597"/>
                    <a:pt x="1972" y="597"/>
                  </a:cubicBezTo>
                  <a:close/>
                  <a:moveTo>
                    <a:pt x="2037" y="151"/>
                  </a:moveTo>
                  <a:cubicBezTo>
                    <a:pt x="3108" y="152"/>
                    <a:pt x="3781" y="1118"/>
                    <a:pt x="3893" y="2825"/>
                  </a:cubicBezTo>
                  <a:cubicBezTo>
                    <a:pt x="4013" y="4700"/>
                    <a:pt x="3410" y="5777"/>
                    <a:pt x="2190" y="5855"/>
                  </a:cubicBezTo>
                  <a:cubicBezTo>
                    <a:pt x="2153" y="5858"/>
                    <a:pt x="2117" y="5859"/>
                    <a:pt x="2082" y="5859"/>
                  </a:cubicBezTo>
                  <a:cubicBezTo>
                    <a:pt x="1035" y="5859"/>
                    <a:pt x="339" y="4854"/>
                    <a:pt x="213" y="3143"/>
                  </a:cubicBezTo>
                  <a:cubicBezTo>
                    <a:pt x="154" y="2248"/>
                    <a:pt x="294" y="1497"/>
                    <a:pt x="613" y="969"/>
                  </a:cubicBezTo>
                  <a:cubicBezTo>
                    <a:pt x="915" y="473"/>
                    <a:pt x="1365" y="192"/>
                    <a:pt x="1918" y="155"/>
                  </a:cubicBezTo>
                  <a:cubicBezTo>
                    <a:pt x="1958" y="153"/>
                    <a:pt x="1997" y="151"/>
                    <a:pt x="2037" y="151"/>
                  </a:cubicBezTo>
                  <a:close/>
                  <a:moveTo>
                    <a:pt x="2033" y="0"/>
                  </a:moveTo>
                  <a:cubicBezTo>
                    <a:pt x="1991" y="0"/>
                    <a:pt x="1950" y="2"/>
                    <a:pt x="1907" y="4"/>
                  </a:cubicBezTo>
                  <a:cubicBezTo>
                    <a:pt x="1303" y="43"/>
                    <a:pt x="811" y="349"/>
                    <a:pt x="483" y="891"/>
                  </a:cubicBezTo>
                  <a:cubicBezTo>
                    <a:pt x="148" y="1445"/>
                    <a:pt x="1" y="2227"/>
                    <a:pt x="61" y="3152"/>
                  </a:cubicBezTo>
                  <a:cubicBezTo>
                    <a:pt x="193" y="4929"/>
                    <a:pt x="964" y="6010"/>
                    <a:pt x="2084" y="6010"/>
                  </a:cubicBezTo>
                  <a:cubicBezTo>
                    <a:pt x="2122" y="6010"/>
                    <a:pt x="2161" y="6009"/>
                    <a:pt x="2199" y="6006"/>
                  </a:cubicBezTo>
                  <a:cubicBezTo>
                    <a:pt x="3497" y="5923"/>
                    <a:pt x="4169" y="4760"/>
                    <a:pt x="4043" y="2816"/>
                  </a:cubicBezTo>
                  <a:cubicBezTo>
                    <a:pt x="3927" y="1012"/>
                    <a:pt x="3203" y="0"/>
                    <a:pt x="20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5"/>
            <p:cNvSpPr/>
            <p:nvPr/>
          </p:nvSpPr>
          <p:spPr>
            <a:xfrm>
              <a:off x="4912225" y="2846225"/>
              <a:ext cx="101975" cy="146500"/>
            </a:xfrm>
            <a:custGeom>
              <a:rect b="b" l="l" r="r" t="t"/>
              <a:pathLst>
                <a:path extrusionOk="0" h="5860" w="4079">
                  <a:moveTo>
                    <a:pt x="1958" y="597"/>
                  </a:moveTo>
                  <a:cubicBezTo>
                    <a:pt x="2708" y="597"/>
                    <a:pt x="3103" y="1477"/>
                    <a:pt x="3191" y="2830"/>
                  </a:cubicBezTo>
                  <a:cubicBezTo>
                    <a:pt x="3284" y="4274"/>
                    <a:pt x="2969" y="5211"/>
                    <a:pt x="2186" y="5261"/>
                  </a:cubicBezTo>
                  <a:cubicBezTo>
                    <a:pt x="2167" y="5262"/>
                    <a:pt x="2149" y="5263"/>
                    <a:pt x="2131" y="5263"/>
                  </a:cubicBezTo>
                  <a:cubicBezTo>
                    <a:pt x="1464" y="5263"/>
                    <a:pt x="982" y="4461"/>
                    <a:pt x="889" y="3031"/>
                  </a:cubicBezTo>
                  <a:cubicBezTo>
                    <a:pt x="790" y="1491"/>
                    <a:pt x="1224" y="643"/>
                    <a:pt x="1894" y="599"/>
                  </a:cubicBezTo>
                  <a:cubicBezTo>
                    <a:pt x="1916" y="597"/>
                    <a:pt x="1937" y="597"/>
                    <a:pt x="1958" y="597"/>
                  </a:cubicBezTo>
                  <a:close/>
                  <a:moveTo>
                    <a:pt x="2025" y="1"/>
                  </a:moveTo>
                  <a:cubicBezTo>
                    <a:pt x="1983" y="1"/>
                    <a:pt x="1941" y="2"/>
                    <a:pt x="1898" y="5"/>
                  </a:cubicBezTo>
                  <a:cubicBezTo>
                    <a:pt x="751" y="79"/>
                    <a:pt x="1" y="1176"/>
                    <a:pt x="123" y="3072"/>
                  </a:cubicBezTo>
                  <a:cubicBezTo>
                    <a:pt x="257" y="4877"/>
                    <a:pt x="1022" y="5860"/>
                    <a:pt x="2070" y="5860"/>
                  </a:cubicBezTo>
                  <a:cubicBezTo>
                    <a:pt x="2106" y="5860"/>
                    <a:pt x="2143" y="5859"/>
                    <a:pt x="2181" y="5856"/>
                  </a:cubicBezTo>
                  <a:cubicBezTo>
                    <a:pt x="3434" y="5775"/>
                    <a:pt x="4078" y="4668"/>
                    <a:pt x="3955" y="2745"/>
                  </a:cubicBezTo>
                  <a:cubicBezTo>
                    <a:pt x="3842" y="1010"/>
                    <a:pt x="3143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5"/>
            <p:cNvSpPr/>
            <p:nvPr/>
          </p:nvSpPr>
          <p:spPr>
            <a:xfrm>
              <a:off x="4911900" y="2844325"/>
              <a:ext cx="104250" cy="150300"/>
            </a:xfrm>
            <a:custGeom>
              <a:rect b="b" l="l" r="r" t="t"/>
              <a:pathLst>
                <a:path extrusionOk="0" h="6012" w="4170">
                  <a:moveTo>
                    <a:pt x="1968" y="749"/>
                  </a:moveTo>
                  <a:cubicBezTo>
                    <a:pt x="2853" y="749"/>
                    <a:pt x="3077" y="2095"/>
                    <a:pt x="3129" y="2911"/>
                  </a:cubicBezTo>
                  <a:cubicBezTo>
                    <a:pt x="3176" y="3636"/>
                    <a:pt x="3120" y="4210"/>
                    <a:pt x="2961" y="4617"/>
                  </a:cubicBezTo>
                  <a:cubicBezTo>
                    <a:pt x="2801" y="5022"/>
                    <a:pt x="2544" y="5239"/>
                    <a:pt x="2195" y="5261"/>
                  </a:cubicBezTo>
                  <a:cubicBezTo>
                    <a:pt x="2180" y="5264"/>
                    <a:pt x="2163" y="5264"/>
                    <a:pt x="2147" y="5264"/>
                  </a:cubicBezTo>
                  <a:cubicBezTo>
                    <a:pt x="1510" y="5264"/>
                    <a:pt x="1065" y="4444"/>
                    <a:pt x="978" y="3102"/>
                  </a:cubicBezTo>
                  <a:lnTo>
                    <a:pt x="979" y="3102"/>
                  </a:lnTo>
                  <a:cubicBezTo>
                    <a:pt x="888" y="1694"/>
                    <a:pt x="1246" y="793"/>
                    <a:pt x="1913" y="750"/>
                  </a:cubicBezTo>
                  <a:cubicBezTo>
                    <a:pt x="1931" y="749"/>
                    <a:pt x="1950" y="749"/>
                    <a:pt x="1968" y="749"/>
                  </a:cubicBezTo>
                  <a:close/>
                  <a:moveTo>
                    <a:pt x="1962" y="598"/>
                  </a:moveTo>
                  <a:cubicBezTo>
                    <a:pt x="1942" y="598"/>
                    <a:pt x="1922" y="598"/>
                    <a:pt x="1902" y="599"/>
                  </a:cubicBezTo>
                  <a:cubicBezTo>
                    <a:pt x="1142" y="649"/>
                    <a:pt x="730" y="1611"/>
                    <a:pt x="827" y="3111"/>
                  </a:cubicBezTo>
                  <a:cubicBezTo>
                    <a:pt x="922" y="4562"/>
                    <a:pt x="1410" y="5415"/>
                    <a:pt x="2142" y="5415"/>
                  </a:cubicBezTo>
                  <a:lnTo>
                    <a:pt x="2143" y="5415"/>
                  </a:lnTo>
                  <a:cubicBezTo>
                    <a:pt x="2163" y="5415"/>
                    <a:pt x="2183" y="5414"/>
                    <a:pt x="2204" y="5412"/>
                  </a:cubicBezTo>
                  <a:cubicBezTo>
                    <a:pt x="2617" y="5386"/>
                    <a:pt x="2918" y="5136"/>
                    <a:pt x="3100" y="4671"/>
                  </a:cubicBezTo>
                  <a:cubicBezTo>
                    <a:pt x="3267" y="4246"/>
                    <a:pt x="3328" y="3649"/>
                    <a:pt x="3280" y="2900"/>
                  </a:cubicBezTo>
                  <a:cubicBezTo>
                    <a:pt x="3182" y="1405"/>
                    <a:pt x="2719" y="598"/>
                    <a:pt x="1962" y="598"/>
                  </a:cubicBezTo>
                  <a:close/>
                  <a:moveTo>
                    <a:pt x="2039" y="153"/>
                  </a:moveTo>
                  <a:cubicBezTo>
                    <a:pt x="2547" y="153"/>
                    <a:pt x="2965" y="367"/>
                    <a:pt x="3283" y="791"/>
                  </a:cubicBezTo>
                  <a:cubicBezTo>
                    <a:pt x="3625" y="1252"/>
                    <a:pt x="3835" y="1955"/>
                    <a:pt x="3891" y="2826"/>
                  </a:cubicBezTo>
                  <a:cubicBezTo>
                    <a:pt x="4013" y="4701"/>
                    <a:pt x="3408" y="5777"/>
                    <a:pt x="2190" y="5857"/>
                  </a:cubicBezTo>
                  <a:cubicBezTo>
                    <a:pt x="2154" y="5859"/>
                    <a:pt x="2116" y="5859"/>
                    <a:pt x="2081" y="5859"/>
                  </a:cubicBezTo>
                  <a:cubicBezTo>
                    <a:pt x="1034" y="5859"/>
                    <a:pt x="338" y="4855"/>
                    <a:pt x="212" y="3144"/>
                  </a:cubicBezTo>
                  <a:cubicBezTo>
                    <a:pt x="153" y="2249"/>
                    <a:pt x="293" y="1498"/>
                    <a:pt x="612" y="970"/>
                  </a:cubicBezTo>
                  <a:cubicBezTo>
                    <a:pt x="912" y="474"/>
                    <a:pt x="1364" y="192"/>
                    <a:pt x="1917" y="157"/>
                  </a:cubicBezTo>
                  <a:cubicBezTo>
                    <a:pt x="1957" y="154"/>
                    <a:pt x="1999" y="153"/>
                    <a:pt x="2039" y="153"/>
                  </a:cubicBezTo>
                  <a:close/>
                  <a:moveTo>
                    <a:pt x="2021" y="1"/>
                  </a:moveTo>
                  <a:cubicBezTo>
                    <a:pt x="1983" y="1"/>
                    <a:pt x="1945" y="2"/>
                    <a:pt x="1907" y="4"/>
                  </a:cubicBezTo>
                  <a:cubicBezTo>
                    <a:pt x="1303" y="43"/>
                    <a:pt x="812" y="351"/>
                    <a:pt x="483" y="891"/>
                  </a:cubicBezTo>
                  <a:cubicBezTo>
                    <a:pt x="147" y="1444"/>
                    <a:pt x="1" y="2227"/>
                    <a:pt x="59" y="3154"/>
                  </a:cubicBezTo>
                  <a:cubicBezTo>
                    <a:pt x="192" y="4931"/>
                    <a:pt x="963" y="6012"/>
                    <a:pt x="2083" y="6012"/>
                  </a:cubicBezTo>
                  <a:cubicBezTo>
                    <a:pt x="2121" y="6012"/>
                    <a:pt x="2160" y="6010"/>
                    <a:pt x="2200" y="6008"/>
                  </a:cubicBezTo>
                  <a:cubicBezTo>
                    <a:pt x="3497" y="5924"/>
                    <a:pt x="4169" y="4761"/>
                    <a:pt x="4044" y="2817"/>
                  </a:cubicBezTo>
                  <a:cubicBezTo>
                    <a:pt x="3985" y="1902"/>
                    <a:pt x="3770" y="1191"/>
                    <a:pt x="3404" y="701"/>
                  </a:cubicBezTo>
                  <a:cubicBezTo>
                    <a:pt x="3057" y="237"/>
                    <a:pt x="2578" y="1"/>
                    <a:pt x="20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5"/>
            <p:cNvSpPr/>
            <p:nvPr/>
          </p:nvSpPr>
          <p:spPr>
            <a:xfrm>
              <a:off x="5045450" y="2837600"/>
              <a:ext cx="102000" cy="146500"/>
            </a:xfrm>
            <a:custGeom>
              <a:rect b="b" l="l" r="r" t="t"/>
              <a:pathLst>
                <a:path extrusionOk="0" h="5860" w="4080">
                  <a:moveTo>
                    <a:pt x="1961" y="598"/>
                  </a:moveTo>
                  <a:cubicBezTo>
                    <a:pt x="2710" y="598"/>
                    <a:pt x="3104" y="1476"/>
                    <a:pt x="3193" y="2830"/>
                  </a:cubicBezTo>
                  <a:cubicBezTo>
                    <a:pt x="3285" y="4274"/>
                    <a:pt x="2970" y="5210"/>
                    <a:pt x="2187" y="5261"/>
                  </a:cubicBezTo>
                  <a:cubicBezTo>
                    <a:pt x="2169" y="5262"/>
                    <a:pt x="2150" y="5263"/>
                    <a:pt x="2132" y="5263"/>
                  </a:cubicBezTo>
                  <a:cubicBezTo>
                    <a:pt x="1465" y="5263"/>
                    <a:pt x="983" y="4462"/>
                    <a:pt x="890" y="3031"/>
                  </a:cubicBezTo>
                  <a:cubicBezTo>
                    <a:pt x="791" y="1492"/>
                    <a:pt x="1225" y="643"/>
                    <a:pt x="1896" y="600"/>
                  </a:cubicBezTo>
                  <a:cubicBezTo>
                    <a:pt x="1918" y="599"/>
                    <a:pt x="1939" y="598"/>
                    <a:pt x="1961" y="598"/>
                  </a:cubicBezTo>
                  <a:close/>
                  <a:moveTo>
                    <a:pt x="2024" y="1"/>
                  </a:moveTo>
                  <a:cubicBezTo>
                    <a:pt x="1983" y="1"/>
                    <a:pt x="1942" y="2"/>
                    <a:pt x="1900" y="5"/>
                  </a:cubicBezTo>
                  <a:cubicBezTo>
                    <a:pt x="752" y="79"/>
                    <a:pt x="1" y="1176"/>
                    <a:pt x="123" y="3073"/>
                  </a:cubicBezTo>
                  <a:cubicBezTo>
                    <a:pt x="258" y="4877"/>
                    <a:pt x="1023" y="5860"/>
                    <a:pt x="2071" y="5860"/>
                  </a:cubicBezTo>
                  <a:cubicBezTo>
                    <a:pt x="2108" y="5860"/>
                    <a:pt x="2145" y="5858"/>
                    <a:pt x="2182" y="5856"/>
                  </a:cubicBezTo>
                  <a:cubicBezTo>
                    <a:pt x="3435" y="5775"/>
                    <a:pt x="4080" y="4668"/>
                    <a:pt x="3956" y="2746"/>
                  </a:cubicBezTo>
                  <a:cubicBezTo>
                    <a:pt x="3843" y="1009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5"/>
            <p:cNvSpPr/>
            <p:nvPr/>
          </p:nvSpPr>
          <p:spPr>
            <a:xfrm>
              <a:off x="5043625" y="2835725"/>
              <a:ext cx="105725" cy="150275"/>
            </a:xfrm>
            <a:custGeom>
              <a:rect b="b" l="l" r="r" t="t"/>
              <a:pathLst>
                <a:path extrusionOk="0" h="6011" w="4229">
                  <a:moveTo>
                    <a:pt x="2031" y="748"/>
                  </a:moveTo>
                  <a:cubicBezTo>
                    <a:pt x="2915" y="748"/>
                    <a:pt x="3137" y="2096"/>
                    <a:pt x="3189" y="2910"/>
                  </a:cubicBezTo>
                  <a:cubicBezTo>
                    <a:pt x="3245" y="3761"/>
                    <a:pt x="3195" y="5200"/>
                    <a:pt x="2255" y="5262"/>
                  </a:cubicBezTo>
                  <a:cubicBezTo>
                    <a:pt x="2239" y="5263"/>
                    <a:pt x="2223" y="5263"/>
                    <a:pt x="2207" y="5263"/>
                  </a:cubicBezTo>
                  <a:cubicBezTo>
                    <a:pt x="1570" y="5263"/>
                    <a:pt x="1125" y="4442"/>
                    <a:pt x="1039" y="3101"/>
                  </a:cubicBezTo>
                  <a:cubicBezTo>
                    <a:pt x="992" y="2378"/>
                    <a:pt x="1064" y="1775"/>
                    <a:pt x="1246" y="1360"/>
                  </a:cubicBezTo>
                  <a:cubicBezTo>
                    <a:pt x="1413" y="981"/>
                    <a:pt x="1664" y="770"/>
                    <a:pt x="1973" y="751"/>
                  </a:cubicBezTo>
                  <a:cubicBezTo>
                    <a:pt x="1993" y="749"/>
                    <a:pt x="2013" y="748"/>
                    <a:pt x="2031" y="748"/>
                  </a:cubicBezTo>
                  <a:close/>
                  <a:moveTo>
                    <a:pt x="2032" y="596"/>
                  </a:moveTo>
                  <a:cubicBezTo>
                    <a:pt x="2009" y="596"/>
                    <a:pt x="1986" y="597"/>
                    <a:pt x="1963" y="598"/>
                  </a:cubicBezTo>
                  <a:cubicBezTo>
                    <a:pt x="1594" y="623"/>
                    <a:pt x="1298" y="865"/>
                    <a:pt x="1107" y="1299"/>
                  </a:cubicBezTo>
                  <a:cubicBezTo>
                    <a:pt x="915" y="1736"/>
                    <a:pt x="838" y="2364"/>
                    <a:pt x="886" y="3112"/>
                  </a:cubicBezTo>
                  <a:cubicBezTo>
                    <a:pt x="981" y="4561"/>
                    <a:pt x="1470" y="5414"/>
                    <a:pt x="2203" y="5414"/>
                  </a:cubicBezTo>
                  <a:cubicBezTo>
                    <a:pt x="2224" y="5414"/>
                    <a:pt x="2246" y="5414"/>
                    <a:pt x="2264" y="5413"/>
                  </a:cubicBezTo>
                  <a:cubicBezTo>
                    <a:pt x="3059" y="5361"/>
                    <a:pt x="3441" y="4469"/>
                    <a:pt x="3341" y="2901"/>
                  </a:cubicBezTo>
                  <a:cubicBezTo>
                    <a:pt x="3244" y="1409"/>
                    <a:pt x="2780" y="596"/>
                    <a:pt x="2032" y="596"/>
                  </a:cubicBezTo>
                  <a:close/>
                  <a:moveTo>
                    <a:pt x="2098" y="151"/>
                  </a:moveTo>
                  <a:cubicBezTo>
                    <a:pt x="3168" y="151"/>
                    <a:pt x="3841" y="1118"/>
                    <a:pt x="3952" y="2825"/>
                  </a:cubicBezTo>
                  <a:cubicBezTo>
                    <a:pt x="4073" y="4702"/>
                    <a:pt x="3469" y="5777"/>
                    <a:pt x="2250" y="5855"/>
                  </a:cubicBezTo>
                  <a:cubicBezTo>
                    <a:pt x="2211" y="5858"/>
                    <a:pt x="2172" y="5860"/>
                    <a:pt x="2134" y="5860"/>
                  </a:cubicBezTo>
                  <a:cubicBezTo>
                    <a:pt x="1086" y="5860"/>
                    <a:pt x="399" y="4850"/>
                    <a:pt x="272" y="3143"/>
                  </a:cubicBezTo>
                  <a:cubicBezTo>
                    <a:pt x="157" y="1377"/>
                    <a:pt x="811" y="231"/>
                    <a:pt x="1976" y="155"/>
                  </a:cubicBezTo>
                  <a:cubicBezTo>
                    <a:pt x="2017" y="153"/>
                    <a:pt x="2057" y="151"/>
                    <a:pt x="2096" y="151"/>
                  </a:cubicBezTo>
                  <a:close/>
                  <a:moveTo>
                    <a:pt x="2101" y="0"/>
                  </a:moveTo>
                  <a:cubicBezTo>
                    <a:pt x="2057" y="0"/>
                    <a:pt x="2013" y="2"/>
                    <a:pt x="1969" y="4"/>
                  </a:cubicBezTo>
                  <a:cubicBezTo>
                    <a:pt x="709" y="86"/>
                    <a:pt x="1" y="1292"/>
                    <a:pt x="121" y="3153"/>
                  </a:cubicBezTo>
                  <a:cubicBezTo>
                    <a:pt x="254" y="4930"/>
                    <a:pt x="1024" y="6010"/>
                    <a:pt x="2146" y="6010"/>
                  </a:cubicBezTo>
                  <a:cubicBezTo>
                    <a:pt x="2183" y="6010"/>
                    <a:pt x="2221" y="6009"/>
                    <a:pt x="2259" y="6008"/>
                  </a:cubicBezTo>
                  <a:cubicBezTo>
                    <a:pt x="3556" y="5923"/>
                    <a:pt x="4228" y="4760"/>
                    <a:pt x="4103" y="2816"/>
                  </a:cubicBezTo>
                  <a:cubicBezTo>
                    <a:pt x="3987" y="1018"/>
                    <a:pt x="3260" y="0"/>
                    <a:pt x="2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5"/>
            <p:cNvSpPr/>
            <p:nvPr/>
          </p:nvSpPr>
          <p:spPr>
            <a:xfrm>
              <a:off x="4768175" y="3187725"/>
              <a:ext cx="345975" cy="345975"/>
            </a:xfrm>
            <a:custGeom>
              <a:rect b="b" l="l" r="r" t="t"/>
              <a:pathLst>
                <a:path extrusionOk="0" h="13839" w="13839">
                  <a:moveTo>
                    <a:pt x="6919" y="1"/>
                  </a:moveTo>
                  <a:cubicBezTo>
                    <a:pt x="5083" y="1"/>
                    <a:pt x="3324" y="730"/>
                    <a:pt x="2027" y="2027"/>
                  </a:cubicBezTo>
                  <a:cubicBezTo>
                    <a:pt x="728" y="3325"/>
                    <a:pt x="0" y="5085"/>
                    <a:pt x="0" y="6920"/>
                  </a:cubicBezTo>
                  <a:cubicBezTo>
                    <a:pt x="0" y="8754"/>
                    <a:pt x="728" y="10514"/>
                    <a:pt x="2027" y="11812"/>
                  </a:cubicBezTo>
                  <a:cubicBezTo>
                    <a:pt x="3324" y="13109"/>
                    <a:pt x="5083" y="13839"/>
                    <a:pt x="6919" y="13839"/>
                  </a:cubicBezTo>
                  <a:cubicBezTo>
                    <a:pt x="8754" y="13839"/>
                    <a:pt x="10514" y="13109"/>
                    <a:pt x="11811" y="11812"/>
                  </a:cubicBezTo>
                  <a:cubicBezTo>
                    <a:pt x="13109" y="10514"/>
                    <a:pt x="13838" y="8754"/>
                    <a:pt x="13838" y="6920"/>
                  </a:cubicBezTo>
                  <a:cubicBezTo>
                    <a:pt x="13838" y="5085"/>
                    <a:pt x="13109" y="3325"/>
                    <a:pt x="11811" y="2027"/>
                  </a:cubicBezTo>
                  <a:cubicBezTo>
                    <a:pt x="10514" y="730"/>
                    <a:pt x="8754" y="1"/>
                    <a:pt x="69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5"/>
            <p:cNvSpPr/>
            <p:nvPr/>
          </p:nvSpPr>
          <p:spPr>
            <a:xfrm>
              <a:off x="4757850" y="3180150"/>
              <a:ext cx="366575" cy="361125"/>
            </a:xfrm>
            <a:custGeom>
              <a:rect b="b" l="l" r="r" t="t"/>
              <a:pathLst>
                <a:path extrusionOk="0" h="14445" w="14663">
                  <a:moveTo>
                    <a:pt x="7341" y="606"/>
                  </a:moveTo>
                  <a:cubicBezTo>
                    <a:pt x="8948" y="606"/>
                    <a:pt x="10481" y="1183"/>
                    <a:pt x="11699" y="2252"/>
                  </a:cubicBezTo>
                  <a:cubicBezTo>
                    <a:pt x="13026" y="3419"/>
                    <a:pt x="13820" y="5032"/>
                    <a:pt x="13934" y="6797"/>
                  </a:cubicBezTo>
                  <a:cubicBezTo>
                    <a:pt x="14048" y="8560"/>
                    <a:pt x="13467" y="10262"/>
                    <a:pt x="12302" y="11589"/>
                  </a:cubicBezTo>
                  <a:cubicBezTo>
                    <a:pt x="11136" y="12917"/>
                    <a:pt x="9521" y="13709"/>
                    <a:pt x="7758" y="13825"/>
                  </a:cubicBezTo>
                  <a:cubicBezTo>
                    <a:pt x="7612" y="13835"/>
                    <a:pt x="7466" y="13839"/>
                    <a:pt x="7321" y="13839"/>
                  </a:cubicBezTo>
                  <a:cubicBezTo>
                    <a:pt x="5715" y="13839"/>
                    <a:pt x="4181" y="13262"/>
                    <a:pt x="2965" y="12193"/>
                  </a:cubicBezTo>
                  <a:cubicBezTo>
                    <a:pt x="1637" y="11027"/>
                    <a:pt x="844" y="9413"/>
                    <a:pt x="730" y="7650"/>
                  </a:cubicBezTo>
                  <a:cubicBezTo>
                    <a:pt x="615" y="5885"/>
                    <a:pt x="1196" y="4183"/>
                    <a:pt x="2362" y="2856"/>
                  </a:cubicBezTo>
                  <a:cubicBezTo>
                    <a:pt x="3527" y="1528"/>
                    <a:pt x="5142" y="735"/>
                    <a:pt x="6905" y="620"/>
                  </a:cubicBezTo>
                  <a:cubicBezTo>
                    <a:pt x="7051" y="611"/>
                    <a:pt x="7197" y="606"/>
                    <a:pt x="7341" y="606"/>
                  </a:cubicBezTo>
                  <a:close/>
                  <a:moveTo>
                    <a:pt x="7344" y="0"/>
                  </a:moveTo>
                  <a:cubicBezTo>
                    <a:pt x="7185" y="0"/>
                    <a:pt x="7026" y="5"/>
                    <a:pt x="6866" y="16"/>
                  </a:cubicBezTo>
                  <a:cubicBezTo>
                    <a:pt x="4941" y="141"/>
                    <a:pt x="3179" y="1007"/>
                    <a:pt x="1906" y="2456"/>
                  </a:cubicBezTo>
                  <a:cubicBezTo>
                    <a:pt x="633" y="3906"/>
                    <a:pt x="1" y="5763"/>
                    <a:pt x="126" y="7689"/>
                  </a:cubicBezTo>
                  <a:cubicBezTo>
                    <a:pt x="249" y="9614"/>
                    <a:pt x="1117" y="11374"/>
                    <a:pt x="2565" y="12648"/>
                  </a:cubicBezTo>
                  <a:cubicBezTo>
                    <a:pt x="3894" y="13816"/>
                    <a:pt x="5568" y="14445"/>
                    <a:pt x="7321" y="14445"/>
                  </a:cubicBezTo>
                  <a:cubicBezTo>
                    <a:pt x="7479" y="14445"/>
                    <a:pt x="7638" y="14440"/>
                    <a:pt x="7797" y="14429"/>
                  </a:cubicBezTo>
                  <a:cubicBezTo>
                    <a:pt x="9723" y="14304"/>
                    <a:pt x="11484" y="13438"/>
                    <a:pt x="12758" y="11989"/>
                  </a:cubicBezTo>
                  <a:cubicBezTo>
                    <a:pt x="14031" y="10539"/>
                    <a:pt x="14663" y="8682"/>
                    <a:pt x="14539" y="6758"/>
                  </a:cubicBezTo>
                  <a:cubicBezTo>
                    <a:pt x="14414" y="4832"/>
                    <a:pt x="13547" y="3070"/>
                    <a:pt x="12099" y="1797"/>
                  </a:cubicBezTo>
                  <a:cubicBezTo>
                    <a:pt x="10770" y="629"/>
                    <a:pt x="9097" y="0"/>
                    <a:pt x="7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5"/>
            <p:cNvSpPr/>
            <p:nvPr/>
          </p:nvSpPr>
          <p:spPr>
            <a:xfrm>
              <a:off x="5002650" y="3172550"/>
              <a:ext cx="345975" cy="345975"/>
            </a:xfrm>
            <a:custGeom>
              <a:rect b="b" l="l" r="r" t="t"/>
              <a:pathLst>
                <a:path extrusionOk="0" h="13839" w="13839">
                  <a:moveTo>
                    <a:pt x="6919" y="1"/>
                  </a:moveTo>
                  <a:cubicBezTo>
                    <a:pt x="5084" y="1"/>
                    <a:pt x="3325" y="730"/>
                    <a:pt x="2027" y="2028"/>
                  </a:cubicBezTo>
                  <a:cubicBezTo>
                    <a:pt x="730" y="3325"/>
                    <a:pt x="0" y="5085"/>
                    <a:pt x="0" y="6920"/>
                  </a:cubicBezTo>
                  <a:cubicBezTo>
                    <a:pt x="0" y="8756"/>
                    <a:pt x="730" y="10515"/>
                    <a:pt x="2027" y="11812"/>
                  </a:cubicBezTo>
                  <a:cubicBezTo>
                    <a:pt x="3325" y="13111"/>
                    <a:pt x="5084" y="13839"/>
                    <a:pt x="6919" y="13839"/>
                  </a:cubicBezTo>
                  <a:cubicBezTo>
                    <a:pt x="8754" y="13839"/>
                    <a:pt x="10515" y="13111"/>
                    <a:pt x="11812" y="11812"/>
                  </a:cubicBezTo>
                  <a:cubicBezTo>
                    <a:pt x="13110" y="10515"/>
                    <a:pt x="13838" y="8756"/>
                    <a:pt x="13838" y="6920"/>
                  </a:cubicBezTo>
                  <a:cubicBezTo>
                    <a:pt x="13838" y="5085"/>
                    <a:pt x="13110" y="3325"/>
                    <a:pt x="11812" y="2028"/>
                  </a:cubicBezTo>
                  <a:cubicBezTo>
                    <a:pt x="10515" y="730"/>
                    <a:pt x="8754" y="1"/>
                    <a:pt x="6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5"/>
            <p:cNvSpPr/>
            <p:nvPr/>
          </p:nvSpPr>
          <p:spPr>
            <a:xfrm>
              <a:off x="4989025" y="3165025"/>
              <a:ext cx="373200" cy="361100"/>
            </a:xfrm>
            <a:custGeom>
              <a:rect b="b" l="l" r="r" t="t"/>
              <a:pathLst>
                <a:path extrusionOk="0" h="14444" w="14928">
                  <a:moveTo>
                    <a:pt x="7475" y="605"/>
                  </a:moveTo>
                  <a:cubicBezTo>
                    <a:pt x="9080" y="605"/>
                    <a:pt x="10614" y="1181"/>
                    <a:pt x="11831" y="2251"/>
                  </a:cubicBezTo>
                  <a:cubicBezTo>
                    <a:pt x="13159" y="3418"/>
                    <a:pt x="13954" y="5030"/>
                    <a:pt x="14067" y="6795"/>
                  </a:cubicBezTo>
                  <a:cubicBezTo>
                    <a:pt x="14181" y="8558"/>
                    <a:pt x="13601" y="10260"/>
                    <a:pt x="12435" y="11589"/>
                  </a:cubicBezTo>
                  <a:cubicBezTo>
                    <a:pt x="11268" y="12916"/>
                    <a:pt x="9655" y="13710"/>
                    <a:pt x="7891" y="13823"/>
                  </a:cubicBezTo>
                  <a:cubicBezTo>
                    <a:pt x="7745" y="13833"/>
                    <a:pt x="7600" y="13837"/>
                    <a:pt x="7455" y="13837"/>
                  </a:cubicBezTo>
                  <a:cubicBezTo>
                    <a:pt x="3984" y="13837"/>
                    <a:pt x="1088" y="11144"/>
                    <a:pt x="862" y="7648"/>
                  </a:cubicBezTo>
                  <a:cubicBezTo>
                    <a:pt x="627" y="4008"/>
                    <a:pt x="3397" y="854"/>
                    <a:pt x="7038" y="620"/>
                  </a:cubicBezTo>
                  <a:cubicBezTo>
                    <a:pt x="7184" y="609"/>
                    <a:pt x="7330" y="605"/>
                    <a:pt x="7475" y="605"/>
                  </a:cubicBezTo>
                  <a:close/>
                  <a:moveTo>
                    <a:pt x="7470" y="0"/>
                  </a:moveTo>
                  <a:cubicBezTo>
                    <a:pt x="7314" y="0"/>
                    <a:pt x="7157" y="5"/>
                    <a:pt x="6999" y="15"/>
                  </a:cubicBezTo>
                  <a:cubicBezTo>
                    <a:pt x="3025" y="272"/>
                    <a:pt x="1" y="3714"/>
                    <a:pt x="258" y="7688"/>
                  </a:cubicBezTo>
                  <a:cubicBezTo>
                    <a:pt x="504" y="11504"/>
                    <a:pt x="3688" y="14443"/>
                    <a:pt x="7460" y="14443"/>
                  </a:cubicBezTo>
                  <a:cubicBezTo>
                    <a:pt x="7615" y="14443"/>
                    <a:pt x="7773" y="14438"/>
                    <a:pt x="7931" y="14429"/>
                  </a:cubicBezTo>
                  <a:cubicBezTo>
                    <a:pt x="11904" y="14171"/>
                    <a:pt x="14928" y="10730"/>
                    <a:pt x="14671" y="6756"/>
                  </a:cubicBezTo>
                  <a:cubicBezTo>
                    <a:pt x="14547" y="4831"/>
                    <a:pt x="13680" y="3069"/>
                    <a:pt x="12231" y="1795"/>
                  </a:cubicBezTo>
                  <a:cubicBezTo>
                    <a:pt x="10900" y="627"/>
                    <a:pt x="9226" y="0"/>
                    <a:pt x="7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5"/>
            <p:cNvSpPr/>
            <p:nvPr/>
          </p:nvSpPr>
          <p:spPr>
            <a:xfrm>
              <a:off x="5943925" y="2896700"/>
              <a:ext cx="793500" cy="793500"/>
            </a:xfrm>
            <a:custGeom>
              <a:rect b="b" l="l" r="r" t="t"/>
              <a:pathLst>
                <a:path extrusionOk="0" h="31740" w="31740">
                  <a:moveTo>
                    <a:pt x="15870" y="1"/>
                  </a:moveTo>
                  <a:cubicBezTo>
                    <a:pt x="11661" y="1"/>
                    <a:pt x="7624" y="1671"/>
                    <a:pt x="4648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8" y="27090"/>
                  </a:cubicBezTo>
                  <a:cubicBezTo>
                    <a:pt x="7624" y="30067"/>
                    <a:pt x="11661" y="31740"/>
                    <a:pt x="15870" y="31740"/>
                  </a:cubicBezTo>
                  <a:cubicBezTo>
                    <a:pt x="20079" y="31740"/>
                    <a:pt x="24115" y="30067"/>
                    <a:pt x="27091" y="27090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1" y="4648"/>
                  </a:cubicBezTo>
                  <a:cubicBezTo>
                    <a:pt x="24115" y="1671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5"/>
            <p:cNvSpPr/>
            <p:nvPr/>
          </p:nvSpPr>
          <p:spPr>
            <a:xfrm>
              <a:off x="5922300" y="2888925"/>
              <a:ext cx="879600" cy="808725"/>
            </a:xfrm>
            <a:custGeom>
              <a:rect b="b" l="l" r="r" t="t"/>
              <a:pathLst>
                <a:path extrusionOk="0" h="32349" w="35184">
                  <a:moveTo>
                    <a:pt x="16764" y="609"/>
                  </a:moveTo>
                  <a:cubicBezTo>
                    <a:pt x="19603" y="609"/>
                    <a:pt x="22395" y="1390"/>
                    <a:pt x="24876" y="2912"/>
                  </a:cubicBezTo>
                  <a:cubicBezTo>
                    <a:pt x="32192" y="7401"/>
                    <a:pt x="34493" y="17005"/>
                    <a:pt x="30004" y="24322"/>
                  </a:cubicBezTo>
                  <a:cubicBezTo>
                    <a:pt x="27069" y="29104"/>
                    <a:pt x="21948" y="31742"/>
                    <a:pt x="16710" y="31742"/>
                  </a:cubicBezTo>
                  <a:cubicBezTo>
                    <a:pt x="13935" y="31742"/>
                    <a:pt x="11128" y="31002"/>
                    <a:pt x="8595" y="29449"/>
                  </a:cubicBezTo>
                  <a:cubicBezTo>
                    <a:pt x="5050" y="27275"/>
                    <a:pt x="2565" y="23850"/>
                    <a:pt x="1598" y="19807"/>
                  </a:cubicBezTo>
                  <a:cubicBezTo>
                    <a:pt x="629" y="15763"/>
                    <a:pt x="1293" y="11585"/>
                    <a:pt x="3466" y="8041"/>
                  </a:cubicBezTo>
                  <a:cubicBezTo>
                    <a:pt x="5641" y="4496"/>
                    <a:pt x="9065" y="2011"/>
                    <a:pt x="13110" y="1042"/>
                  </a:cubicBezTo>
                  <a:cubicBezTo>
                    <a:pt x="14306" y="754"/>
                    <a:pt x="15533" y="609"/>
                    <a:pt x="16764" y="609"/>
                  </a:cubicBezTo>
                  <a:close/>
                  <a:moveTo>
                    <a:pt x="16764" y="1"/>
                  </a:moveTo>
                  <a:cubicBezTo>
                    <a:pt x="15500" y="1"/>
                    <a:pt x="14228" y="150"/>
                    <a:pt x="12968" y="452"/>
                  </a:cubicBezTo>
                  <a:cubicBezTo>
                    <a:pt x="8767" y="1459"/>
                    <a:pt x="5210" y="4039"/>
                    <a:pt x="2951" y="7723"/>
                  </a:cubicBezTo>
                  <a:cubicBezTo>
                    <a:pt x="691" y="11406"/>
                    <a:pt x="1" y="15746"/>
                    <a:pt x="1008" y="19947"/>
                  </a:cubicBezTo>
                  <a:cubicBezTo>
                    <a:pt x="2013" y="24148"/>
                    <a:pt x="4595" y="27706"/>
                    <a:pt x="8277" y="29964"/>
                  </a:cubicBezTo>
                  <a:cubicBezTo>
                    <a:pt x="10810" y="31523"/>
                    <a:pt x="13726" y="32349"/>
                    <a:pt x="16701" y="32349"/>
                  </a:cubicBezTo>
                  <a:cubicBezTo>
                    <a:pt x="16703" y="32349"/>
                    <a:pt x="16705" y="32349"/>
                    <a:pt x="16708" y="32349"/>
                  </a:cubicBezTo>
                  <a:cubicBezTo>
                    <a:pt x="22150" y="32349"/>
                    <a:pt x="27471" y="29608"/>
                    <a:pt x="30520" y="24637"/>
                  </a:cubicBezTo>
                  <a:cubicBezTo>
                    <a:pt x="35183" y="17037"/>
                    <a:pt x="32792" y="7059"/>
                    <a:pt x="25192" y="2395"/>
                  </a:cubicBezTo>
                  <a:cubicBezTo>
                    <a:pt x="22614" y="814"/>
                    <a:pt x="19713" y="1"/>
                    <a:pt x="16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5"/>
            <p:cNvSpPr/>
            <p:nvPr/>
          </p:nvSpPr>
          <p:spPr>
            <a:xfrm>
              <a:off x="5943925" y="2843625"/>
              <a:ext cx="793500" cy="793500"/>
            </a:xfrm>
            <a:custGeom>
              <a:rect b="b" l="l" r="r" t="t"/>
              <a:pathLst>
                <a:path extrusionOk="0" h="31740" w="31740">
                  <a:moveTo>
                    <a:pt x="15870" y="1"/>
                  </a:moveTo>
                  <a:cubicBezTo>
                    <a:pt x="11661" y="1"/>
                    <a:pt x="7624" y="1673"/>
                    <a:pt x="4648" y="4649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8" y="27091"/>
                  </a:cubicBezTo>
                  <a:cubicBezTo>
                    <a:pt x="7624" y="30068"/>
                    <a:pt x="11661" y="31740"/>
                    <a:pt x="15870" y="31740"/>
                  </a:cubicBezTo>
                  <a:cubicBezTo>
                    <a:pt x="20079" y="31740"/>
                    <a:pt x="24115" y="30068"/>
                    <a:pt x="27091" y="27091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1" y="4649"/>
                  </a:cubicBezTo>
                  <a:cubicBezTo>
                    <a:pt x="24115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5"/>
            <p:cNvSpPr/>
            <p:nvPr/>
          </p:nvSpPr>
          <p:spPr>
            <a:xfrm>
              <a:off x="5922175" y="2836000"/>
              <a:ext cx="866525" cy="808725"/>
            </a:xfrm>
            <a:custGeom>
              <a:rect b="b" l="l" r="r" t="t"/>
              <a:pathLst>
                <a:path extrusionOk="0" h="32349" w="34661">
                  <a:moveTo>
                    <a:pt x="16736" y="605"/>
                  </a:moveTo>
                  <a:lnTo>
                    <a:pt x="16736" y="607"/>
                  </a:lnTo>
                  <a:cubicBezTo>
                    <a:pt x="23620" y="607"/>
                    <a:pt x="29932" y="5214"/>
                    <a:pt x="31783" y="12173"/>
                  </a:cubicBezTo>
                  <a:cubicBezTo>
                    <a:pt x="33990" y="20468"/>
                    <a:pt x="29036" y="29012"/>
                    <a:pt x="20741" y="31218"/>
                  </a:cubicBezTo>
                  <a:cubicBezTo>
                    <a:pt x="19406" y="31573"/>
                    <a:pt x="18064" y="31743"/>
                    <a:pt x="16743" y="31743"/>
                  </a:cubicBezTo>
                  <a:cubicBezTo>
                    <a:pt x="9861" y="31743"/>
                    <a:pt x="3547" y="27135"/>
                    <a:pt x="1696" y="20175"/>
                  </a:cubicBezTo>
                  <a:cubicBezTo>
                    <a:pt x="627" y="16157"/>
                    <a:pt x="1188" y="11964"/>
                    <a:pt x="3273" y="8366"/>
                  </a:cubicBezTo>
                  <a:cubicBezTo>
                    <a:pt x="5358" y="4769"/>
                    <a:pt x="8721" y="2199"/>
                    <a:pt x="12738" y="1130"/>
                  </a:cubicBezTo>
                  <a:cubicBezTo>
                    <a:pt x="14043" y="783"/>
                    <a:pt x="15387" y="607"/>
                    <a:pt x="16736" y="605"/>
                  </a:cubicBezTo>
                  <a:close/>
                  <a:moveTo>
                    <a:pt x="16735" y="1"/>
                  </a:moveTo>
                  <a:cubicBezTo>
                    <a:pt x="15363" y="1"/>
                    <a:pt x="13969" y="177"/>
                    <a:pt x="12582" y="546"/>
                  </a:cubicBezTo>
                  <a:cubicBezTo>
                    <a:pt x="8408" y="1656"/>
                    <a:pt x="4915" y="4325"/>
                    <a:pt x="2749" y="8062"/>
                  </a:cubicBezTo>
                  <a:cubicBezTo>
                    <a:pt x="583" y="11800"/>
                    <a:pt x="1" y="16157"/>
                    <a:pt x="1110" y="20332"/>
                  </a:cubicBezTo>
                  <a:cubicBezTo>
                    <a:pt x="3034" y="27562"/>
                    <a:pt x="9592" y="32348"/>
                    <a:pt x="16744" y="32348"/>
                  </a:cubicBezTo>
                  <a:cubicBezTo>
                    <a:pt x="18145" y="32348"/>
                    <a:pt x="19541" y="32165"/>
                    <a:pt x="20897" y="31804"/>
                  </a:cubicBezTo>
                  <a:cubicBezTo>
                    <a:pt x="29515" y="29512"/>
                    <a:pt x="34661" y="20636"/>
                    <a:pt x="32369" y="12017"/>
                  </a:cubicBezTo>
                  <a:cubicBezTo>
                    <a:pt x="30446" y="4787"/>
                    <a:pt x="23888" y="1"/>
                    <a:pt x="16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5"/>
            <p:cNvSpPr/>
            <p:nvPr/>
          </p:nvSpPr>
          <p:spPr>
            <a:xfrm>
              <a:off x="6578875" y="3001600"/>
              <a:ext cx="85400" cy="143850"/>
            </a:xfrm>
            <a:custGeom>
              <a:rect b="b" l="l" r="r" t="t"/>
              <a:pathLst>
                <a:path extrusionOk="0" h="5754" w="3416">
                  <a:moveTo>
                    <a:pt x="1" y="1"/>
                  </a:moveTo>
                  <a:lnTo>
                    <a:pt x="3415" y="5754"/>
                  </a:lnTo>
                  <a:cubicBezTo>
                    <a:pt x="2781" y="3579"/>
                    <a:pt x="1607" y="160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5"/>
            <p:cNvSpPr/>
            <p:nvPr/>
          </p:nvSpPr>
          <p:spPr>
            <a:xfrm>
              <a:off x="6570550" y="2994025"/>
              <a:ext cx="102150" cy="159000"/>
            </a:xfrm>
            <a:custGeom>
              <a:rect b="b" l="l" r="r" t="t"/>
              <a:pathLst>
                <a:path extrusionOk="0" h="6360" w="4086">
                  <a:moveTo>
                    <a:pt x="333" y="1"/>
                  </a:moveTo>
                  <a:cubicBezTo>
                    <a:pt x="255" y="1"/>
                    <a:pt x="178" y="31"/>
                    <a:pt x="119" y="90"/>
                  </a:cubicBezTo>
                  <a:cubicBezTo>
                    <a:pt x="0" y="208"/>
                    <a:pt x="2" y="400"/>
                    <a:pt x="120" y="518"/>
                  </a:cubicBezTo>
                  <a:cubicBezTo>
                    <a:pt x="1687" y="2082"/>
                    <a:pt x="2836" y="4016"/>
                    <a:pt x="3458" y="6142"/>
                  </a:cubicBezTo>
                  <a:cubicBezTo>
                    <a:pt x="3496" y="6271"/>
                    <a:pt x="3614" y="6359"/>
                    <a:pt x="3748" y="6359"/>
                  </a:cubicBezTo>
                  <a:cubicBezTo>
                    <a:pt x="3777" y="6359"/>
                    <a:pt x="3806" y="6355"/>
                    <a:pt x="3834" y="6346"/>
                  </a:cubicBezTo>
                  <a:cubicBezTo>
                    <a:pt x="3995" y="6299"/>
                    <a:pt x="4086" y="6131"/>
                    <a:pt x="4039" y="5971"/>
                  </a:cubicBezTo>
                  <a:cubicBezTo>
                    <a:pt x="3388" y="3748"/>
                    <a:pt x="2187" y="1726"/>
                    <a:pt x="547" y="89"/>
                  </a:cubicBezTo>
                  <a:cubicBezTo>
                    <a:pt x="488" y="30"/>
                    <a:pt x="411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5"/>
            <p:cNvSpPr/>
            <p:nvPr/>
          </p:nvSpPr>
          <p:spPr>
            <a:xfrm>
              <a:off x="6378075" y="3204875"/>
              <a:ext cx="315400" cy="370700"/>
            </a:xfrm>
            <a:custGeom>
              <a:rect b="b" l="l" r="r" t="t"/>
              <a:pathLst>
                <a:path extrusionOk="0" h="14828" w="12616">
                  <a:moveTo>
                    <a:pt x="11920" y="1"/>
                  </a:moveTo>
                  <a:lnTo>
                    <a:pt x="0" y="14827"/>
                  </a:lnTo>
                  <a:cubicBezTo>
                    <a:pt x="665" y="14752"/>
                    <a:pt x="1324" y="14628"/>
                    <a:pt x="1971" y="14456"/>
                  </a:cubicBezTo>
                  <a:cubicBezTo>
                    <a:pt x="8489" y="12723"/>
                    <a:pt x="12616" y="6504"/>
                    <a:pt x="11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5"/>
            <p:cNvSpPr/>
            <p:nvPr/>
          </p:nvSpPr>
          <p:spPr>
            <a:xfrm>
              <a:off x="6370325" y="3197325"/>
              <a:ext cx="331225" cy="385825"/>
            </a:xfrm>
            <a:custGeom>
              <a:rect b="b" l="l" r="r" t="t"/>
              <a:pathLst>
                <a:path extrusionOk="0" h="15433" w="13249">
                  <a:moveTo>
                    <a:pt x="12231" y="0"/>
                  </a:moveTo>
                  <a:cubicBezTo>
                    <a:pt x="12220" y="0"/>
                    <a:pt x="12209" y="1"/>
                    <a:pt x="12198" y="2"/>
                  </a:cubicBezTo>
                  <a:cubicBezTo>
                    <a:pt x="12032" y="19"/>
                    <a:pt x="11911" y="169"/>
                    <a:pt x="11929" y="335"/>
                  </a:cubicBezTo>
                  <a:cubicBezTo>
                    <a:pt x="12614" y="6732"/>
                    <a:pt x="8433" y="12809"/>
                    <a:pt x="2204" y="14465"/>
                  </a:cubicBezTo>
                  <a:cubicBezTo>
                    <a:pt x="1571" y="14633"/>
                    <a:pt x="928" y="14756"/>
                    <a:pt x="277" y="14828"/>
                  </a:cubicBezTo>
                  <a:cubicBezTo>
                    <a:pt x="118" y="14847"/>
                    <a:pt x="0" y="14986"/>
                    <a:pt x="8" y="15146"/>
                  </a:cubicBezTo>
                  <a:cubicBezTo>
                    <a:pt x="17" y="15306"/>
                    <a:pt x="149" y="15431"/>
                    <a:pt x="309" y="15433"/>
                  </a:cubicBezTo>
                  <a:cubicBezTo>
                    <a:pt x="321" y="15433"/>
                    <a:pt x="333" y="15433"/>
                    <a:pt x="344" y="15431"/>
                  </a:cubicBezTo>
                  <a:cubicBezTo>
                    <a:pt x="1024" y="15355"/>
                    <a:pt x="1699" y="15227"/>
                    <a:pt x="2360" y="15051"/>
                  </a:cubicBezTo>
                  <a:cubicBezTo>
                    <a:pt x="8875" y="13317"/>
                    <a:pt x="13249" y="6963"/>
                    <a:pt x="12532" y="270"/>
                  </a:cubicBezTo>
                  <a:cubicBezTo>
                    <a:pt x="12515" y="115"/>
                    <a:pt x="12384" y="0"/>
                    <a:pt x="12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5"/>
            <p:cNvSpPr/>
            <p:nvPr/>
          </p:nvSpPr>
          <p:spPr>
            <a:xfrm>
              <a:off x="5966875" y="2903050"/>
              <a:ext cx="563125" cy="674650"/>
            </a:xfrm>
            <a:custGeom>
              <a:rect b="b" l="l" r="r" t="t"/>
              <a:pathLst>
                <a:path extrusionOk="0" h="26986" w="22525">
                  <a:moveTo>
                    <a:pt x="14961" y="1"/>
                  </a:moveTo>
                  <a:cubicBezTo>
                    <a:pt x="13813" y="1"/>
                    <a:pt x="12646" y="149"/>
                    <a:pt x="11484" y="458"/>
                  </a:cubicBezTo>
                  <a:cubicBezTo>
                    <a:pt x="4285" y="2372"/>
                    <a:pt x="1" y="9761"/>
                    <a:pt x="1916" y="16960"/>
                  </a:cubicBezTo>
                  <a:cubicBezTo>
                    <a:pt x="3522" y="22998"/>
                    <a:pt x="8976" y="26985"/>
                    <a:pt x="14943" y="26985"/>
                  </a:cubicBezTo>
                  <a:cubicBezTo>
                    <a:pt x="14963" y="26985"/>
                    <a:pt x="14984" y="26985"/>
                    <a:pt x="15004" y="26985"/>
                  </a:cubicBezTo>
                  <a:lnTo>
                    <a:pt x="22525" y="2330"/>
                  </a:lnTo>
                  <a:cubicBezTo>
                    <a:pt x="20326" y="840"/>
                    <a:pt x="17697" y="1"/>
                    <a:pt x="149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5"/>
            <p:cNvSpPr/>
            <p:nvPr/>
          </p:nvSpPr>
          <p:spPr>
            <a:xfrm>
              <a:off x="5975350" y="2895575"/>
              <a:ext cx="563275" cy="689700"/>
            </a:xfrm>
            <a:custGeom>
              <a:rect b="b" l="l" r="r" t="t"/>
              <a:pathLst>
                <a:path extrusionOk="0" h="27588" w="22531">
                  <a:moveTo>
                    <a:pt x="14612" y="0"/>
                  </a:moveTo>
                  <a:cubicBezTo>
                    <a:pt x="13427" y="0"/>
                    <a:pt x="12236" y="153"/>
                    <a:pt x="11068" y="464"/>
                  </a:cubicBezTo>
                  <a:cubicBezTo>
                    <a:pt x="7508" y="1410"/>
                    <a:pt x="4530" y="3687"/>
                    <a:pt x="2682" y="6873"/>
                  </a:cubicBezTo>
                  <a:cubicBezTo>
                    <a:pt x="834" y="10061"/>
                    <a:pt x="336" y="13777"/>
                    <a:pt x="1284" y="17337"/>
                  </a:cubicBezTo>
                  <a:cubicBezTo>
                    <a:pt x="2891" y="23381"/>
                    <a:pt x="8362" y="27587"/>
                    <a:pt x="14604" y="27587"/>
                  </a:cubicBezTo>
                  <a:cubicBezTo>
                    <a:pt x="14605" y="27587"/>
                    <a:pt x="14606" y="27587"/>
                    <a:pt x="14607" y="27587"/>
                  </a:cubicBezTo>
                  <a:cubicBezTo>
                    <a:pt x="14793" y="27587"/>
                    <a:pt x="14967" y="27469"/>
                    <a:pt x="14967" y="27283"/>
                  </a:cubicBezTo>
                  <a:cubicBezTo>
                    <a:pt x="14967" y="27115"/>
                    <a:pt x="14832" y="26980"/>
                    <a:pt x="14666" y="26980"/>
                  </a:cubicBezTo>
                  <a:cubicBezTo>
                    <a:pt x="14665" y="26980"/>
                    <a:pt x="14665" y="26980"/>
                    <a:pt x="14664" y="26981"/>
                  </a:cubicBezTo>
                  <a:cubicBezTo>
                    <a:pt x="14659" y="26983"/>
                    <a:pt x="14653" y="26983"/>
                    <a:pt x="14646" y="26983"/>
                  </a:cubicBezTo>
                  <a:cubicBezTo>
                    <a:pt x="14633" y="26983"/>
                    <a:pt x="14617" y="26981"/>
                    <a:pt x="14603" y="26981"/>
                  </a:cubicBezTo>
                  <a:cubicBezTo>
                    <a:pt x="8637" y="26981"/>
                    <a:pt x="3406" y="22959"/>
                    <a:pt x="1869" y="17181"/>
                  </a:cubicBezTo>
                  <a:cubicBezTo>
                    <a:pt x="0" y="10155"/>
                    <a:pt x="4196" y="2917"/>
                    <a:pt x="11223" y="1048"/>
                  </a:cubicBezTo>
                  <a:cubicBezTo>
                    <a:pt x="12340" y="751"/>
                    <a:pt x="13479" y="605"/>
                    <a:pt x="14612" y="605"/>
                  </a:cubicBezTo>
                  <a:cubicBezTo>
                    <a:pt x="17226" y="605"/>
                    <a:pt x="19810" y="1383"/>
                    <a:pt x="22017" y="2879"/>
                  </a:cubicBezTo>
                  <a:cubicBezTo>
                    <a:pt x="22068" y="2915"/>
                    <a:pt x="22127" y="2931"/>
                    <a:pt x="22186" y="2931"/>
                  </a:cubicBezTo>
                  <a:cubicBezTo>
                    <a:pt x="22283" y="2931"/>
                    <a:pt x="22379" y="2885"/>
                    <a:pt x="22437" y="2799"/>
                  </a:cubicBezTo>
                  <a:cubicBezTo>
                    <a:pt x="22531" y="2661"/>
                    <a:pt x="22494" y="2472"/>
                    <a:pt x="22355" y="2378"/>
                  </a:cubicBezTo>
                  <a:cubicBezTo>
                    <a:pt x="20048" y="814"/>
                    <a:pt x="17346" y="0"/>
                    <a:pt x="14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45"/>
            <p:cNvSpPr/>
            <p:nvPr/>
          </p:nvSpPr>
          <p:spPr>
            <a:xfrm>
              <a:off x="6162950" y="2996450"/>
              <a:ext cx="328225" cy="505750"/>
            </a:xfrm>
            <a:custGeom>
              <a:rect b="b" l="l" r="r" t="t"/>
              <a:pathLst>
                <a:path extrusionOk="0" h="20230" w="13129">
                  <a:moveTo>
                    <a:pt x="4133" y="0"/>
                  </a:moveTo>
                  <a:cubicBezTo>
                    <a:pt x="4060" y="0"/>
                    <a:pt x="3988" y="9"/>
                    <a:pt x="3916" y="27"/>
                  </a:cubicBezTo>
                  <a:cubicBezTo>
                    <a:pt x="3692" y="81"/>
                    <a:pt x="3510" y="212"/>
                    <a:pt x="3368" y="420"/>
                  </a:cubicBezTo>
                  <a:cubicBezTo>
                    <a:pt x="3227" y="627"/>
                    <a:pt x="3194" y="875"/>
                    <a:pt x="3271" y="1165"/>
                  </a:cubicBezTo>
                  <a:lnTo>
                    <a:pt x="3982" y="3833"/>
                  </a:lnTo>
                  <a:lnTo>
                    <a:pt x="3982" y="3833"/>
                  </a:lnTo>
                  <a:cubicBezTo>
                    <a:pt x="2782" y="4222"/>
                    <a:pt x="1847" y="4780"/>
                    <a:pt x="1176" y="5508"/>
                  </a:cubicBezTo>
                  <a:cubicBezTo>
                    <a:pt x="281" y="6477"/>
                    <a:pt x="0" y="7585"/>
                    <a:pt x="331" y="8831"/>
                  </a:cubicBezTo>
                  <a:cubicBezTo>
                    <a:pt x="468" y="9345"/>
                    <a:pt x="652" y="9773"/>
                    <a:pt x="886" y="10118"/>
                  </a:cubicBezTo>
                  <a:cubicBezTo>
                    <a:pt x="1120" y="10462"/>
                    <a:pt x="1378" y="10737"/>
                    <a:pt x="1660" y="10941"/>
                  </a:cubicBezTo>
                  <a:cubicBezTo>
                    <a:pt x="1943" y="11144"/>
                    <a:pt x="2318" y="11301"/>
                    <a:pt x="2787" y="11410"/>
                  </a:cubicBezTo>
                  <a:cubicBezTo>
                    <a:pt x="3234" y="11515"/>
                    <a:pt x="3688" y="11587"/>
                    <a:pt x="4146" y="11624"/>
                  </a:cubicBezTo>
                  <a:cubicBezTo>
                    <a:pt x="4585" y="11657"/>
                    <a:pt x="5162" y="11681"/>
                    <a:pt x="5878" y="11691"/>
                  </a:cubicBezTo>
                  <a:lnTo>
                    <a:pt x="7772" y="11695"/>
                  </a:lnTo>
                  <a:cubicBezTo>
                    <a:pt x="7808" y="11694"/>
                    <a:pt x="7843" y="11694"/>
                    <a:pt x="7878" y="11694"/>
                  </a:cubicBezTo>
                  <a:cubicBezTo>
                    <a:pt x="8348" y="11694"/>
                    <a:pt x="8732" y="11759"/>
                    <a:pt x="9031" y="11888"/>
                  </a:cubicBezTo>
                  <a:cubicBezTo>
                    <a:pt x="9352" y="12027"/>
                    <a:pt x="9542" y="12207"/>
                    <a:pt x="9600" y="12430"/>
                  </a:cubicBezTo>
                  <a:cubicBezTo>
                    <a:pt x="9676" y="12711"/>
                    <a:pt x="9649" y="12967"/>
                    <a:pt x="9517" y="13199"/>
                  </a:cubicBezTo>
                  <a:cubicBezTo>
                    <a:pt x="9387" y="13431"/>
                    <a:pt x="9198" y="13616"/>
                    <a:pt x="8952" y="13754"/>
                  </a:cubicBezTo>
                  <a:cubicBezTo>
                    <a:pt x="8689" y="13901"/>
                    <a:pt x="8415" y="14026"/>
                    <a:pt x="8133" y="14130"/>
                  </a:cubicBezTo>
                  <a:cubicBezTo>
                    <a:pt x="7855" y="14236"/>
                    <a:pt x="7566" y="14310"/>
                    <a:pt x="7273" y="14352"/>
                  </a:cubicBezTo>
                  <a:cubicBezTo>
                    <a:pt x="6892" y="14436"/>
                    <a:pt x="6504" y="14479"/>
                    <a:pt x="6114" y="14482"/>
                  </a:cubicBezTo>
                  <a:cubicBezTo>
                    <a:pt x="6101" y="14482"/>
                    <a:pt x="6089" y="14482"/>
                    <a:pt x="6076" y="14482"/>
                  </a:cubicBezTo>
                  <a:cubicBezTo>
                    <a:pt x="5710" y="14482"/>
                    <a:pt x="5423" y="14464"/>
                    <a:pt x="5214" y="14426"/>
                  </a:cubicBezTo>
                  <a:cubicBezTo>
                    <a:pt x="4998" y="14388"/>
                    <a:pt x="4742" y="14332"/>
                    <a:pt x="4443" y="14261"/>
                  </a:cubicBezTo>
                  <a:cubicBezTo>
                    <a:pt x="4145" y="14189"/>
                    <a:pt x="3963" y="14149"/>
                    <a:pt x="3896" y="14140"/>
                  </a:cubicBezTo>
                  <a:cubicBezTo>
                    <a:pt x="3747" y="14110"/>
                    <a:pt x="3606" y="14096"/>
                    <a:pt x="3474" y="14096"/>
                  </a:cubicBezTo>
                  <a:cubicBezTo>
                    <a:pt x="3290" y="14096"/>
                    <a:pt x="3122" y="14124"/>
                    <a:pt x="2969" y="14180"/>
                  </a:cubicBezTo>
                  <a:cubicBezTo>
                    <a:pt x="2706" y="14278"/>
                    <a:pt x="2513" y="14443"/>
                    <a:pt x="2388" y="14677"/>
                  </a:cubicBezTo>
                  <a:cubicBezTo>
                    <a:pt x="2265" y="14904"/>
                    <a:pt x="2193" y="15155"/>
                    <a:pt x="2179" y="15412"/>
                  </a:cubicBezTo>
                  <a:cubicBezTo>
                    <a:pt x="2163" y="15667"/>
                    <a:pt x="2228" y="15913"/>
                    <a:pt x="2374" y="16149"/>
                  </a:cubicBezTo>
                  <a:cubicBezTo>
                    <a:pt x="2519" y="16385"/>
                    <a:pt x="2730" y="16558"/>
                    <a:pt x="3006" y="16667"/>
                  </a:cubicBezTo>
                  <a:cubicBezTo>
                    <a:pt x="3961" y="17015"/>
                    <a:pt x="4958" y="17189"/>
                    <a:pt x="5995" y="17189"/>
                  </a:cubicBezTo>
                  <a:cubicBezTo>
                    <a:pt x="6568" y="17189"/>
                    <a:pt x="7153" y="17136"/>
                    <a:pt x="7751" y="17029"/>
                  </a:cubicBezTo>
                  <a:lnTo>
                    <a:pt x="7751" y="17029"/>
                  </a:lnTo>
                  <a:lnTo>
                    <a:pt x="8414" y="19521"/>
                  </a:lnTo>
                  <a:cubicBezTo>
                    <a:pt x="8517" y="19906"/>
                    <a:pt x="8734" y="20134"/>
                    <a:pt x="9069" y="20204"/>
                  </a:cubicBezTo>
                  <a:cubicBezTo>
                    <a:pt x="9146" y="20221"/>
                    <a:pt x="9222" y="20229"/>
                    <a:pt x="9295" y="20229"/>
                  </a:cubicBezTo>
                  <a:cubicBezTo>
                    <a:pt x="9538" y="20229"/>
                    <a:pt x="9759" y="20137"/>
                    <a:pt x="9956" y="19954"/>
                  </a:cubicBezTo>
                  <a:cubicBezTo>
                    <a:pt x="10212" y="19717"/>
                    <a:pt x="10293" y="19415"/>
                    <a:pt x="10196" y="19048"/>
                  </a:cubicBezTo>
                  <a:lnTo>
                    <a:pt x="9535" y="16565"/>
                  </a:lnTo>
                  <a:lnTo>
                    <a:pt x="9535" y="16565"/>
                  </a:lnTo>
                  <a:cubicBezTo>
                    <a:pt x="10126" y="16351"/>
                    <a:pt x="10654" y="16086"/>
                    <a:pt x="11120" y="15770"/>
                  </a:cubicBezTo>
                  <a:cubicBezTo>
                    <a:pt x="11895" y="15243"/>
                    <a:pt x="12446" y="14580"/>
                    <a:pt x="12773" y="13780"/>
                  </a:cubicBezTo>
                  <a:cubicBezTo>
                    <a:pt x="13100" y="12981"/>
                    <a:pt x="13128" y="12108"/>
                    <a:pt x="12859" y="11165"/>
                  </a:cubicBezTo>
                  <a:cubicBezTo>
                    <a:pt x="12693" y="10578"/>
                    <a:pt x="12455" y="10095"/>
                    <a:pt x="12144" y="9716"/>
                  </a:cubicBezTo>
                  <a:cubicBezTo>
                    <a:pt x="11832" y="9337"/>
                    <a:pt x="11440" y="9050"/>
                    <a:pt x="10969" y="8856"/>
                  </a:cubicBezTo>
                  <a:cubicBezTo>
                    <a:pt x="10486" y="8658"/>
                    <a:pt x="9978" y="8528"/>
                    <a:pt x="9460" y="8468"/>
                  </a:cubicBezTo>
                  <a:cubicBezTo>
                    <a:pt x="8947" y="8407"/>
                    <a:pt x="8328" y="8377"/>
                    <a:pt x="7600" y="8377"/>
                  </a:cubicBezTo>
                  <a:cubicBezTo>
                    <a:pt x="7570" y="8377"/>
                    <a:pt x="7540" y="8377"/>
                    <a:pt x="7509" y="8377"/>
                  </a:cubicBezTo>
                  <a:lnTo>
                    <a:pt x="5638" y="8408"/>
                  </a:lnTo>
                  <a:cubicBezTo>
                    <a:pt x="5556" y="8411"/>
                    <a:pt x="5477" y="8413"/>
                    <a:pt x="5402" y="8413"/>
                  </a:cubicBezTo>
                  <a:cubicBezTo>
                    <a:pt x="4966" y="8413"/>
                    <a:pt x="4632" y="8365"/>
                    <a:pt x="4400" y="8271"/>
                  </a:cubicBezTo>
                  <a:cubicBezTo>
                    <a:pt x="4128" y="8161"/>
                    <a:pt x="3952" y="7951"/>
                    <a:pt x="3870" y="7644"/>
                  </a:cubicBezTo>
                  <a:cubicBezTo>
                    <a:pt x="3803" y="7387"/>
                    <a:pt x="3889" y="7145"/>
                    <a:pt x="4130" y="6916"/>
                  </a:cubicBezTo>
                  <a:cubicBezTo>
                    <a:pt x="4370" y="6688"/>
                    <a:pt x="4662" y="6521"/>
                    <a:pt x="5005" y="6416"/>
                  </a:cubicBezTo>
                  <a:cubicBezTo>
                    <a:pt x="5347" y="6312"/>
                    <a:pt x="5674" y="6227"/>
                    <a:pt x="5987" y="6162"/>
                  </a:cubicBezTo>
                  <a:cubicBezTo>
                    <a:pt x="6547" y="6077"/>
                    <a:pt x="7114" y="6035"/>
                    <a:pt x="7680" y="6035"/>
                  </a:cubicBezTo>
                  <a:cubicBezTo>
                    <a:pt x="8037" y="6035"/>
                    <a:pt x="8394" y="6052"/>
                    <a:pt x="8750" y="6085"/>
                  </a:cubicBezTo>
                  <a:cubicBezTo>
                    <a:pt x="8805" y="6088"/>
                    <a:pt x="8858" y="6090"/>
                    <a:pt x="8910" y="6090"/>
                  </a:cubicBezTo>
                  <a:cubicBezTo>
                    <a:pt x="9204" y="6090"/>
                    <a:pt x="9459" y="6034"/>
                    <a:pt x="9673" y="5922"/>
                  </a:cubicBezTo>
                  <a:cubicBezTo>
                    <a:pt x="9926" y="5791"/>
                    <a:pt x="10090" y="5599"/>
                    <a:pt x="10166" y="5347"/>
                  </a:cubicBezTo>
                  <a:cubicBezTo>
                    <a:pt x="10238" y="5102"/>
                    <a:pt x="10257" y="4844"/>
                    <a:pt x="10218" y="4591"/>
                  </a:cubicBezTo>
                  <a:cubicBezTo>
                    <a:pt x="10179" y="4341"/>
                    <a:pt x="10051" y="4108"/>
                    <a:pt x="9833" y="3891"/>
                  </a:cubicBezTo>
                  <a:cubicBezTo>
                    <a:pt x="9615" y="3674"/>
                    <a:pt x="9339" y="3538"/>
                    <a:pt x="9004" y="3480"/>
                  </a:cubicBezTo>
                  <a:cubicBezTo>
                    <a:pt x="8572" y="3404"/>
                    <a:pt x="8219" y="3350"/>
                    <a:pt x="7946" y="3323"/>
                  </a:cubicBezTo>
                  <a:cubicBezTo>
                    <a:pt x="7778" y="3306"/>
                    <a:pt x="7566" y="3297"/>
                    <a:pt x="7312" y="3297"/>
                  </a:cubicBezTo>
                  <a:cubicBezTo>
                    <a:pt x="7156" y="3297"/>
                    <a:pt x="6985" y="3300"/>
                    <a:pt x="6797" y="3307"/>
                  </a:cubicBezTo>
                  <a:cubicBezTo>
                    <a:pt x="6449" y="3320"/>
                    <a:pt x="6104" y="3354"/>
                    <a:pt x="5761" y="3409"/>
                  </a:cubicBezTo>
                  <a:lnTo>
                    <a:pt x="5761" y="3409"/>
                  </a:lnTo>
                  <a:lnTo>
                    <a:pt x="5040" y="695"/>
                  </a:lnTo>
                  <a:cubicBezTo>
                    <a:pt x="4967" y="421"/>
                    <a:pt x="4817" y="229"/>
                    <a:pt x="4591" y="115"/>
                  </a:cubicBezTo>
                  <a:cubicBezTo>
                    <a:pt x="4436" y="39"/>
                    <a:pt x="4284" y="0"/>
                    <a:pt x="4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5"/>
            <p:cNvSpPr/>
            <p:nvPr/>
          </p:nvSpPr>
          <p:spPr>
            <a:xfrm>
              <a:off x="6005025" y="3454750"/>
              <a:ext cx="15375" cy="65550"/>
            </a:xfrm>
            <a:custGeom>
              <a:rect b="b" l="l" r="r" t="t"/>
              <a:pathLst>
                <a:path extrusionOk="0" h="2622" w="615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19"/>
                  </a:lnTo>
                  <a:cubicBezTo>
                    <a:pt x="5" y="2486"/>
                    <a:pt x="140" y="2621"/>
                    <a:pt x="308" y="2621"/>
                  </a:cubicBezTo>
                  <a:cubicBezTo>
                    <a:pt x="475" y="2621"/>
                    <a:pt x="610" y="2486"/>
                    <a:pt x="610" y="2319"/>
                  </a:cubicBezTo>
                  <a:lnTo>
                    <a:pt x="610" y="311"/>
                  </a:lnTo>
                  <a:cubicBezTo>
                    <a:pt x="614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5"/>
            <p:cNvSpPr/>
            <p:nvPr/>
          </p:nvSpPr>
          <p:spPr>
            <a:xfrm>
              <a:off x="6040500" y="3504950"/>
              <a:ext cx="15350" cy="68525"/>
            </a:xfrm>
            <a:custGeom>
              <a:rect b="b" l="l" r="r" t="t"/>
              <a:pathLst>
                <a:path extrusionOk="0" h="2741" w="614">
                  <a:moveTo>
                    <a:pt x="308" y="1"/>
                  </a:moveTo>
                  <a:cubicBezTo>
                    <a:pt x="137" y="1"/>
                    <a:pt x="0" y="140"/>
                    <a:pt x="4" y="311"/>
                  </a:cubicBezTo>
                  <a:lnTo>
                    <a:pt x="4" y="2438"/>
                  </a:lnTo>
                  <a:cubicBezTo>
                    <a:pt x="4" y="2606"/>
                    <a:pt x="140" y="2741"/>
                    <a:pt x="308" y="2741"/>
                  </a:cubicBezTo>
                  <a:cubicBezTo>
                    <a:pt x="474" y="2741"/>
                    <a:pt x="610" y="2606"/>
                    <a:pt x="610" y="2438"/>
                  </a:cubicBezTo>
                  <a:lnTo>
                    <a:pt x="610" y="311"/>
                  </a:lnTo>
                  <a:cubicBezTo>
                    <a:pt x="614" y="140"/>
                    <a:pt x="477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5"/>
            <p:cNvSpPr/>
            <p:nvPr/>
          </p:nvSpPr>
          <p:spPr>
            <a:xfrm>
              <a:off x="6111400" y="3564025"/>
              <a:ext cx="15350" cy="65600"/>
            </a:xfrm>
            <a:custGeom>
              <a:rect b="b" l="l" r="r" t="t"/>
              <a:pathLst>
                <a:path extrusionOk="0" h="2624" w="614">
                  <a:moveTo>
                    <a:pt x="307" y="0"/>
                  </a:moveTo>
                  <a:cubicBezTo>
                    <a:pt x="137" y="0"/>
                    <a:pt x="1" y="141"/>
                    <a:pt x="4" y="312"/>
                  </a:cubicBezTo>
                  <a:lnTo>
                    <a:pt x="4" y="2320"/>
                  </a:lnTo>
                  <a:cubicBezTo>
                    <a:pt x="4" y="2488"/>
                    <a:pt x="140" y="2623"/>
                    <a:pt x="307" y="2623"/>
                  </a:cubicBezTo>
                  <a:cubicBezTo>
                    <a:pt x="475" y="2623"/>
                    <a:pt x="610" y="2488"/>
                    <a:pt x="610" y="2320"/>
                  </a:cubicBezTo>
                  <a:lnTo>
                    <a:pt x="610" y="312"/>
                  </a:lnTo>
                  <a:cubicBezTo>
                    <a:pt x="614" y="141"/>
                    <a:pt x="477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5"/>
            <p:cNvSpPr/>
            <p:nvPr/>
          </p:nvSpPr>
          <p:spPr>
            <a:xfrm>
              <a:off x="6211900" y="3614450"/>
              <a:ext cx="15200" cy="59475"/>
            </a:xfrm>
            <a:custGeom>
              <a:rect b="b" l="l" r="r" t="t"/>
              <a:pathLst>
                <a:path extrusionOk="0" h="2379" w="608">
                  <a:moveTo>
                    <a:pt x="304" y="0"/>
                  </a:moveTo>
                  <a:cubicBezTo>
                    <a:pt x="137" y="0"/>
                    <a:pt x="2" y="136"/>
                    <a:pt x="2" y="303"/>
                  </a:cubicBezTo>
                  <a:lnTo>
                    <a:pt x="2" y="2075"/>
                  </a:lnTo>
                  <a:cubicBezTo>
                    <a:pt x="1" y="2243"/>
                    <a:pt x="137" y="2378"/>
                    <a:pt x="304" y="2378"/>
                  </a:cubicBezTo>
                  <a:cubicBezTo>
                    <a:pt x="472" y="2378"/>
                    <a:pt x="607" y="2243"/>
                    <a:pt x="607" y="2075"/>
                  </a:cubicBezTo>
                  <a:lnTo>
                    <a:pt x="607" y="303"/>
                  </a:lnTo>
                  <a:cubicBezTo>
                    <a:pt x="607" y="136"/>
                    <a:pt x="472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5"/>
            <p:cNvSpPr/>
            <p:nvPr/>
          </p:nvSpPr>
          <p:spPr>
            <a:xfrm>
              <a:off x="6321125" y="3634925"/>
              <a:ext cx="15375" cy="36025"/>
            </a:xfrm>
            <a:custGeom>
              <a:rect b="b" l="l" r="r" t="t"/>
              <a:pathLst>
                <a:path extrusionOk="0" h="1441" w="615">
                  <a:moveTo>
                    <a:pt x="307" y="1"/>
                  </a:moveTo>
                  <a:cubicBezTo>
                    <a:pt x="137" y="1"/>
                    <a:pt x="1" y="141"/>
                    <a:pt x="5" y="311"/>
                  </a:cubicBezTo>
                  <a:lnTo>
                    <a:pt x="5" y="1139"/>
                  </a:lnTo>
                  <a:cubicBezTo>
                    <a:pt x="5" y="1306"/>
                    <a:pt x="140" y="1441"/>
                    <a:pt x="308" y="1441"/>
                  </a:cubicBezTo>
                  <a:cubicBezTo>
                    <a:pt x="475" y="1441"/>
                    <a:pt x="610" y="1306"/>
                    <a:pt x="610" y="1139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5"/>
            <p:cNvSpPr/>
            <p:nvPr/>
          </p:nvSpPr>
          <p:spPr>
            <a:xfrm>
              <a:off x="6536875" y="3593950"/>
              <a:ext cx="15175" cy="47475"/>
            </a:xfrm>
            <a:custGeom>
              <a:rect b="b" l="l" r="r" t="t"/>
              <a:pathLst>
                <a:path extrusionOk="0" h="1899" w="607">
                  <a:moveTo>
                    <a:pt x="303" y="0"/>
                  </a:moveTo>
                  <a:cubicBezTo>
                    <a:pt x="139" y="0"/>
                    <a:pt x="5" y="132"/>
                    <a:pt x="1" y="296"/>
                  </a:cubicBezTo>
                  <a:lnTo>
                    <a:pt x="1" y="1595"/>
                  </a:lnTo>
                  <a:cubicBezTo>
                    <a:pt x="1" y="1763"/>
                    <a:pt x="136" y="1899"/>
                    <a:pt x="304" y="1899"/>
                  </a:cubicBezTo>
                  <a:cubicBezTo>
                    <a:pt x="471" y="1899"/>
                    <a:pt x="606" y="1762"/>
                    <a:pt x="606" y="1595"/>
                  </a:cubicBezTo>
                  <a:lnTo>
                    <a:pt x="606" y="296"/>
                  </a:lnTo>
                  <a:cubicBezTo>
                    <a:pt x="603" y="132"/>
                    <a:pt x="468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5"/>
            <p:cNvSpPr/>
            <p:nvPr/>
          </p:nvSpPr>
          <p:spPr>
            <a:xfrm>
              <a:off x="6584125" y="3543550"/>
              <a:ext cx="15175" cy="65400"/>
            </a:xfrm>
            <a:custGeom>
              <a:rect b="b" l="l" r="r" t="t"/>
              <a:pathLst>
                <a:path extrusionOk="0" h="2616" w="607">
                  <a:moveTo>
                    <a:pt x="304" y="0"/>
                  </a:moveTo>
                  <a:cubicBezTo>
                    <a:pt x="136" y="0"/>
                    <a:pt x="1" y="136"/>
                    <a:pt x="1" y="302"/>
                  </a:cubicBezTo>
                  <a:lnTo>
                    <a:pt x="1" y="2312"/>
                  </a:lnTo>
                  <a:cubicBezTo>
                    <a:pt x="1" y="2480"/>
                    <a:pt x="136" y="2615"/>
                    <a:pt x="304" y="2615"/>
                  </a:cubicBezTo>
                  <a:cubicBezTo>
                    <a:pt x="471" y="2615"/>
                    <a:pt x="606" y="2480"/>
                    <a:pt x="606" y="2312"/>
                  </a:cubicBezTo>
                  <a:lnTo>
                    <a:pt x="606" y="302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5"/>
            <p:cNvSpPr/>
            <p:nvPr/>
          </p:nvSpPr>
          <p:spPr>
            <a:xfrm>
              <a:off x="5377250" y="3222475"/>
              <a:ext cx="793500" cy="793500"/>
            </a:xfrm>
            <a:custGeom>
              <a:rect b="b" l="l" r="r" t="t"/>
              <a:pathLst>
                <a:path extrusionOk="0" h="31740" w="31740">
                  <a:moveTo>
                    <a:pt x="15870" y="0"/>
                  </a:moveTo>
                  <a:cubicBezTo>
                    <a:pt x="11661" y="0"/>
                    <a:pt x="7625" y="1672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1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1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2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5"/>
            <p:cNvSpPr/>
            <p:nvPr/>
          </p:nvSpPr>
          <p:spPr>
            <a:xfrm>
              <a:off x="5355650" y="3214725"/>
              <a:ext cx="879600" cy="808725"/>
            </a:xfrm>
            <a:custGeom>
              <a:rect b="b" l="l" r="r" t="t"/>
              <a:pathLst>
                <a:path extrusionOk="0" h="32349" w="35184">
                  <a:moveTo>
                    <a:pt x="16762" y="607"/>
                  </a:moveTo>
                  <a:cubicBezTo>
                    <a:pt x="19601" y="607"/>
                    <a:pt x="22393" y="1390"/>
                    <a:pt x="24876" y="2912"/>
                  </a:cubicBezTo>
                  <a:cubicBezTo>
                    <a:pt x="32190" y="7401"/>
                    <a:pt x="34493" y="17005"/>
                    <a:pt x="30003" y="24321"/>
                  </a:cubicBezTo>
                  <a:cubicBezTo>
                    <a:pt x="27067" y="29104"/>
                    <a:pt x="21946" y="31742"/>
                    <a:pt x="16707" y="31742"/>
                  </a:cubicBezTo>
                  <a:cubicBezTo>
                    <a:pt x="13933" y="31742"/>
                    <a:pt x="11126" y="31002"/>
                    <a:pt x="8593" y="29448"/>
                  </a:cubicBezTo>
                  <a:cubicBezTo>
                    <a:pt x="5050" y="27274"/>
                    <a:pt x="2564" y="23850"/>
                    <a:pt x="1596" y="19806"/>
                  </a:cubicBezTo>
                  <a:cubicBezTo>
                    <a:pt x="627" y="15763"/>
                    <a:pt x="1291" y="11584"/>
                    <a:pt x="3466" y="8039"/>
                  </a:cubicBezTo>
                  <a:cubicBezTo>
                    <a:pt x="5640" y="4496"/>
                    <a:pt x="9065" y="2010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1"/>
                  </a:moveTo>
                  <a:cubicBezTo>
                    <a:pt x="15501" y="1"/>
                    <a:pt x="14228" y="150"/>
                    <a:pt x="12968" y="452"/>
                  </a:cubicBezTo>
                  <a:cubicBezTo>
                    <a:pt x="8766" y="1459"/>
                    <a:pt x="5209" y="4040"/>
                    <a:pt x="2951" y="7723"/>
                  </a:cubicBezTo>
                  <a:cubicBezTo>
                    <a:pt x="691" y="11405"/>
                    <a:pt x="1" y="15746"/>
                    <a:pt x="1006" y="19947"/>
                  </a:cubicBezTo>
                  <a:cubicBezTo>
                    <a:pt x="2013" y="24148"/>
                    <a:pt x="4595" y="27706"/>
                    <a:pt x="8277" y="29965"/>
                  </a:cubicBezTo>
                  <a:cubicBezTo>
                    <a:pt x="10810" y="31523"/>
                    <a:pt x="13726" y="32349"/>
                    <a:pt x="16701" y="32349"/>
                  </a:cubicBezTo>
                  <a:cubicBezTo>
                    <a:pt x="16703" y="32349"/>
                    <a:pt x="16705" y="32349"/>
                    <a:pt x="16708" y="32349"/>
                  </a:cubicBezTo>
                  <a:cubicBezTo>
                    <a:pt x="22150" y="32349"/>
                    <a:pt x="27471" y="29607"/>
                    <a:pt x="30520" y="24638"/>
                  </a:cubicBezTo>
                  <a:cubicBezTo>
                    <a:pt x="35183" y="17037"/>
                    <a:pt x="32792" y="7059"/>
                    <a:pt x="25192" y="2395"/>
                  </a:cubicBezTo>
                  <a:cubicBezTo>
                    <a:pt x="22614" y="813"/>
                    <a:pt x="19714" y="1"/>
                    <a:pt x="167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5"/>
            <p:cNvSpPr/>
            <p:nvPr/>
          </p:nvSpPr>
          <p:spPr>
            <a:xfrm>
              <a:off x="5377250" y="3169400"/>
              <a:ext cx="793500" cy="793500"/>
            </a:xfrm>
            <a:custGeom>
              <a:rect b="b" l="l" r="r" t="t"/>
              <a:pathLst>
                <a:path extrusionOk="0" h="31740" w="31740">
                  <a:moveTo>
                    <a:pt x="15870" y="0"/>
                  </a:moveTo>
                  <a:cubicBezTo>
                    <a:pt x="11662" y="0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2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5"/>
            <p:cNvSpPr/>
            <p:nvPr/>
          </p:nvSpPr>
          <p:spPr>
            <a:xfrm>
              <a:off x="5355650" y="3161900"/>
              <a:ext cx="879600" cy="808750"/>
            </a:xfrm>
            <a:custGeom>
              <a:rect b="b" l="l" r="r" t="t"/>
              <a:pathLst>
                <a:path extrusionOk="0" h="32350" w="35184">
                  <a:moveTo>
                    <a:pt x="16767" y="608"/>
                  </a:moveTo>
                  <a:cubicBezTo>
                    <a:pt x="19629" y="608"/>
                    <a:pt x="22437" y="1402"/>
                    <a:pt x="24876" y="2902"/>
                  </a:cubicBezTo>
                  <a:cubicBezTo>
                    <a:pt x="32190" y="7391"/>
                    <a:pt x="34492" y="16996"/>
                    <a:pt x="30003" y="24310"/>
                  </a:cubicBezTo>
                  <a:cubicBezTo>
                    <a:pt x="27828" y="27855"/>
                    <a:pt x="24404" y="30339"/>
                    <a:pt x="20361" y="31309"/>
                  </a:cubicBezTo>
                  <a:cubicBezTo>
                    <a:pt x="19147" y="31600"/>
                    <a:pt x="17922" y="31744"/>
                    <a:pt x="16705" y="31744"/>
                  </a:cubicBezTo>
                  <a:cubicBezTo>
                    <a:pt x="13866" y="31744"/>
                    <a:pt x="11075" y="30961"/>
                    <a:pt x="8595" y="29440"/>
                  </a:cubicBezTo>
                  <a:cubicBezTo>
                    <a:pt x="5050" y="27265"/>
                    <a:pt x="2564" y="23840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6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8" y="1"/>
                    <a:pt x="5999" y="2744"/>
                    <a:pt x="2951" y="7713"/>
                  </a:cubicBezTo>
                  <a:cubicBezTo>
                    <a:pt x="691" y="11394"/>
                    <a:pt x="1" y="15736"/>
                    <a:pt x="1006" y="19937"/>
                  </a:cubicBezTo>
                  <a:cubicBezTo>
                    <a:pt x="2013" y="24139"/>
                    <a:pt x="4595" y="27696"/>
                    <a:pt x="8277" y="29954"/>
                  </a:cubicBezTo>
                  <a:cubicBezTo>
                    <a:pt x="10854" y="31537"/>
                    <a:pt x="13754" y="32349"/>
                    <a:pt x="16704" y="32349"/>
                  </a:cubicBezTo>
                  <a:cubicBezTo>
                    <a:pt x="17983" y="32348"/>
                    <a:pt x="19258" y="32196"/>
                    <a:pt x="20501" y="31897"/>
                  </a:cubicBezTo>
                  <a:cubicBezTo>
                    <a:pt x="24702" y="30891"/>
                    <a:pt x="28260" y="28308"/>
                    <a:pt x="30518" y="24627"/>
                  </a:cubicBezTo>
                  <a:cubicBezTo>
                    <a:pt x="35183" y="17026"/>
                    <a:pt x="32792" y="7048"/>
                    <a:pt x="25192" y="2385"/>
                  </a:cubicBezTo>
                  <a:cubicBezTo>
                    <a:pt x="22560" y="770"/>
                    <a:pt x="19643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45"/>
            <p:cNvSpPr/>
            <p:nvPr/>
          </p:nvSpPr>
          <p:spPr>
            <a:xfrm>
              <a:off x="5389125" y="3228875"/>
              <a:ext cx="769725" cy="674575"/>
            </a:xfrm>
            <a:custGeom>
              <a:rect b="b" l="l" r="r" t="t"/>
              <a:pathLst>
                <a:path extrusionOk="0" h="26983" w="30789">
                  <a:moveTo>
                    <a:pt x="15408" y="0"/>
                  </a:moveTo>
                  <a:cubicBezTo>
                    <a:pt x="10872" y="0"/>
                    <a:pt x="6443" y="2288"/>
                    <a:pt x="3897" y="6438"/>
                  </a:cubicBezTo>
                  <a:cubicBezTo>
                    <a:pt x="1" y="12788"/>
                    <a:pt x="1990" y="21094"/>
                    <a:pt x="8342" y="24989"/>
                  </a:cubicBezTo>
                  <a:cubicBezTo>
                    <a:pt x="10542" y="26339"/>
                    <a:pt x="12978" y="26982"/>
                    <a:pt x="15383" y="26982"/>
                  </a:cubicBezTo>
                  <a:cubicBezTo>
                    <a:pt x="19919" y="26982"/>
                    <a:pt x="24347" y="24695"/>
                    <a:pt x="26893" y="20545"/>
                  </a:cubicBezTo>
                  <a:cubicBezTo>
                    <a:pt x="30789" y="14195"/>
                    <a:pt x="28799" y="5890"/>
                    <a:pt x="22449" y="1993"/>
                  </a:cubicBezTo>
                  <a:cubicBezTo>
                    <a:pt x="20248" y="643"/>
                    <a:pt x="17813" y="0"/>
                    <a:pt x="15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45"/>
            <p:cNvSpPr/>
            <p:nvPr/>
          </p:nvSpPr>
          <p:spPr>
            <a:xfrm>
              <a:off x="5397950" y="3221225"/>
              <a:ext cx="769400" cy="689875"/>
            </a:xfrm>
            <a:custGeom>
              <a:rect b="b" l="l" r="r" t="t"/>
              <a:pathLst>
                <a:path extrusionOk="0" h="27595" w="30776">
                  <a:moveTo>
                    <a:pt x="15068" y="605"/>
                  </a:moveTo>
                  <a:lnTo>
                    <a:pt x="15068" y="606"/>
                  </a:lnTo>
                  <a:cubicBezTo>
                    <a:pt x="17472" y="606"/>
                    <a:pt x="19837" y="1269"/>
                    <a:pt x="21939" y="2557"/>
                  </a:cubicBezTo>
                  <a:cubicBezTo>
                    <a:pt x="28136" y="6360"/>
                    <a:pt x="30084" y="14495"/>
                    <a:pt x="26282" y="20692"/>
                  </a:cubicBezTo>
                  <a:cubicBezTo>
                    <a:pt x="24440" y="23694"/>
                    <a:pt x="21539" y="25797"/>
                    <a:pt x="18114" y="26620"/>
                  </a:cubicBezTo>
                  <a:cubicBezTo>
                    <a:pt x="17086" y="26867"/>
                    <a:pt x="16048" y="26989"/>
                    <a:pt x="15018" y="26989"/>
                  </a:cubicBezTo>
                  <a:cubicBezTo>
                    <a:pt x="12613" y="26989"/>
                    <a:pt x="10248" y="26326"/>
                    <a:pt x="8146" y="25037"/>
                  </a:cubicBezTo>
                  <a:cubicBezTo>
                    <a:pt x="1949" y="21234"/>
                    <a:pt x="1" y="13098"/>
                    <a:pt x="3803" y="6901"/>
                  </a:cubicBezTo>
                  <a:cubicBezTo>
                    <a:pt x="5645" y="3898"/>
                    <a:pt x="8545" y="1794"/>
                    <a:pt x="11971" y="973"/>
                  </a:cubicBezTo>
                  <a:cubicBezTo>
                    <a:pt x="12985" y="730"/>
                    <a:pt x="14025" y="606"/>
                    <a:pt x="15068" y="605"/>
                  </a:cubicBezTo>
                  <a:close/>
                  <a:moveTo>
                    <a:pt x="15067" y="0"/>
                  </a:moveTo>
                  <a:cubicBezTo>
                    <a:pt x="13989" y="0"/>
                    <a:pt x="12904" y="127"/>
                    <a:pt x="11829" y="385"/>
                  </a:cubicBezTo>
                  <a:cubicBezTo>
                    <a:pt x="8247" y="1243"/>
                    <a:pt x="5214" y="3445"/>
                    <a:pt x="3287" y="6585"/>
                  </a:cubicBezTo>
                  <a:cubicBezTo>
                    <a:pt x="1360" y="9725"/>
                    <a:pt x="773" y="13427"/>
                    <a:pt x="1630" y="17010"/>
                  </a:cubicBezTo>
                  <a:cubicBezTo>
                    <a:pt x="2488" y="20592"/>
                    <a:pt x="4690" y="23626"/>
                    <a:pt x="7830" y="25553"/>
                  </a:cubicBezTo>
                  <a:cubicBezTo>
                    <a:pt x="10028" y="26902"/>
                    <a:pt x="12501" y="27595"/>
                    <a:pt x="15017" y="27595"/>
                  </a:cubicBezTo>
                  <a:cubicBezTo>
                    <a:pt x="16107" y="27595"/>
                    <a:pt x="17194" y="27464"/>
                    <a:pt x="18254" y="27209"/>
                  </a:cubicBezTo>
                  <a:cubicBezTo>
                    <a:pt x="21837" y="26352"/>
                    <a:pt x="24871" y="24150"/>
                    <a:pt x="26797" y="21010"/>
                  </a:cubicBezTo>
                  <a:cubicBezTo>
                    <a:pt x="30776" y="14528"/>
                    <a:pt x="28736" y="6018"/>
                    <a:pt x="22255" y="2041"/>
                  </a:cubicBezTo>
                  <a:cubicBezTo>
                    <a:pt x="20056" y="693"/>
                    <a:pt x="17582" y="0"/>
                    <a:pt x="150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45"/>
            <p:cNvSpPr/>
            <p:nvPr/>
          </p:nvSpPr>
          <p:spPr>
            <a:xfrm>
              <a:off x="5574875" y="3337125"/>
              <a:ext cx="352550" cy="456400"/>
            </a:xfrm>
            <a:custGeom>
              <a:rect b="b" l="l" r="r" t="t"/>
              <a:pathLst>
                <a:path extrusionOk="0" h="18256" w="14102">
                  <a:moveTo>
                    <a:pt x="12329" y="0"/>
                  </a:moveTo>
                  <a:cubicBezTo>
                    <a:pt x="12271" y="0"/>
                    <a:pt x="12212" y="5"/>
                    <a:pt x="12152" y="15"/>
                  </a:cubicBezTo>
                  <a:cubicBezTo>
                    <a:pt x="11904" y="55"/>
                    <a:pt x="11702" y="203"/>
                    <a:pt x="11545" y="459"/>
                  </a:cubicBezTo>
                  <a:lnTo>
                    <a:pt x="10101" y="2811"/>
                  </a:lnTo>
                  <a:lnTo>
                    <a:pt x="10101" y="2811"/>
                  </a:lnTo>
                  <a:cubicBezTo>
                    <a:pt x="9021" y="2226"/>
                    <a:pt x="7997" y="1934"/>
                    <a:pt x="7030" y="1934"/>
                  </a:cubicBezTo>
                  <a:cubicBezTo>
                    <a:pt x="7004" y="1934"/>
                    <a:pt x="6979" y="1934"/>
                    <a:pt x="6954" y="1935"/>
                  </a:cubicBezTo>
                  <a:cubicBezTo>
                    <a:pt x="5636" y="1955"/>
                    <a:pt x="4639" y="2515"/>
                    <a:pt x="3964" y="3615"/>
                  </a:cubicBezTo>
                  <a:cubicBezTo>
                    <a:pt x="3687" y="4066"/>
                    <a:pt x="3504" y="4496"/>
                    <a:pt x="3416" y="4902"/>
                  </a:cubicBezTo>
                  <a:cubicBezTo>
                    <a:pt x="3326" y="5309"/>
                    <a:pt x="3305" y="5685"/>
                    <a:pt x="3353" y="6030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7"/>
                    <a:pt x="7626" y="11695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299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5" y="12790"/>
                    <a:pt x="4981" y="12633"/>
                    <a:pt x="4749" y="12448"/>
                  </a:cubicBezTo>
                  <a:cubicBezTo>
                    <a:pt x="4425" y="12230"/>
                    <a:pt x="4127" y="11979"/>
                    <a:pt x="3856" y="11698"/>
                  </a:cubicBezTo>
                  <a:cubicBezTo>
                    <a:pt x="3590" y="11422"/>
                    <a:pt x="3398" y="11191"/>
                    <a:pt x="3277" y="11009"/>
                  </a:cubicBezTo>
                  <a:cubicBezTo>
                    <a:pt x="3155" y="10825"/>
                    <a:pt x="3019" y="10601"/>
                    <a:pt x="2865" y="10336"/>
                  </a:cubicBezTo>
                  <a:cubicBezTo>
                    <a:pt x="2711" y="10070"/>
                    <a:pt x="2615" y="9911"/>
                    <a:pt x="2576" y="9855"/>
                  </a:cubicBezTo>
                  <a:cubicBezTo>
                    <a:pt x="2381" y="9549"/>
                    <a:pt x="2158" y="9334"/>
                    <a:pt x="1907" y="9212"/>
                  </a:cubicBezTo>
                  <a:cubicBezTo>
                    <a:pt x="1747" y="9133"/>
                    <a:pt x="1587" y="9094"/>
                    <a:pt x="1426" y="9094"/>
                  </a:cubicBezTo>
                  <a:cubicBezTo>
                    <a:pt x="1333" y="9094"/>
                    <a:pt x="1240" y="9107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3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29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6"/>
                    <a:pt x="1569" y="17492"/>
                    <a:pt x="1748" y="17783"/>
                  </a:cubicBezTo>
                  <a:cubicBezTo>
                    <a:pt x="1926" y="18075"/>
                    <a:pt x="2190" y="18231"/>
                    <a:pt x="2539" y="18253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5" y="18256"/>
                    <a:pt x="3176" y="18105"/>
                    <a:pt x="3363" y="17802"/>
                  </a:cubicBezTo>
                  <a:lnTo>
                    <a:pt x="4704" y="15613"/>
                  </a:lnTo>
                  <a:lnTo>
                    <a:pt x="4704" y="15613"/>
                  </a:lnTo>
                  <a:cubicBezTo>
                    <a:pt x="5266" y="15893"/>
                    <a:pt x="5822" y="16094"/>
                    <a:pt x="6373" y="16213"/>
                  </a:cubicBezTo>
                  <a:cubicBezTo>
                    <a:pt x="6728" y="16289"/>
                    <a:pt x="7074" y="16327"/>
                    <a:pt x="7411" y="16327"/>
                  </a:cubicBezTo>
                  <a:cubicBezTo>
                    <a:pt x="7948" y="16327"/>
                    <a:pt x="8463" y="16231"/>
                    <a:pt x="8956" y="16038"/>
                  </a:cubicBezTo>
                  <a:cubicBezTo>
                    <a:pt x="9761" y="15723"/>
                    <a:pt x="10412" y="15144"/>
                    <a:pt x="10909" y="14297"/>
                  </a:cubicBezTo>
                  <a:cubicBezTo>
                    <a:pt x="11222" y="13774"/>
                    <a:pt x="11407" y="13268"/>
                    <a:pt x="11467" y="12781"/>
                  </a:cubicBezTo>
                  <a:cubicBezTo>
                    <a:pt x="11526" y="12294"/>
                    <a:pt x="11464" y="11814"/>
                    <a:pt x="11280" y="11337"/>
                  </a:cubicBezTo>
                  <a:cubicBezTo>
                    <a:pt x="11090" y="10851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499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5"/>
                  </a:cubicBezTo>
                  <a:cubicBezTo>
                    <a:pt x="7069" y="5903"/>
                    <a:pt x="7099" y="5630"/>
                    <a:pt x="7265" y="5358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8"/>
                    <a:pt x="12244" y="8283"/>
                    <a:pt x="12512" y="8377"/>
                  </a:cubicBezTo>
                  <a:cubicBezTo>
                    <a:pt x="12629" y="8417"/>
                    <a:pt x="12743" y="8437"/>
                    <a:pt x="12854" y="8437"/>
                  </a:cubicBezTo>
                  <a:cubicBezTo>
                    <a:pt x="12998" y="8437"/>
                    <a:pt x="13136" y="8403"/>
                    <a:pt x="13269" y="8335"/>
                  </a:cubicBezTo>
                  <a:cubicBezTo>
                    <a:pt x="13497" y="8219"/>
                    <a:pt x="13696" y="8055"/>
                    <a:pt x="13852" y="7853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4"/>
                    <a:pt x="14010" y="6490"/>
                    <a:pt x="13820" y="6209"/>
                  </a:cubicBezTo>
                  <a:cubicBezTo>
                    <a:pt x="13579" y="5841"/>
                    <a:pt x="13374" y="5550"/>
                    <a:pt x="13205" y="5334"/>
                  </a:cubicBezTo>
                  <a:cubicBezTo>
                    <a:pt x="13037" y="5117"/>
                    <a:pt x="12777" y="4835"/>
                    <a:pt x="12424" y="4490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6"/>
                  </a:lnTo>
                  <a:cubicBezTo>
                    <a:pt x="13252" y="1174"/>
                    <a:pt x="13288" y="933"/>
                    <a:pt x="13214" y="691"/>
                  </a:cubicBezTo>
                  <a:cubicBezTo>
                    <a:pt x="13140" y="447"/>
                    <a:pt x="13006" y="265"/>
                    <a:pt x="12813" y="141"/>
                  </a:cubicBezTo>
                  <a:cubicBezTo>
                    <a:pt x="12667" y="47"/>
                    <a:pt x="12506" y="0"/>
                    <a:pt x="12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5"/>
            <p:cNvSpPr/>
            <p:nvPr/>
          </p:nvSpPr>
          <p:spPr>
            <a:xfrm>
              <a:off x="5438375" y="3780525"/>
              <a:ext cx="15400" cy="65550"/>
            </a:xfrm>
            <a:custGeom>
              <a:rect b="b" l="l" r="r" t="t"/>
              <a:pathLst>
                <a:path extrusionOk="0" h="2622" w="616">
                  <a:moveTo>
                    <a:pt x="308" y="0"/>
                  </a:moveTo>
                  <a:cubicBezTo>
                    <a:pt x="138" y="0"/>
                    <a:pt x="1" y="141"/>
                    <a:pt x="5" y="310"/>
                  </a:cubicBezTo>
                  <a:lnTo>
                    <a:pt x="5" y="2318"/>
                  </a:lnTo>
                  <a:cubicBezTo>
                    <a:pt x="5" y="2486"/>
                    <a:pt x="140" y="2622"/>
                    <a:pt x="308" y="2622"/>
                  </a:cubicBezTo>
                  <a:cubicBezTo>
                    <a:pt x="475" y="2622"/>
                    <a:pt x="610" y="2486"/>
                    <a:pt x="610" y="2320"/>
                  </a:cubicBezTo>
                  <a:lnTo>
                    <a:pt x="610" y="310"/>
                  </a:lnTo>
                  <a:cubicBezTo>
                    <a:pt x="616" y="141"/>
                    <a:pt x="479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5"/>
            <p:cNvSpPr/>
            <p:nvPr/>
          </p:nvSpPr>
          <p:spPr>
            <a:xfrm>
              <a:off x="5473850" y="3830725"/>
              <a:ext cx="15350" cy="68525"/>
            </a:xfrm>
            <a:custGeom>
              <a:rect b="b" l="l" r="r" t="t"/>
              <a:pathLst>
                <a:path extrusionOk="0" h="2741" w="614">
                  <a:moveTo>
                    <a:pt x="306" y="0"/>
                  </a:moveTo>
                  <a:cubicBezTo>
                    <a:pt x="137" y="0"/>
                    <a:pt x="0" y="141"/>
                    <a:pt x="4" y="312"/>
                  </a:cubicBezTo>
                  <a:lnTo>
                    <a:pt x="4" y="2438"/>
                  </a:lnTo>
                  <a:cubicBezTo>
                    <a:pt x="4" y="2605"/>
                    <a:pt x="139" y="2740"/>
                    <a:pt x="306" y="2740"/>
                  </a:cubicBezTo>
                  <a:cubicBezTo>
                    <a:pt x="307" y="2740"/>
                    <a:pt x="308" y="2740"/>
                    <a:pt x="309" y="2740"/>
                  </a:cubicBezTo>
                  <a:cubicBezTo>
                    <a:pt x="475" y="2740"/>
                    <a:pt x="610" y="2604"/>
                    <a:pt x="610" y="2438"/>
                  </a:cubicBezTo>
                  <a:lnTo>
                    <a:pt x="610" y="312"/>
                  </a:lnTo>
                  <a:cubicBezTo>
                    <a:pt x="613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5"/>
            <p:cNvSpPr/>
            <p:nvPr/>
          </p:nvSpPr>
          <p:spPr>
            <a:xfrm>
              <a:off x="5544725" y="3889825"/>
              <a:ext cx="15375" cy="65550"/>
            </a:xfrm>
            <a:custGeom>
              <a:rect b="b" l="l" r="r" t="t"/>
              <a:pathLst>
                <a:path extrusionOk="0" h="2622" w="615">
                  <a:moveTo>
                    <a:pt x="307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319"/>
                  </a:lnTo>
                  <a:cubicBezTo>
                    <a:pt x="4" y="2486"/>
                    <a:pt x="141" y="2622"/>
                    <a:pt x="307" y="2622"/>
                  </a:cubicBezTo>
                  <a:cubicBezTo>
                    <a:pt x="474" y="2622"/>
                    <a:pt x="611" y="2486"/>
                    <a:pt x="611" y="2319"/>
                  </a:cubicBezTo>
                  <a:lnTo>
                    <a:pt x="611" y="310"/>
                  </a:lnTo>
                  <a:cubicBezTo>
                    <a:pt x="615" y="141"/>
                    <a:pt x="478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5"/>
            <p:cNvSpPr/>
            <p:nvPr/>
          </p:nvSpPr>
          <p:spPr>
            <a:xfrm>
              <a:off x="5645250" y="3940225"/>
              <a:ext cx="15175" cy="59450"/>
            </a:xfrm>
            <a:custGeom>
              <a:rect b="b" l="l" r="r" t="t"/>
              <a:pathLst>
                <a:path extrusionOk="0" h="2378" w="607">
                  <a:moveTo>
                    <a:pt x="304" y="0"/>
                  </a:moveTo>
                  <a:cubicBezTo>
                    <a:pt x="136" y="0"/>
                    <a:pt x="1" y="135"/>
                    <a:pt x="1" y="303"/>
                  </a:cubicBezTo>
                  <a:lnTo>
                    <a:pt x="1" y="2076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6"/>
                  </a:cubicBezTo>
                  <a:lnTo>
                    <a:pt x="606" y="303"/>
                  </a:lnTo>
                  <a:cubicBezTo>
                    <a:pt x="606" y="135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5"/>
            <p:cNvSpPr/>
            <p:nvPr/>
          </p:nvSpPr>
          <p:spPr>
            <a:xfrm>
              <a:off x="5754450" y="3960725"/>
              <a:ext cx="15400" cy="36025"/>
            </a:xfrm>
            <a:custGeom>
              <a:rect b="b" l="l" r="r" t="t"/>
              <a:pathLst>
                <a:path extrusionOk="0" h="1441" w="616">
                  <a:moveTo>
                    <a:pt x="308" y="0"/>
                  </a:moveTo>
                  <a:cubicBezTo>
                    <a:pt x="137" y="0"/>
                    <a:pt x="0" y="140"/>
                    <a:pt x="6" y="310"/>
                  </a:cubicBezTo>
                  <a:lnTo>
                    <a:pt x="6" y="1137"/>
                  </a:lnTo>
                  <a:cubicBezTo>
                    <a:pt x="4" y="1305"/>
                    <a:pt x="141" y="1441"/>
                    <a:pt x="308" y="1441"/>
                  </a:cubicBezTo>
                  <a:cubicBezTo>
                    <a:pt x="476" y="1441"/>
                    <a:pt x="611" y="1305"/>
                    <a:pt x="611" y="1137"/>
                  </a:cubicBezTo>
                  <a:lnTo>
                    <a:pt x="611" y="310"/>
                  </a:lnTo>
                  <a:cubicBezTo>
                    <a:pt x="615" y="140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5"/>
            <p:cNvSpPr/>
            <p:nvPr/>
          </p:nvSpPr>
          <p:spPr>
            <a:xfrm>
              <a:off x="5970200" y="3919700"/>
              <a:ext cx="15175" cy="47500"/>
            </a:xfrm>
            <a:custGeom>
              <a:rect b="b" l="l" r="r" t="t"/>
              <a:pathLst>
                <a:path extrusionOk="0" h="1900" w="607">
                  <a:moveTo>
                    <a:pt x="303" y="1"/>
                  </a:moveTo>
                  <a:cubicBezTo>
                    <a:pt x="139" y="1"/>
                    <a:pt x="4" y="132"/>
                    <a:pt x="1" y="298"/>
                  </a:cubicBezTo>
                  <a:lnTo>
                    <a:pt x="1" y="1597"/>
                  </a:lnTo>
                  <a:cubicBezTo>
                    <a:pt x="1" y="1764"/>
                    <a:pt x="136" y="1899"/>
                    <a:pt x="304" y="1899"/>
                  </a:cubicBezTo>
                  <a:cubicBezTo>
                    <a:pt x="471" y="1899"/>
                    <a:pt x="606" y="1764"/>
                    <a:pt x="606" y="1597"/>
                  </a:cubicBezTo>
                  <a:lnTo>
                    <a:pt x="606" y="298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5"/>
            <p:cNvSpPr/>
            <p:nvPr/>
          </p:nvSpPr>
          <p:spPr>
            <a:xfrm>
              <a:off x="6017450" y="3869500"/>
              <a:ext cx="15200" cy="65200"/>
            </a:xfrm>
            <a:custGeom>
              <a:rect b="b" l="l" r="r" t="t"/>
              <a:pathLst>
                <a:path extrusionOk="0" h="2608" w="608">
                  <a:moveTo>
                    <a:pt x="304" y="1"/>
                  </a:moveTo>
                  <a:cubicBezTo>
                    <a:pt x="140" y="1"/>
                    <a:pt x="5" y="132"/>
                    <a:pt x="1" y="296"/>
                  </a:cubicBezTo>
                  <a:lnTo>
                    <a:pt x="1" y="2306"/>
                  </a:lnTo>
                  <a:cubicBezTo>
                    <a:pt x="0" y="2472"/>
                    <a:pt x="137" y="2608"/>
                    <a:pt x="304" y="2608"/>
                  </a:cubicBezTo>
                  <a:cubicBezTo>
                    <a:pt x="472" y="2608"/>
                    <a:pt x="607" y="2472"/>
                    <a:pt x="607" y="2306"/>
                  </a:cubicBezTo>
                  <a:lnTo>
                    <a:pt x="607" y="296"/>
                  </a:lnTo>
                  <a:cubicBezTo>
                    <a:pt x="603" y="132"/>
                    <a:pt x="469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5"/>
            <p:cNvSpPr/>
            <p:nvPr/>
          </p:nvSpPr>
          <p:spPr>
            <a:xfrm>
              <a:off x="5377275" y="3140950"/>
              <a:ext cx="793475" cy="793500"/>
            </a:xfrm>
            <a:custGeom>
              <a:rect b="b" l="l" r="r" t="t"/>
              <a:pathLst>
                <a:path extrusionOk="0" h="31740" w="31739">
                  <a:moveTo>
                    <a:pt x="15869" y="0"/>
                  </a:moveTo>
                  <a:cubicBezTo>
                    <a:pt x="11660" y="0"/>
                    <a:pt x="7624" y="1672"/>
                    <a:pt x="4648" y="4648"/>
                  </a:cubicBezTo>
                  <a:cubicBezTo>
                    <a:pt x="1671" y="7625"/>
                    <a:pt x="1" y="11661"/>
                    <a:pt x="1" y="15870"/>
                  </a:cubicBezTo>
                  <a:cubicBezTo>
                    <a:pt x="1" y="20079"/>
                    <a:pt x="1671" y="24114"/>
                    <a:pt x="4648" y="27091"/>
                  </a:cubicBezTo>
                  <a:cubicBezTo>
                    <a:pt x="7624" y="30067"/>
                    <a:pt x="11660" y="31739"/>
                    <a:pt x="15869" y="31739"/>
                  </a:cubicBezTo>
                  <a:cubicBezTo>
                    <a:pt x="20078" y="31739"/>
                    <a:pt x="24115" y="30067"/>
                    <a:pt x="27090" y="27091"/>
                  </a:cubicBezTo>
                  <a:cubicBezTo>
                    <a:pt x="30066" y="24114"/>
                    <a:pt x="31738" y="20079"/>
                    <a:pt x="31738" y="15870"/>
                  </a:cubicBezTo>
                  <a:cubicBezTo>
                    <a:pt x="31738" y="11661"/>
                    <a:pt x="30066" y="7625"/>
                    <a:pt x="27090" y="4648"/>
                  </a:cubicBezTo>
                  <a:cubicBezTo>
                    <a:pt x="24115" y="1672"/>
                    <a:pt x="20078" y="0"/>
                    <a:pt x="15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5"/>
            <p:cNvSpPr/>
            <p:nvPr/>
          </p:nvSpPr>
          <p:spPr>
            <a:xfrm>
              <a:off x="5355650" y="3133475"/>
              <a:ext cx="879600" cy="808675"/>
            </a:xfrm>
            <a:custGeom>
              <a:rect b="b" l="l" r="r" t="t"/>
              <a:pathLst>
                <a:path extrusionOk="0" h="32347" w="35184">
                  <a:moveTo>
                    <a:pt x="16767" y="607"/>
                  </a:moveTo>
                  <a:cubicBezTo>
                    <a:pt x="19629" y="607"/>
                    <a:pt x="22437" y="1401"/>
                    <a:pt x="24876" y="2901"/>
                  </a:cubicBezTo>
                  <a:cubicBezTo>
                    <a:pt x="32192" y="7390"/>
                    <a:pt x="34492" y="16994"/>
                    <a:pt x="30003" y="24309"/>
                  </a:cubicBezTo>
                  <a:cubicBezTo>
                    <a:pt x="27829" y="27854"/>
                    <a:pt x="24405" y="30340"/>
                    <a:pt x="20361" y="31308"/>
                  </a:cubicBezTo>
                  <a:cubicBezTo>
                    <a:pt x="19147" y="31598"/>
                    <a:pt x="17922" y="31742"/>
                    <a:pt x="16705" y="31742"/>
                  </a:cubicBezTo>
                  <a:cubicBezTo>
                    <a:pt x="13867" y="31742"/>
                    <a:pt x="11076" y="30960"/>
                    <a:pt x="8595" y="29438"/>
                  </a:cubicBezTo>
                  <a:cubicBezTo>
                    <a:pt x="5050" y="27263"/>
                    <a:pt x="2565" y="23839"/>
                    <a:pt x="1596" y="19796"/>
                  </a:cubicBezTo>
                  <a:cubicBezTo>
                    <a:pt x="627" y="15752"/>
                    <a:pt x="1293" y="11573"/>
                    <a:pt x="3466" y="8030"/>
                  </a:cubicBezTo>
                  <a:cubicBezTo>
                    <a:pt x="6402" y="3245"/>
                    <a:pt x="11522" y="607"/>
                    <a:pt x="16760" y="607"/>
                  </a:cubicBez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0"/>
                  </a:moveTo>
                  <a:cubicBezTo>
                    <a:pt x="11319" y="0"/>
                    <a:pt x="5999" y="2742"/>
                    <a:pt x="2951" y="7710"/>
                  </a:cubicBezTo>
                  <a:cubicBezTo>
                    <a:pt x="691" y="11393"/>
                    <a:pt x="1" y="15735"/>
                    <a:pt x="1008" y="19936"/>
                  </a:cubicBezTo>
                  <a:cubicBezTo>
                    <a:pt x="2013" y="24137"/>
                    <a:pt x="4595" y="27695"/>
                    <a:pt x="8277" y="29953"/>
                  </a:cubicBezTo>
                  <a:cubicBezTo>
                    <a:pt x="10855" y="31536"/>
                    <a:pt x="13755" y="32347"/>
                    <a:pt x="16705" y="32347"/>
                  </a:cubicBezTo>
                  <a:cubicBezTo>
                    <a:pt x="17984" y="32346"/>
                    <a:pt x="19259" y="32195"/>
                    <a:pt x="20501" y="31896"/>
                  </a:cubicBezTo>
                  <a:cubicBezTo>
                    <a:pt x="24704" y="30890"/>
                    <a:pt x="28260" y="28307"/>
                    <a:pt x="30520" y="24626"/>
                  </a:cubicBezTo>
                  <a:cubicBezTo>
                    <a:pt x="35183" y="17024"/>
                    <a:pt x="32792" y="7048"/>
                    <a:pt x="25192" y="2384"/>
                  </a:cubicBezTo>
                  <a:cubicBezTo>
                    <a:pt x="22560" y="769"/>
                    <a:pt x="19644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5"/>
            <p:cNvSpPr/>
            <p:nvPr/>
          </p:nvSpPr>
          <p:spPr>
            <a:xfrm>
              <a:off x="5377250" y="3087875"/>
              <a:ext cx="793500" cy="793500"/>
            </a:xfrm>
            <a:custGeom>
              <a:rect b="b" l="l" r="r" t="t"/>
              <a:pathLst>
                <a:path extrusionOk="0" h="31740" w="31740">
                  <a:moveTo>
                    <a:pt x="15870" y="1"/>
                  </a:moveTo>
                  <a:cubicBezTo>
                    <a:pt x="11661" y="1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7" y="24115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48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5"/>
            <p:cNvSpPr/>
            <p:nvPr/>
          </p:nvSpPr>
          <p:spPr>
            <a:xfrm>
              <a:off x="5355650" y="3080150"/>
              <a:ext cx="836700" cy="808725"/>
            </a:xfrm>
            <a:custGeom>
              <a:rect b="b" l="l" r="r" t="t"/>
              <a:pathLst>
                <a:path extrusionOk="0" h="32349" w="33468">
                  <a:moveTo>
                    <a:pt x="16762" y="606"/>
                  </a:moveTo>
                  <a:cubicBezTo>
                    <a:pt x="19601" y="606"/>
                    <a:pt x="22393" y="1389"/>
                    <a:pt x="24874" y="2911"/>
                  </a:cubicBezTo>
                  <a:cubicBezTo>
                    <a:pt x="28419" y="5086"/>
                    <a:pt x="30904" y="8510"/>
                    <a:pt x="31873" y="12554"/>
                  </a:cubicBezTo>
                  <a:cubicBezTo>
                    <a:pt x="32842" y="16597"/>
                    <a:pt x="32176" y="20776"/>
                    <a:pt x="30003" y="24320"/>
                  </a:cubicBezTo>
                  <a:cubicBezTo>
                    <a:pt x="27067" y="29103"/>
                    <a:pt x="21946" y="31741"/>
                    <a:pt x="16707" y="31741"/>
                  </a:cubicBezTo>
                  <a:cubicBezTo>
                    <a:pt x="13933" y="31741"/>
                    <a:pt x="11126" y="31001"/>
                    <a:pt x="8593" y="29448"/>
                  </a:cubicBezTo>
                  <a:cubicBezTo>
                    <a:pt x="5050" y="27273"/>
                    <a:pt x="2564" y="23849"/>
                    <a:pt x="1596" y="19806"/>
                  </a:cubicBezTo>
                  <a:cubicBezTo>
                    <a:pt x="627" y="15761"/>
                    <a:pt x="1291" y="11583"/>
                    <a:pt x="3466" y="8039"/>
                  </a:cubicBezTo>
                  <a:cubicBezTo>
                    <a:pt x="5640" y="4494"/>
                    <a:pt x="9065" y="2009"/>
                    <a:pt x="13108" y="1041"/>
                  </a:cubicBezTo>
                  <a:cubicBezTo>
                    <a:pt x="14305" y="754"/>
                    <a:pt x="15532" y="608"/>
                    <a:pt x="16762" y="606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49"/>
                    <a:pt x="12968" y="451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5"/>
                    <a:pt x="1" y="15745"/>
                    <a:pt x="1006" y="19947"/>
                  </a:cubicBezTo>
                  <a:cubicBezTo>
                    <a:pt x="2013" y="24148"/>
                    <a:pt x="4595" y="27705"/>
                    <a:pt x="8277" y="29964"/>
                  </a:cubicBezTo>
                  <a:cubicBezTo>
                    <a:pt x="10810" y="31522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5"/>
                    <a:pt x="30518" y="24637"/>
                  </a:cubicBezTo>
                  <a:cubicBezTo>
                    <a:pt x="32778" y="20954"/>
                    <a:pt x="33468" y="16611"/>
                    <a:pt x="32461" y="12412"/>
                  </a:cubicBezTo>
                  <a:cubicBezTo>
                    <a:pt x="31455" y="8212"/>
                    <a:pt x="28875" y="4654"/>
                    <a:pt x="25192" y="2394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5"/>
            <p:cNvSpPr/>
            <p:nvPr/>
          </p:nvSpPr>
          <p:spPr>
            <a:xfrm>
              <a:off x="5436750" y="3147400"/>
              <a:ext cx="674475" cy="674450"/>
            </a:xfrm>
            <a:custGeom>
              <a:rect b="b" l="l" r="r" t="t"/>
              <a:pathLst>
                <a:path extrusionOk="0" h="26978" w="26979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2" y="6480"/>
                    <a:pt x="1" y="9912"/>
                    <a:pt x="1" y="13489"/>
                  </a:cubicBezTo>
                  <a:cubicBezTo>
                    <a:pt x="1" y="17066"/>
                    <a:pt x="1422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7" y="26978"/>
                    <a:pt x="20499" y="25557"/>
                    <a:pt x="23029" y="23027"/>
                  </a:cubicBezTo>
                  <a:cubicBezTo>
                    <a:pt x="25558" y="20498"/>
                    <a:pt x="26979" y="17066"/>
                    <a:pt x="26979" y="13489"/>
                  </a:cubicBezTo>
                  <a:cubicBezTo>
                    <a:pt x="26979" y="9912"/>
                    <a:pt x="25558" y="6480"/>
                    <a:pt x="23029" y="3951"/>
                  </a:cubicBezTo>
                  <a:cubicBezTo>
                    <a:pt x="20499" y="1421"/>
                    <a:pt x="17067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5"/>
            <p:cNvSpPr/>
            <p:nvPr/>
          </p:nvSpPr>
          <p:spPr>
            <a:xfrm>
              <a:off x="5380700" y="3139875"/>
              <a:ext cx="786650" cy="689700"/>
            </a:xfrm>
            <a:custGeom>
              <a:rect b="b" l="l" r="r" t="t"/>
              <a:pathLst>
                <a:path extrusionOk="0" h="27588" w="31466">
                  <a:moveTo>
                    <a:pt x="15754" y="606"/>
                  </a:moveTo>
                  <a:lnTo>
                    <a:pt x="15754" y="607"/>
                  </a:lnTo>
                  <a:cubicBezTo>
                    <a:pt x="15756" y="607"/>
                    <a:pt x="15759" y="607"/>
                    <a:pt x="15761" y="607"/>
                  </a:cubicBezTo>
                  <a:cubicBezTo>
                    <a:pt x="18186" y="607"/>
                    <a:pt x="20563" y="1279"/>
                    <a:pt x="22629" y="2550"/>
                  </a:cubicBezTo>
                  <a:cubicBezTo>
                    <a:pt x="28826" y="6351"/>
                    <a:pt x="30774" y="14488"/>
                    <a:pt x="26972" y="20684"/>
                  </a:cubicBezTo>
                  <a:cubicBezTo>
                    <a:pt x="25130" y="23687"/>
                    <a:pt x="22229" y="25790"/>
                    <a:pt x="18804" y="26612"/>
                  </a:cubicBezTo>
                  <a:cubicBezTo>
                    <a:pt x="17776" y="26859"/>
                    <a:pt x="16738" y="26981"/>
                    <a:pt x="15707" y="26981"/>
                  </a:cubicBezTo>
                  <a:cubicBezTo>
                    <a:pt x="13303" y="26981"/>
                    <a:pt x="10938" y="26318"/>
                    <a:pt x="8836" y="25029"/>
                  </a:cubicBezTo>
                  <a:cubicBezTo>
                    <a:pt x="2640" y="21226"/>
                    <a:pt x="691" y="13091"/>
                    <a:pt x="4493" y="6895"/>
                  </a:cubicBezTo>
                  <a:cubicBezTo>
                    <a:pt x="6978" y="2842"/>
                    <a:pt x="11316" y="606"/>
                    <a:pt x="15754" y="606"/>
                  </a:cubicBezTo>
                  <a:close/>
                  <a:moveTo>
                    <a:pt x="15755" y="0"/>
                  </a:moveTo>
                  <a:cubicBezTo>
                    <a:pt x="11113" y="0"/>
                    <a:pt x="6578" y="2339"/>
                    <a:pt x="3977" y="6577"/>
                  </a:cubicBezTo>
                  <a:cubicBezTo>
                    <a:pt x="0" y="13059"/>
                    <a:pt x="2038" y="21569"/>
                    <a:pt x="8520" y="25544"/>
                  </a:cubicBezTo>
                  <a:cubicBezTo>
                    <a:pt x="10718" y="26894"/>
                    <a:pt x="13191" y="27588"/>
                    <a:pt x="15707" y="27588"/>
                  </a:cubicBezTo>
                  <a:cubicBezTo>
                    <a:pt x="16797" y="27586"/>
                    <a:pt x="17884" y="27457"/>
                    <a:pt x="18944" y="27202"/>
                  </a:cubicBezTo>
                  <a:cubicBezTo>
                    <a:pt x="22527" y="26344"/>
                    <a:pt x="25561" y="24142"/>
                    <a:pt x="27487" y="21002"/>
                  </a:cubicBezTo>
                  <a:cubicBezTo>
                    <a:pt x="31466" y="14519"/>
                    <a:pt x="29429" y="6012"/>
                    <a:pt x="22945" y="2033"/>
                  </a:cubicBezTo>
                  <a:cubicBezTo>
                    <a:pt x="20700" y="656"/>
                    <a:pt x="18213" y="0"/>
                    <a:pt x="157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5"/>
            <p:cNvSpPr/>
            <p:nvPr/>
          </p:nvSpPr>
          <p:spPr>
            <a:xfrm>
              <a:off x="5574875" y="3255600"/>
              <a:ext cx="352550" cy="456400"/>
            </a:xfrm>
            <a:custGeom>
              <a:rect b="b" l="l" r="r" t="t"/>
              <a:pathLst>
                <a:path extrusionOk="0" h="18256" w="14102">
                  <a:moveTo>
                    <a:pt x="12329" y="0"/>
                  </a:moveTo>
                  <a:cubicBezTo>
                    <a:pt x="12272" y="0"/>
                    <a:pt x="12212" y="5"/>
                    <a:pt x="12152" y="15"/>
                  </a:cubicBezTo>
                  <a:cubicBezTo>
                    <a:pt x="11904" y="54"/>
                    <a:pt x="11702" y="203"/>
                    <a:pt x="11545" y="459"/>
                  </a:cubicBezTo>
                  <a:lnTo>
                    <a:pt x="10100" y="2812"/>
                  </a:lnTo>
                  <a:lnTo>
                    <a:pt x="10100" y="2812"/>
                  </a:lnTo>
                  <a:cubicBezTo>
                    <a:pt x="9019" y="2227"/>
                    <a:pt x="7994" y="1934"/>
                    <a:pt x="7025" y="1934"/>
                  </a:cubicBezTo>
                  <a:cubicBezTo>
                    <a:pt x="7001" y="1934"/>
                    <a:pt x="6978" y="1934"/>
                    <a:pt x="6954" y="1935"/>
                  </a:cubicBezTo>
                  <a:cubicBezTo>
                    <a:pt x="5636" y="1956"/>
                    <a:pt x="4639" y="2516"/>
                    <a:pt x="3964" y="3615"/>
                  </a:cubicBezTo>
                  <a:cubicBezTo>
                    <a:pt x="3687" y="4067"/>
                    <a:pt x="3504" y="4496"/>
                    <a:pt x="3416" y="4904"/>
                  </a:cubicBezTo>
                  <a:cubicBezTo>
                    <a:pt x="3326" y="5310"/>
                    <a:pt x="3305" y="5687"/>
                    <a:pt x="3353" y="6032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4" y="12790"/>
                    <a:pt x="4981" y="12633"/>
                    <a:pt x="4749" y="12448"/>
                  </a:cubicBezTo>
                  <a:cubicBezTo>
                    <a:pt x="4425" y="12230"/>
                    <a:pt x="4126" y="11979"/>
                    <a:pt x="3856" y="11698"/>
                  </a:cubicBezTo>
                  <a:cubicBezTo>
                    <a:pt x="3590" y="11422"/>
                    <a:pt x="3398" y="11191"/>
                    <a:pt x="3277" y="11009"/>
                  </a:cubicBezTo>
                  <a:cubicBezTo>
                    <a:pt x="3155" y="10825"/>
                    <a:pt x="3019" y="10601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4"/>
                    <a:pt x="1907" y="9212"/>
                  </a:cubicBezTo>
                  <a:cubicBezTo>
                    <a:pt x="1747" y="9133"/>
                    <a:pt x="1587" y="9094"/>
                    <a:pt x="1426" y="9094"/>
                  </a:cubicBezTo>
                  <a:cubicBezTo>
                    <a:pt x="1333" y="9094"/>
                    <a:pt x="1240" y="9107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3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29"/>
                    <a:pt x="3140" y="14641"/>
                  </a:cubicBezTo>
                  <a:lnTo>
                    <a:pt x="3140" y="14641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3"/>
                  </a:cubicBezTo>
                  <a:cubicBezTo>
                    <a:pt x="1926" y="18074"/>
                    <a:pt x="2190" y="18231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9" y="16289"/>
                    <a:pt x="7075" y="16328"/>
                    <a:pt x="7414" y="16328"/>
                  </a:cubicBezTo>
                  <a:cubicBezTo>
                    <a:pt x="7949" y="16328"/>
                    <a:pt x="8463" y="16232"/>
                    <a:pt x="8956" y="16038"/>
                  </a:cubicBezTo>
                  <a:cubicBezTo>
                    <a:pt x="9761" y="15723"/>
                    <a:pt x="10412" y="15144"/>
                    <a:pt x="10909" y="14299"/>
                  </a:cubicBezTo>
                  <a:cubicBezTo>
                    <a:pt x="11222" y="13774"/>
                    <a:pt x="11407" y="13268"/>
                    <a:pt x="11467" y="12781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1"/>
                    <a:pt x="10835" y="10394"/>
                    <a:pt x="10521" y="9978"/>
                  </a:cubicBezTo>
                  <a:cubicBezTo>
                    <a:pt x="10199" y="9547"/>
                    <a:pt x="9772" y="9054"/>
                    <a:pt x="9242" y="8501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6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1"/>
                  </a:cubicBezTo>
                  <a:cubicBezTo>
                    <a:pt x="10528" y="6439"/>
                    <a:pt x="11187" y="7093"/>
                    <a:pt x="11758" y="7821"/>
                  </a:cubicBezTo>
                  <a:cubicBezTo>
                    <a:pt x="11991" y="8098"/>
                    <a:pt x="12244" y="8285"/>
                    <a:pt x="12512" y="8377"/>
                  </a:cubicBezTo>
                  <a:cubicBezTo>
                    <a:pt x="12630" y="8417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5"/>
                  </a:cubicBezTo>
                  <a:cubicBezTo>
                    <a:pt x="13497" y="8221"/>
                    <a:pt x="13696" y="8055"/>
                    <a:pt x="13852" y="7854"/>
                  </a:cubicBezTo>
                  <a:cubicBezTo>
                    <a:pt x="14007" y="7653"/>
                    <a:pt x="14088" y="7399"/>
                    <a:pt x="14095" y="7093"/>
                  </a:cubicBezTo>
                  <a:cubicBezTo>
                    <a:pt x="14101" y="6786"/>
                    <a:pt x="14010" y="6491"/>
                    <a:pt x="13820" y="6209"/>
                  </a:cubicBezTo>
                  <a:cubicBezTo>
                    <a:pt x="13579" y="5843"/>
                    <a:pt x="13374" y="5551"/>
                    <a:pt x="13205" y="5334"/>
                  </a:cubicBezTo>
                  <a:cubicBezTo>
                    <a:pt x="13037" y="5117"/>
                    <a:pt x="12777" y="4836"/>
                    <a:pt x="12424" y="4490"/>
                  </a:cubicBezTo>
                  <a:cubicBezTo>
                    <a:pt x="12175" y="4247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5"/>
                  </a:lnTo>
                  <a:cubicBezTo>
                    <a:pt x="13252" y="1174"/>
                    <a:pt x="13288" y="933"/>
                    <a:pt x="13214" y="690"/>
                  </a:cubicBezTo>
                  <a:cubicBezTo>
                    <a:pt x="13140" y="448"/>
                    <a:pt x="13006" y="264"/>
                    <a:pt x="12813" y="140"/>
                  </a:cubicBezTo>
                  <a:cubicBezTo>
                    <a:pt x="12667" y="47"/>
                    <a:pt x="12506" y="0"/>
                    <a:pt x="12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5"/>
            <p:cNvSpPr/>
            <p:nvPr/>
          </p:nvSpPr>
          <p:spPr>
            <a:xfrm>
              <a:off x="5438475" y="3699350"/>
              <a:ext cx="15200" cy="65200"/>
            </a:xfrm>
            <a:custGeom>
              <a:rect b="b" l="l" r="r" t="t"/>
              <a:pathLst>
                <a:path extrusionOk="0" h="2608" w="608">
                  <a:moveTo>
                    <a:pt x="304" y="1"/>
                  </a:moveTo>
                  <a:cubicBezTo>
                    <a:pt x="140" y="1"/>
                    <a:pt x="5" y="132"/>
                    <a:pt x="1" y="296"/>
                  </a:cubicBezTo>
                  <a:lnTo>
                    <a:pt x="1" y="2306"/>
                  </a:lnTo>
                  <a:cubicBezTo>
                    <a:pt x="1" y="2473"/>
                    <a:pt x="136" y="2608"/>
                    <a:pt x="304" y="2608"/>
                  </a:cubicBezTo>
                  <a:cubicBezTo>
                    <a:pt x="471" y="2608"/>
                    <a:pt x="608" y="2473"/>
                    <a:pt x="606" y="2306"/>
                  </a:cubicBezTo>
                  <a:lnTo>
                    <a:pt x="606" y="296"/>
                  </a:lnTo>
                  <a:cubicBezTo>
                    <a:pt x="604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5"/>
            <p:cNvSpPr/>
            <p:nvPr/>
          </p:nvSpPr>
          <p:spPr>
            <a:xfrm>
              <a:off x="5473950" y="3749550"/>
              <a:ext cx="15150" cy="68175"/>
            </a:xfrm>
            <a:custGeom>
              <a:rect b="b" l="l" r="r" t="t"/>
              <a:pathLst>
                <a:path extrusionOk="0" h="2727" w="606">
                  <a:moveTo>
                    <a:pt x="302" y="1"/>
                  </a:moveTo>
                  <a:cubicBezTo>
                    <a:pt x="138" y="1"/>
                    <a:pt x="4" y="132"/>
                    <a:pt x="0" y="298"/>
                  </a:cubicBezTo>
                  <a:lnTo>
                    <a:pt x="0" y="2424"/>
                  </a:lnTo>
                  <a:cubicBezTo>
                    <a:pt x="0" y="2591"/>
                    <a:pt x="135" y="2727"/>
                    <a:pt x="302" y="2727"/>
                  </a:cubicBezTo>
                  <a:cubicBezTo>
                    <a:pt x="470" y="2727"/>
                    <a:pt x="606" y="2591"/>
                    <a:pt x="606" y="2424"/>
                  </a:cubicBezTo>
                  <a:lnTo>
                    <a:pt x="606" y="298"/>
                  </a:lnTo>
                  <a:cubicBezTo>
                    <a:pt x="602" y="132"/>
                    <a:pt x="468" y="1"/>
                    <a:pt x="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5"/>
            <p:cNvSpPr/>
            <p:nvPr/>
          </p:nvSpPr>
          <p:spPr>
            <a:xfrm>
              <a:off x="5544825" y="3808650"/>
              <a:ext cx="15175" cy="65200"/>
            </a:xfrm>
            <a:custGeom>
              <a:rect b="b" l="l" r="r" t="t"/>
              <a:pathLst>
                <a:path extrusionOk="0" h="2608" w="607">
                  <a:moveTo>
                    <a:pt x="303" y="1"/>
                  </a:moveTo>
                  <a:cubicBezTo>
                    <a:pt x="139" y="1"/>
                    <a:pt x="4" y="132"/>
                    <a:pt x="0" y="296"/>
                  </a:cubicBezTo>
                  <a:lnTo>
                    <a:pt x="0" y="2306"/>
                  </a:lnTo>
                  <a:cubicBezTo>
                    <a:pt x="0" y="2472"/>
                    <a:pt x="137" y="2608"/>
                    <a:pt x="303" y="2608"/>
                  </a:cubicBezTo>
                  <a:cubicBezTo>
                    <a:pt x="470" y="2608"/>
                    <a:pt x="607" y="2472"/>
                    <a:pt x="607" y="2306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5"/>
            <p:cNvSpPr/>
            <p:nvPr/>
          </p:nvSpPr>
          <p:spPr>
            <a:xfrm>
              <a:off x="5645250" y="3858700"/>
              <a:ext cx="15175" cy="59475"/>
            </a:xfrm>
            <a:custGeom>
              <a:rect b="b" l="l" r="r" t="t"/>
              <a:pathLst>
                <a:path extrusionOk="0" h="2379" w="607">
                  <a:moveTo>
                    <a:pt x="304" y="0"/>
                  </a:moveTo>
                  <a:cubicBezTo>
                    <a:pt x="136" y="0"/>
                    <a:pt x="1" y="136"/>
                    <a:pt x="1" y="304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4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5"/>
            <p:cNvSpPr/>
            <p:nvPr/>
          </p:nvSpPr>
          <p:spPr>
            <a:xfrm>
              <a:off x="5754550" y="3879550"/>
              <a:ext cx="15200" cy="35675"/>
            </a:xfrm>
            <a:custGeom>
              <a:rect b="b" l="l" r="r" t="t"/>
              <a:pathLst>
                <a:path extrusionOk="0" h="1427" w="608">
                  <a:moveTo>
                    <a:pt x="304" y="1"/>
                  </a:moveTo>
                  <a:cubicBezTo>
                    <a:pt x="140" y="1"/>
                    <a:pt x="4" y="132"/>
                    <a:pt x="2" y="297"/>
                  </a:cubicBezTo>
                  <a:lnTo>
                    <a:pt x="2" y="1123"/>
                  </a:lnTo>
                  <a:cubicBezTo>
                    <a:pt x="0" y="1290"/>
                    <a:pt x="137" y="1427"/>
                    <a:pt x="304" y="1427"/>
                  </a:cubicBezTo>
                  <a:cubicBezTo>
                    <a:pt x="472" y="1427"/>
                    <a:pt x="607" y="1290"/>
                    <a:pt x="607" y="1123"/>
                  </a:cubicBezTo>
                  <a:lnTo>
                    <a:pt x="607" y="297"/>
                  </a:lnTo>
                  <a:cubicBezTo>
                    <a:pt x="603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5"/>
            <p:cNvSpPr/>
            <p:nvPr/>
          </p:nvSpPr>
          <p:spPr>
            <a:xfrm>
              <a:off x="5970200" y="3838175"/>
              <a:ext cx="15175" cy="47500"/>
            </a:xfrm>
            <a:custGeom>
              <a:rect b="b" l="l" r="r" t="t"/>
              <a:pathLst>
                <a:path extrusionOk="0" h="1900" w="607">
                  <a:moveTo>
                    <a:pt x="303" y="1"/>
                  </a:moveTo>
                  <a:cubicBezTo>
                    <a:pt x="139" y="1"/>
                    <a:pt x="4" y="132"/>
                    <a:pt x="1" y="296"/>
                  </a:cubicBezTo>
                  <a:lnTo>
                    <a:pt x="1" y="1596"/>
                  </a:lnTo>
                  <a:cubicBezTo>
                    <a:pt x="1" y="1764"/>
                    <a:pt x="136" y="1899"/>
                    <a:pt x="304" y="1899"/>
                  </a:cubicBezTo>
                  <a:cubicBezTo>
                    <a:pt x="471" y="1899"/>
                    <a:pt x="606" y="1764"/>
                    <a:pt x="606" y="1596"/>
                  </a:cubicBezTo>
                  <a:lnTo>
                    <a:pt x="606" y="296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5"/>
            <p:cNvSpPr/>
            <p:nvPr/>
          </p:nvSpPr>
          <p:spPr>
            <a:xfrm>
              <a:off x="6017450" y="3787950"/>
              <a:ext cx="15200" cy="65225"/>
            </a:xfrm>
            <a:custGeom>
              <a:rect b="b" l="l" r="r" t="t"/>
              <a:pathLst>
                <a:path extrusionOk="0" h="2609" w="608">
                  <a:moveTo>
                    <a:pt x="304" y="0"/>
                  </a:moveTo>
                  <a:cubicBezTo>
                    <a:pt x="140" y="0"/>
                    <a:pt x="5" y="132"/>
                    <a:pt x="1" y="297"/>
                  </a:cubicBezTo>
                  <a:lnTo>
                    <a:pt x="1" y="2305"/>
                  </a:lnTo>
                  <a:cubicBezTo>
                    <a:pt x="0" y="2472"/>
                    <a:pt x="137" y="2609"/>
                    <a:pt x="304" y="2609"/>
                  </a:cubicBezTo>
                  <a:cubicBezTo>
                    <a:pt x="472" y="2609"/>
                    <a:pt x="607" y="2473"/>
                    <a:pt x="607" y="2305"/>
                  </a:cubicBezTo>
                  <a:lnTo>
                    <a:pt x="607" y="297"/>
                  </a:lnTo>
                  <a:cubicBezTo>
                    <a:pt x="603" y="132"/>
                    <a:pt x="469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5"/>
            <p:cNvSpPr/>
            <p:nvPr/>
          </p:nvSpPr>
          <p:spPr>
            <a:xfrm>
              <a:off x="5377250" y="3058800"/>
              <a:ext cx="793500" cy="793500"/>
            </a:xfrm>
            <a:custGeom>
              <a:rect b="b" l="l" r="r" t="t"/>
              <a:pathLst>
                <a:path extrusionOk="0" h="31740" w="31740">
                  <a:moveTo>
                    <a:pt x="15870" y="1"/>
                  </a:moveTo>
                  <a:cubicBezTo>
                    <a:pt x="11661" y="1"/>
                    <a:pt x="7625" y="1673"/>
                    <a:pt x="4649" y="4650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7" y="24116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50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5"/>
            <p:cNvSpPr/>
            <p:nvPr/>
          </p:nvSpPr>
          <p:spPr>
            <a:xfrm>
              <a:off x="5355650" y="3051300"/>
              <a:ext cx="879600" cy="808750"/>
            </a:xfrm>
            <a:custGeom>
              <a:rect b="b" l="l" r="r" t="t"/>
              <a:pathLst>
                <a:path extrusionOk="0" h="32350" w="35184">
                  <a:moveTo>
                    <a:pt x="16767" y="608"/>
                  </a:moveTo>
                  <a:cubicBezTo>
                    <a:pt x="19629" y="608"/>
                    <a:pt x="22437" y="1402"/>
                    <a:pt x="24876" y="2901"/>
                  </a:cubicBezTo>
                  <a:cubicBezTo>
                    <a:pt x="32190" y="7391"/>
                    <a:pt x="34492" y="16994"/>
                    <a:pt x="30003" y="24311"/>
                  </a:cubicBezTo>
                  <a:cubicBezTo>
                    <a:pt x="27828" y="27855"/>
                    <a:pt x="24404" y="30340"/>
                    <a:pt x="20361" y="31309"/>
                  </a:cubicBezTo>
                  <a:cubicBezTo>
                    <a:pt x="19147" y="31600"/>
                    <a:pt x="17922" y="31743"/>
                    <a:pt x="16705" y="31743"/>
                  </a:cubicBezTo>
                  <a:cubicBezTo>
                    <a:pt x="13867" y="31743"/>
                    <a:pt x="11075" y="30961"/>
                    <a:pt x="8595" y="29439"/>
                  </a:cubicBezTo>
                  <a:cubicBezTo>
                    <a:pt x="5050" y="27265"/>
                    <a:pt x="2564" y="23839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8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8" y="1"/>
                    <a:pt x="5999" y="2744"/>
                    <a:pt x="2951" y="7713"/>
                  </a:cubicBezTo>
                  <a:cubicBezTo>
                    <a:pt x="691" y="11395"/>
                    <a:pt x="1" y="15738"/>
                    <a:pt x="1006" y="19938"/>
                  </a:cubicBezTo>
                  <a:cubicBezTo>
                    <a:pt x="2013" y="24139"/>
                    <a:pt x="4595" y="27697"/>
                    <a:pt x="8277" y="29955"/>
                  </a:cubicBezTo>
                  <a:cubicBezTo>
                    <a:pt x="10854" y="31537"/>
                    <a:pt x="13754" y="32350"/>
                    <a:pt x="16704" y="32350"/>
                  </a:cubicBezTo>
                  <a:cubicBezTo>
                    <a:pt x="17983" y="32348"/>
                    <a:pt x="19258" y="32197"/>
                    <a:pt x="20501" y="31898"/>
                  </a:cubicBezTo>
                  <a:cubicBezTo>
                    <a:pt x="24702" y="30891"/>
                    <a:pt x="28260" y="28309"/>
                    <a:pt x="30518" y="24627"/>
                  </a:cubicBezTo>
                  <a:cubicBezTo>
                    <a:pt x="35183" y="17026"/>
                    <a:pt x="32792" y="7049"/>
                    <a:pt x="25192" y="2386"/>
                  </a:cubicBezTo>
                  <a:cubicBezTo>
                    <a:pt x="22560" y="770"/>
                    <a:pt x="19643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5"/>
            <p:cNvSpPr/>
            <p:nvPr/>
          </p:nvSpPr>
          <p:spPr>
            <a:xfrm>
              <a:off x="5377250" y="3005725"/>
              <a:ext cx="793500" cy="793500"/>
            </a:xfrm>
            <a:custGeom>
              <a:rect b="b" l="l" r="r" t="t"/>
              <a:pathLst>
                <a:path extrusionOk="0" h="31740" w="31740">
                  <a:moveTo>
                    <a:pt x="15870" y="1"/>
                  </a:moveTo>
                  <a:cubicBezTo>
                    <a:pt x="11661" y="1"/>
                    <a:pt x="7625" y="1673"/>
                    <a:pt x="4649" y="4650"/>
                  </a:cubicBezTo>
                  <a:cubicBezTo>
                    <a:pt x="1672" y="7626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6"/>
                    <a:pt x="27091" y="4650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5"/>
            <p:cNvSpPr/>
            <p:nvPr/>
          </p:nvSpPr>
          <p:spPr>
            <a:xfrm>
              <a:off x="5355650" y="2998250"/>
              <a:ext cx="879600" cy="808725"/>
            </a:xfrm>
            <a:custGeom>
              <a:rect b="b" l="l" r="r" t="t"/>
              <a:pathLst>
                <a:path extrusionOk="0" h="32349" w="35184">
                  <a:moveTo>
                    <a:pt x="16767" y="607"/>
                  </a:moveTo>
                  <a:cubicBezTo>
                    <a:pt x="19629" y="607"/>
                    <a:pt x="22437" y="1402"/>
                    <a:pt x="24876" y="2902"/>
                  </a:cubicBezTo>
                  <a:cubicBezTo>
                    <a:pt x="32192" y="7391"/>
                    <a:pt x="34492" y="16995"/>
                    <a:pt x="30003" y="24311"/>
                  </a:cubicBezTo>
                  <a:cubicBezTo>
                    <a:pt x="27829" y="27856"/>
                    <a:pt x="24405" y="30341"/>
                    <a:pt x="20361" y="31308"/>
                  </a:cubicBezTo>
                  <a:cubicBezTo>
                    <a:pt x="19147" y="31599"/>
                    <a:pt x="17922" y="31743"/>
                    <a:pt x="16705" y="31743"/>
                  </a:cubicBezTo>
                  <a:cubicBezTo>
                    <a:pt x="13867" y="31743"/>
                    <a:pt x="11076" y="30961"/>
                    <a:pt x="8595" y="29438"/>
                  </a:cubicBezTo>
                  <a:cubicBezTo>
                    <a:pt x="5050" y="27265"/>
                    <a:pt x="2565" y="23841"/>
                    <a:pt x="1596" y="19796"/>
                  </a:cubicBezTo>
                  <a:cubicBezTo>
                    <a:pt x="627" y="15753"/>
                    <a:pt x="1293" y="11574"/>
                    <a:pt x="3466" y="8030"/>
                  </a:cubicBezTo>
                  <a:cubicBezTo>
                    <a:pt x="6402" y="3246"/>
                    <a:pt x="11522" y="607"/>
                    <a:pt x="16760" y="607"/>
                  </a:cubicBez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1"/>
                  </a:moveTo>
                  <a:cubicBezTo>
                    <a:pt x="11319" y="1"/>
                    <a:pt x="5999" y="2743"/>
                    <a:pt x="2951" y="7711"/>
                  </a:cubicBezTo>
                  <a:cubicBezTo>
                    <a:pt x="691" y="11395"/>
                    <a:pt x="1" y="15736"/>
                    <a:pt x="1008" y="19937"/>
                  </a:cubicBezTo>
                  <a:cubicBezTo>
                    <a:pt x="2013" y="24138"/>
                    <a:pt x="4595" y="27696"/>
                    <a:pt x="8277" y="29954"/>
                  </a:cubicBezTo>
                  <a:cubicBezTo>
                    <a:pt x="10855" y="31536"/>
                    <a:pt x="13755" y="32349"/>
                    <a:pt x="16705" y="32349"/>
                  </a:cubicBezTo>
                  <a:cubicBezTo>
                    <a:pt x="17984" y="32348"/>
                    <a:pt x="19259" y="32195"/>
                    <a:pt x="20501" y="31897"/>
                  </a:cubicBezTo>
                  <a:cubicBezTo>
                    <a:pt x="24704" y="30890"/>
                    <a:pt x="28260" y="28308"/>
                    <a:pt x="30520" y="24626"/>
                  </a:cubicBezTo>
                  <a:cubicBezTo>
                    <a:pt x="35183" y="17026"/>
                    <a:pt x="32792" y="7048"/>
                    <a:pt x="25192" y="2385"/>
                  </a:cubicBezTo>
                  <a:cubicBezTo>
                    <a:pt x="22560" y="770"/>
                    <a:pt x="19644" y="1"/>
                    <a:pt x="16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5"/>
            <p:cNvSpPr/>
            <p:nvPr/>
          </p:nvSpPr>
          <p:spPr>
            <a:xfrm>
              <a:off x="5436750" y="3065250"/>
              <a:ext cx="674500" cy="674475"/>
            </a:xfrm>
            <a:custGeom>
              <a:rect b="b" l="l" r="r" t="t"/>
              <a:pathLst>
                <a:path extrusionOk="0" h="26979" w="26980">
                  <a:moveTo>
                    <a:pt x="13490" y="0"/>
                  </a:moveTo>
                  <a:cubicBezTo>
                    <a:pt x="9912" y="0"/>
                    <a:pt x="6482" y="1423"/>
                    <a:pt x="3952" y="3952"/>
                  </a:cubicBezTo>
                  <a:cubicBezTo>
                    <a:pt x="1423" y="6482"/>
                    <a:pt x="1" y="9912"/>
                    <a:pt x="1" y="13489"/>
                  </a:cubicBezTo>
                  <a:cubicBezTo>
                    <a:pt x="1" y="17068"/>
                    <a:pt x="1423" y="20498"/>
                    <a:pt x="3952" y="23029"/>
                  </a:cubicBezTo>
                  <a:cubicBezTo>
                    <a:pt x="6482" y="25558"/>
                    <a:pt x="9912" y="26978"/>
                    <a:pt x="13490" y="26978"/>
                  </a:cubicBezTo>
                  <a:cubicBezTo>
                    <a:pt x="17068" y="26978"/>
                    <a:pt x="20499" y="25558"/>
                    <a:pt x="23029" y="23029"/>
                  </a:cubicBezTo>
                  <a:cubicBezTo>
                    <a:pt x="25558" y="20498"/>
                    <a:pt x="26980" y="17068"/>
                    <a:pt x="26980" y="13489"/>
                  </a:cubicBezTo>
                  <a:cubicBezTo>
                    <a:pt x="26980" y="9912"/>
                    <a:pt x="25558" y="6482"/>
                    <a:pt x="23029" y="3952"/>
                  </a:cubicBezTo>
                  <a:cubicBezTo>
                    <a:pt x="20499" y="1423"/>
                    <a:pt x="17068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5"/>
            <p:cNvSpPr/>
            <p:nvPr/>
          </p:nvSpPr>
          <p:spPr>
            <a:xfrm>
              <a:off x="5380675" y="3057575"/>
              <a:ext cx="786650" cy="689625"/>
            </a:xfrm>
            <a:custGeom>
              <a:rect b="b" l="l" r="r" t="t"/>
              <a:pathLst>
                <a:path extrusionOk="0" h="27585" w="31466">
                  <a:moveTo>
                    <a:pt x="15758" y="606"/>
                  </a:moveTo>
                  <a:cubicBezTo>
                    <a:pt x="18163" y="606"/>
                    <a:pt x="20528" y="1269"/>
                    <a:pt x="22630" y="2558"/>
                  </a:cubicBezTo>
                  <a:cubicBezTo>
                    <a:pt x="28826" y="6360"/>
                    <a:pt x="30775" y="14496"/>
                    <a:pt x="26973" y="20692"/>
                  </a:cubicBezTo>
                  <a:cubicBezTo>
                    <a:pt x="24488" y="24744"/>
                    <a:pt x="20150" y="26980"/>
                    <a:pt x="15712" y="26980"/>
                  </a:cubicBezTo>
                  <a:cubicBezTo>
                    <a:pt x="13362" y="26980"/>
                    <a:pt x="10983" y="26353"/>
                    <a:pt x="8837" y="25036"/>
                  </a:cubicBezTo>
                  <a:cubicBezTo>
                    <a:pt x="2640" y="21235"/>
                    <a:pt x="692" y="13098"/>
                    <a:pt x="4494" y="6902"/>
                  </a:cubicBezTo>
                  <a:cubicBezTo>
                    <a:pt x="6336" y="3899"/>
                    <a:pt x="9236" y="1793"/>
                    <a:pt x="12662" y="974"/>
                  </a:cubicBezTo>
                  <a:cubicBezTo>
                    <a:pt x="13675" y="729"/>
                    <a:pt x="14714" y="606"/>
                    <a:pt x="15758" y="606"/>
                  </a:cubicBezTo>
                  <a:close/>
                  <a:moveTo>
                    <a:pt x="15757" y="0"/>
                  </a:moveTo>
                  <a:cubicBezTo>
                    <a:pt x="14680" y="0"/>
                    <a:pt x="13594" y="127"/>
                    <a:pt x="12520" y="384"/>
                  </a:cubicBezTo>
                  <a:cubicBezTo>
                    <a:pt x="8939" y="1242"/>
                    <a:pt x="5905" y="3445"/>
                    <a:pt x="3978" y="6584"/>
                  </a:cubicBezTo>
                  <a:cubicBezTo>
                    <a:pt x="0" y="13067"/>
                    <a:pt x="2039" y="21576"/>
                    <a:pt x="8521" y="25552"/>
                  </a:cubicBezTo>
                  <a:cubicBezTo>
                    <a:pt x="10681" y="26882"/>
                    <a:pt x="13167" y="27585"/>
                    <a:pt x="15704" y="27585"/>
                  </a:cubicBezTo>
                  <a:cubicBezTo>
                    <a:pt x="15706" y="27585"/>
                    <a:pt x="15708" y="27585"/>
                    <a:pt x="15711" y="27585"/>
                  </a:cubicBezTo>
                  <a:cubicBezTo>
                    <a:pt x="20352" y="27585"/>
                    <a:pt x="24889" y="25247"/>
                    <a:pt x="27488" y="21010"/>
                  </a:cubicBezTo>
                  <a:cubicBezTo>
                    <a:pt x="31466" y="14527"/>
                    <a:pt x="29427" y="6018"/>
                    <a:pt x="22946" y="2042"/>
                  </a:cubicBezTo>
                  <a:cubicBezTo>
                    <a:pt x="20747" y="693"/>
                    <a:pt x="18273" y="0"/>
                    <a:pt x="157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5"/>
            <p:cNvSpPr/>
            <p:nvPr/>
          </p:nvSpPr>
          <p:spPr>
            <a:xfrm>
              <a:off x="5574875" y="3173450"/>
              <a:ext cx="352550" cy="456400"/>
            </a:xfrm>
            <a:custGeom>
              <a:rect b="b" l="l" r="r" t="t"/>
              <a:pathLst>
                <a:path extrusionOk="0" h="18256" w="14102">
                  <a:moveTo>
                    <a:pt x="12329" y="1"/>
                  </a:moveTo>
                  <a:cubicBezTo>
                    <a:pt x="12271" y="1"/>
                    <a:pt x="12212" y="6"/>
                    <a:pt x="12152" y="16"/>
                  </a:cubicBezTo>
                  <a:cubicBezTo>
                    <a:pt x="11904" y="56"/>
                    <a:pt x="11702" y="203"/>
                    <a:pt x="11545" y="460"/>
                  </a:cubicBezTo>
                  <a:lnTo>
                    <a:pt x="10100" y="2813"/>
                  </a:lnTo>
                  <a:lnTo>
                    <a:pt x="10100" y="2813"/>
                  </a:lnTo>
                  <a:cubicBezTo>
                    <a:pt x="9021" y="2228"/>
                    <a:pt x="7997" y="1936"/>
                    <a:pt x="7030" y="1936"/>
                  </a:cubicBezTo>
                  <a:cubicBezTo>
                    <a:pt x="7004" y="1936"/>
                    <a:pt x="6979" y="1936"/>
                    <a:pt x="6954" y="1936"/>
                  </a:cubicBezTo>
                  <a:cubicBezTo>
                    <a:pt x="5636" y="1956"/>
                    <a:pt x="4639" y="2516"/>
                    <a:pt x="3964" y="3616"/>
                  </a:cubicBezTo>
                  <a:cubicBezTo>
                    <a:pt x="3687" y="4068"/>
                    <a:pt x="3504" y="4497"/>
                    <a:pt x="3416" y="4904"/>
                  </a:cubicBezTo>
                  <a:cubicBezTo>
                    <a:pt x="3326" y="5311"/>
                    <a:pt x="3305" y="5687"/>
                    <a:pt x="3353" y="6032"/>
                  </a:cubicBezTo>
                  <a:cubicBezTo>
                    <a:pt x="3400" y="6377"/>
                    <a:pt x="3546" y="6757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6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3"/>
                    <a:pt x="5502" y="12918"/>
                  </a:cubicBezTo>
                  <a:cubicBezTo>
                    <a:pt x="5234" y="12791"/>
                    <a:pt x="4981" y="12633"/>
                    <a:pt x="4749" y="12448"/>
                  </a:cubicBezTo>
                  <a:cubicBezTo>
                    <a:pt x="4425" y="12231"/>
                    <a:pt x="4127" y="11980"/>
                    <a:pt x="3856" y="11700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2"/>
                    <a:pt x="2615" y="9912"/>
                    <a:pt x="2576" y="9856"/>
                  </a:cubicBezTo>
                  <a:cubicBezTo>
                    <a:pt x="2381" y="9549"/>
                    <a:pt x="2158" y="9335"/>
                    <a:pt x="1907" y="9212"/>
                  </a:cubicBezTo>
                  <a:cubicBezTo>
                    <a:pt x="1747" y="9134"/>
                    <a:pt x="1587" y="9095"/>
                    <a:pt x="1426" y="9095"/>
                  </a:cubicBezTo>
                  <a:cubicBezTo>
                    <a:pt x="1333" y="9095"/>
                    <a:pt x="1240" y="9108"/>
                    <a:pt x="1146" y="9134"/>
                  </a:cubicBezTo>
                  <a:cubicBezTo>
                    <a:pt x="897" y="9200"/>
                    <a:pt x="666" y="9322"/>
                    <a:pt x="469" y="9488"/>
                  </a:cubicBezTo>
                  <a:cubicBezTo>
                    <a:pt x="275" y="9655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8"/>
                    <a:pt x="1569" y="17492"/>
                    <a:pt x="1748" y="17784"/>
                  </a:cubicBezTo>
                  <a:cubicBezTo>
                    <a:pt x="1926" y="18075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5" y="18256"/>
                    <a:pt x="3176" y="18105"/>
                    <a:pt x="3363" y="17802"/>
                  </a:cubicBezTo>
                  <a:lnTo>
                    <a:pt x="4704" y="15614"/>
                  </a:lnTo>
                  <a:lnTo>
                    <a:pt x="4704" y="15614"/>
                  </a:lnTo>
                  <a:cubicBezTo>
                    <a:pt x="5266" y="15894"/>
                    <a:pt x="5822" y="16094"/>
                    <a:pt x="6373" y="16213"/>
                  </a:cubicBezTo>
                  <a:cubicBezTo>
                    <a:pt x="6728" y="16290"/>
                    <a:pt x="7075" y="16329"/>
                    <a:pt x="7413" y="16329"/>
                  </a:cubicBezTo>
                  <a:cubicBezTo>
                    <a:pt x="7949" y="16329"/>
                    <a:pt x="8463" y="16232"/>
                    <a:pt x="8956" y="16039"/>
                  </a:cubicBezTo>
                  <a:cubicBezTo>
                    <a:pt x="9761" y="15725"/>
                    <a:pt x="10412" y="15144"/>
                    <a:pt x="10909" y="14299"/>
                  </a:cubicBezTo>
                  <a:cubicBezTo>
                    <a:pt x="11222" y="13774"/>
                    <a:pt x="11407" y="13269"/>
                    <a:pt x="11467" y="12782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2"/>
                    <a:pt x="10835" y="10395"/>
                    <a:pt x="10521" y="9978"/>
                  </a:cubicBezTo>
                  <a:cubicBezTo>
                    <a:pt x="10199" y="9547"/>
                    <a:pt x="9772" y="9055"/>
                    <a:pt x="9242" y="8501"/>
                  </a:cubicBezTo>
                  <a:lnTo>
                    <a:pt x="7930" y="7168"/>
                  </a:lnTo>
                  <a:cubicBezTo>
                    <a:pt x="7534" y="6780"/>
                    <a:pt x="7284" y="6450"/>
                    <a:pt x="7177" y="6177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50"/>
                    <a:pt x="7607" y="5044"/>
                    <a:pt x="7904" y="5044"/>
                  </a:cubicBezTo>
                  <a:cubicBezTo>
                    <a:pt x="7926" y="5044"/>
                    <a:pt x="7948" y="5045"/>
                    <a:pt x="7971" y="5046"/>
                  </a:cubicBezTo>
                  <a:cubicBezTo>
                    <a:pt x="8302" y="5063"/>
                    <a:pt x="8625" y="5160"/>
                    <a:pt x="8936" y="5335"/>
                  </a:cubicBezTo>
                  <a:cubicBezTo>
                    <a:pt x="9249" y="5511"/>
                    <a:pt x="9535" y="5691"/>
                    <a:pt x="9797" y="5872"/>
                  </a:cubicBezTo>
                  <a:cubicBezTo>
                    <a:pt x="10528" y="6440"/>
                    <a:pt x="11187" y="7095"/>
                    <a:pt x="11758" y="7821"/>
                  </a:cubicBezTo>
                  <a:cubicBezTo>
                    <a:pt x="11991" y="8099"/>
                    <a:pt x="12244" y="8285"/>
                    <a:pt x="12512" y="8377"/>
                  </a:cubicBezTo>
                  <a:cubicBezTo>
                    <a:pt x="12630" y="8418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6"/>
                  </a:cubicBezTo>
                  <a:cubicBezTo>
                    <a:pt x="13497" y="8221"/>
                    <a:pt x="13696" y="8057"/>
                    <a:pt x="13852" y="7854"/>
                  </a:cubicBezTo>
                  <a:cubicBezTo>
                    <a:pt x="14007" y="7653"/>
                    <a:pt x="14088" y="7399"/>
                    <a:pt x="14095" y="7093"/>
                  </a:cubicBezTo>
                  <a:cubicBezTo>
                    <a:pt x="14101" y="6786"/>
                    <a:pt x="14010" y="6492"/>
                    <a:pt x="13820" y="6209"/>
                  </a:cubicBezTo>
                  <a:cubicBezTo>
                    <a:pt x="13579" y="5843"/>
                    <a:pt x="13374" y="5552"/>
                    <a:pt x="13205" y="5335"/>
                  </a:cubicBezTo>
                  <a:cubicBezTo>
                    <a:pt x="13037" y="5118"/>
                    <a:pt x="12777" y="4837"/>
                    <a:pt x="12424" y="4490"/>
                  </a:cubicBezTo>
                  <a:cubicBezTo>
                    <a:pt x="12175" y="4248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2" y="1175"/>
                    <a:pt x="13288" y="934"/>
                    <a:pt x="13214" y="691"/>
                  </a:cubicBezTo>
                  <a:cubicBezTo>
                    <a:pt x="13140" y="449"/>
                    <a:pt x="13006" y="266"/>
                    <a:pt x="12813" y="142"/>
                  </a:cubicBezTo>
                  <a:cubicBezTo>
                    <a:pt x="12667" y="48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5"/>
            <p:cNvSpPr/>
            <p:nvPr/>
          </p:nvSpPr>
          <p:spPr>
            <a:xfrm>
              <a:off x="5438475" y="3617225"/>
              <a:ext cx="15200" cy="65200"/>
            </a:xfrm>
            <a:custGeom>
              <a:rect b="b" l="l" r="r" t="t"/>
              <a:pathLst>
                <a:path extrusionOk="0" h="2608" w="608">
                  <a:moveTo>
                    <a:pt x="304" y="0"/>
                  </a:moveTo>
                  <a:cubicBezTo>
                    <a:pt x="140" y="0"/>
                    <a:pt x="5" y="132"/>
                    <a:pt x="1" y="296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471" y="2607"/>
                    <a:pt x="608" y="2472"/>
                    <a:pt x="606" y="2305"/>
                  </a:cubicBezTo>
                  <a:lnTo>
                    <a:pt x="606" y="296"/>
                  </a:lnTo>
                  <a:cubicBezTo>
                    <a:pt x="604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5473950" y="3667425"/>
              <a:ext cx="15150" cy="68200"/>
            </a:xfrm>
            <a:custGeom>
              <a:rect b="b" l="l" r="r" t="t"/>
              <a:pathLst>
                <a:path extrusionOk="0" h="2728" w="606">
                  <a:moveTo>
                    <a:pt x="302" y="0"/>
                  </a:moveTo>
                  <a:cubicBezTo>
                    <a:pt x="138" y="0"/>
                    <a:pt x="4" y="132"/>
                    <a:pt x="0" y="297"/>
                  </a:cubicBezTo>
                  <a:lnTo>
                    <a:pt x="0" y="2424"/>
                  </a:lnTo>
                  <a:cubicBezTo>
                    <a:pt x="0" y="2592"/>
                    <a:pt x="135" y="2727"/>
                    <a:pt x="302" y="2727"/>
                  </a:cubicBezTo>
                  <a:cubicBezTo>
                    <a:pt x="470" y="2727"/>
                    <a:pt x="606" y="2592"/>
                    <a:pt x="606" y="2424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5"/>
            <p:cNvSpPr/>
            <p:nvPr/>
          </p:nvSpPr>
          <p:spPr>
            <a:xfrm>
              <a:off x="5544725" y="3726150"/>
              <a:ext cx="15375" cy="65600"/>
            </a:xfrm>
            <a:custGeom>
              <a:rect b="b" l="l" r="r" t="t"/>
              <a:pathLst>
                <a:path extrusionOk="0" h="2624" w="615">
                  <a:moveTo>
                    <a:pt x="307" y="1"/>
                  </a:moveTo>
                  <a:cubicBezTo>
                    <a:pt x="137" y="1"/>
                    <a:pt x="0" y="140"/>
                    <a:pt x="4" y="311"/>
                  </a:cubicBezTo>
                  <a:lnTo>
                    <a:pt x="4" y="2320"/>
                  </a:lnTo>
                  <a:cubicBezTo>
                    <a:pt x="4" y="2488"/>
                    <a:pt x="140" y="2623"/>
                    <a:pt x="307" y="2623"/>
                  </a:cubicBezTo>
                  <a:cubicBezTo>
                    <a:pt x="475" y="2623"/>
                    <a:pt x="611" y="2487"/>
                    <a:pt x="611" y="2320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5"/>
            <p:cNvSpPr/>
            <p:nvPr/>
          </p:nvSpPr>
          <p:spPr>
            <a:xfrm>
              <a:off x="5645250" y="3776550"/>
              <a:ext cx="15175" cy="59500"/>
            </a:xfrm>
            <a:custGeom>
              <a:rect b="b" l="l" r="r" t="t"/>
              <a:pathLst>
                <a:path extrusionOk="0" h="2380" w="607">
                  <a:moveTo>
                    <a:pt x="304" y="1"/>
                  </a:moveTo>
                  <a:cubicBezTo>
                    <a:pt x="136" y="1"/>
                    <a:pt x="1" y="137"/>
                    <a:pt x="1" y="304"/>
                  </a:cubicBezTo>
                  <a:lnTo>
                    <a:pt x="1" y="2076"/>
                  </a:lnTo>
                  <a:cubicBezTo>
                    <a:pt x="1" y="2243"/>
                    <a:pt x="136" y="2380"/>
                    <a:pt x="304" y="2380"/>
                  </a:cubicBezTo>
                  <a:cubicBezTo>
                    <a:pt x="471" y="2380"/>
                    <a:pt x="606" y="2243"/>
                    <a:pt x="606" y="2076"/>
                  </a:cubicBezTo>
                  <a:lnTo>
                    <a:pt x="606" y="304"/>
                  </a:lnTo>
                  <a:cubicBezTo>
                    <a:pt x="606" y="137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5"/>
            <p:cNvSpPr/>
            <p:nvPr/>
          </p:nvSpPr>
          <p:spPr>
            <a:xfrm>
              <a:off x="5754550" y="3797425"/>
              <a:ext cx="15200" cy="35675"/>
            </a:xfrm>
            <a:custGeom>
              <a:rect b="b" l="l" r="r" t="t"/>
              <a:pathLst>
                <a:path extrusionOk="0" h="1427" w="608">
                  <a:moveTo>
                    <a:pt x="304" y="0"/>
                  </a:moveTo>
                  <a:cubicBezTo>
                    <a:pt x="140" y="0"/>
                    <a:pt x="4" y="132"/>
                    <a:pt x="2" y="296"/>
                  </a:cubicBezTo>
                  <a:lnTo>
                    <a:pt x="2" y="1123"/>
                  </a:lnTo>
                  <a:cubicBezTo>
                    <a:pt x="0" y="1291"/>
                    <a:pt x="137" y="1426"/>
                    <a:pt x="304" y="1426"/>
                  </a:cubicBezTo>
                  <a:cubicBezTo>
                    <a:pt x="472" y="1426"/>
                    <a:pt x="607" y="1291"/>
                    <a:pt x="607" y="1123"/>
                  </a:cubicBezTo>
                  <a:lnTo>
                    <a:pt x="607" y="296"/>
                  </a:lnTo>
                  <a:cubicBezTo>
                    <a:pt x="603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5970100" y="3755725"/>
              <a:ext cx="15375" cy="47850"/>
            </a:xfrm>
            <a:custGeom>
              <a:rect b="b" l="l" r="r" t="t"/>
              <a:pathLst>
                <a:path extrusionOk="0" h="1914" w="615">
                  <a:moveTo>
                    <a:pt x="307" y="0"/>
                  </a:moveTo>
                  <a:cubicBezTo>
                    <a:pt x="137" y="0"/>
                    <a:pt x="1" y="139"/>
                    <a:pt x="5" y="310"/>
                  </a:cubicBezTo>
                  <a:lnTo>
                    <a:pt x="5" y="1610"/>
                  </a:lnTo>
                  <a:cubicBezTo>
                    <a:pt x="5" y="1776"/>
                    <a:pt x="140" y="1913"/>
                    <a:pt x="308" y="1913"/>
                  </a:cubicBezTo>
                  <a:cubicBezTo>
                    <a:pt x="475" y="1913"/>
                    <a:pt x="610" y="1776"/>
                    <a:pt x="610" y="1610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6017375" y="3705475"/>
              <a:ext cx="15350" cy="65600"/>
            </a:xfrm>
            <a:custGeom>
              <a:rect b="b" l="l" r="r" t="t"/>
              <a:pathLst>
                <a:path extrusionOk="0" h="2624" w="614">
                  <a:moveTo>
                    <a:pt x="307" y="1"/>
                  </a:moveTo>
                  <a:cubicBezTo>
                    <a:pt x="137" y="1"/>
                    <a:pt x="1" y="141"/>
                    <a:pt x="4" y="311"/>
                  </a:cubicBezTo>
                  <a:lnTo>
                    <a:pt x="4" y="2320"/>
                  </a:lnTo>
                  <a:cubicBezTo>
                    <a:pt x="4" y="2487"/>
                    <a:pt x="140" y="2623"/>
                    <a:pt x="307" y="2623"/>
                  </a:cubicBezTo>
                  <a:cubicBezTo>
                    <a:pt x="475" y="2623"/>
                    <a:pt x="610" y="2487"/>
                    <a:pt x="610" y="2320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5377250" y="2984800"/>
              <a:ext cx="793500" cy="793500"/>
            </a:xfrm>
            <a:custGeom>
              <a:rect b="b" l="l" r="r" t="t"/>
              <a:pathLst>
                <a:path extrusionOk="0" h="31740" w="31740">
                  <a:moveTo>
                    <a:pt x="15870" y="1"/>
                  </a:moveTo>
                  <a:cubicBezTo>
                    <a:pt x="11661" y="1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5355650" y="2977075"/>
              <a:ext cx="879600" cy="808725"/>
            </a:xfrm>
            <a:custGeom>
              <a:rect b="b" l="l" r="r" t="t"/>
              <a:pathLst>
                <a:path extrusionOk="0" h="32349" w="35184">
                  <a:moveTo>
                    <a:pt x="16764" y="606"/>
                  </a:moveTo>
                  <a:cubicBezTo>
                    <a:pt x="19603" y="606"/>
                    <a:pt x="22395" y="1389"/>
                    <a:pt x="24876" y="2910"/>
                  </a:cubicBezTo>
                  <a:cubicBezTo>
                    <a:pt x="32190" y="7399"/>
                    <a:pt x="34492" y="17003"/>
                    <a:pt x="30003" y="24320"/>
                  </a:cubicBezTo>
                  <a:cubicBezTo>
                    <a:pt x="27068" y="29103"/>
                    <a:pt x="21948" y="31742"/>
                    <a:pt x="16709" y="31742"/>
                  </a:cubicBezTo>
                  <a:cubicBezTo>
                    <a:pt x="13935" y="31742"/>
                    <a:pt x="11128" y="31002"/>
                    <a:pt x="8595" y="29448"/>
                  </a:cubicBezTo>
                  <a:cubicBezTo>
                    <a:pt x="5050" y="27273"/>
                    <a:pt x="2564" y="23849"/>
                    <a:pt x="1596" y="19806"/>
                  </a:cubicBezTo>
                  <a:cubicBezTo>
                    <a:pt x="627" y="15762"/>
                    <a:pt x="1291" y="11583"/>
                    <a:pt x="3466" y="8040"/>
                  </a:cubicBezTo>
                  <a:cubicBezTo>
                    <a:pt x="5640" y="4495"/>
                    <a:pt x="9065" y="2009"/>
                    <a:pt x="13108" y="1041"/>
                  </a:cubicBezTo>
                  <a:cubicBezTo>
                    <a:pt x="14305" y="754"/>
                    <a:pt x="15532" y="608"/>
                    <a:pt x="16764" y="606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49"/>
                    <a:pt x="12968" y="451"/>
                  </a:cubicBezTo>
                  <a:cubicBezTo>
                    <a:pt x="8766" y="1458"/>
                    <a:pt x="5209" y="4039"/>
                    <a:pt x="2951" y="7722"/>
                  </a:cubicBezTo>
                  <a:cubicBezTo>
                    <a:pt x="691" y="11405"/>
                    <a:pt x="1" y="15747"/>
                    <a:pt x="1006" y="19947"/>
                  </a:cubicBezTo>
                  <a:cubicBezTo>
                    <a:pt x="2013" y="24148"/>
                    <a:pt x="4595" y="27705"/>
                    <a:pt x="8277" y="29965"/>
                  </a:cubicBezTo>
                  <a:cubicBezTo>
                    <a:pt x="10810" y="31522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5"/>
                    <a:pt x="30520" y="24636"/>
                  </a:cubicBezTo>
                  <a:cubicBezTo>
                    <a:pt x="35183" y="17035"/>
                    <a:pt x="32793" y="7058"/>
                    <a:pt x="25192" y="2394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5377250" y="2931725"/>
              <a:ext cx="793500" cy="793500"/>
            </a:xfrm>
            <a:custGeom>
              <a:rect b="b" l="l" r="r" t="t"/>
              <a:pathLst>
                <a:path extrusionOk="0" h="31740" w="31740">
                  <a:moveTo>
                    <a:pt x="15870" y="1"/>
                  </a:moveTo>
                  <a:cubicBezTo>
                    <a:pt x="11662" y="1"/>
                    <a:pt x="7625" y="1673"/>
                    <a:pt x="4649" y="4649"/>
                  </a:cubicBezTo>
                  <a:cubicBezTo>
                    <a:pt x="1672" y="7626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8"/>
                    <a:pt x="11662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6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5355650" y="2924000"/>
              <a:ext cx="879600" cy="808725"/>
            </a:xfrm>
            <a:custGeom>
              <a:rect b="b" l="l" r="r" t="t"/>
              <a:pathLst>
                <a:path extrusionOk="0" h="32349" w="35184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32190" y="7401"/>
                    <a:pt x="34492" y="17005"/>
                    <a:pt x="30003" y="24320"/>
                  </a:cubicBezTo>
                  <a:cubicBezTo>
                    <a:pt x="27067" y="29103"/>
                    <a:pt x="21945" y="31741"/>
                    <a:pt x="16706" y="31741"/>
                  </a:cubicBezTo>
                  <a:cubicBezTo>
                    <a:pt x="13932" y="31741"/>
                    <a:pt x="11125" y="31001"/>
                    <a:pt x="8593" y="29448"/>
                  </a:cubicBezTo>
                  <a:cubicBezTo>
                    <a:pt x="5048" y="27273"/>
                    <a:pt x="2564" y="23850"/>
                    <a:pt x="1595" y="19806"/>
                  </a:cubicBezTo>
                  <a:cubicBezTo>
                    <a:pt x="627" y="15763"/>
                    <a:pt x="1291" y="11584"/>
                    <a:pt x="3465" y="8039"/>
                  </a:cubicBezTo>
                  <a:cubicBezTo>
                    <a:pt x="5640" y="4495"/>
                    <a:pt x="9065" y="2009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1"/>
                  </a:moveTo>
                  <a:cubicBezTo>
                    <a:pt x="15501" y="1"/>
                    <a:pt x="14228" y="150"/>
                    <a:pt x="12968" y="452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8"/>
                    <a:pt x="4595" y="27706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6"/>
                  </a:cubicBezTo>
                  <a:cubicBezTo>
                    <a:pt x="35183" y="17035"/>
                    <a:pt x="32792" y="7058"/>
                    <a:pt x="25192" y="2395"/>
                  </a:cubicBezTo>
                  <a:cubicBezTo>
                    <a:pt x="22614" y="813"/>
                    <a:pt x="19714" y="1"/>
                    <a:pt x="167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5436750" y="2991250"/>
              <a:ext cx="674475" cy="674475"/>
            </a:xfrm>
            <a:custGeom>
              <a:rect b="b" l="l" r="r" t="t"/>
              <a:pathLst>
                <a:path extrusionOk="0" h="26979" w="26979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3" y="6481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7" y="26978"/>
                    <a:pt x="20499" y="25557"/>
                    <a:pt x="23029" y="23027"/>
                  </a:cubicBezTo>
                  <a:cubicBezTo>
                    <a:pt x="25558" y="20498"/>
                    <a:pt x="26979" y="17067"/>
                    <a:pt x="26979" y="13489"/>
                  </a:cubicBezTo>
                  <a:cubicBezTo>
                    <a:pt x="26979" y="9912"/>
                    <a:pt x="25558" y="6481"/>
                    <a:pt x="23029" y="3951"/>
                  </a:cubicBezTo>
                  <a:cubicBezTo>
                    <a:pt x="20499" y="1421"/>
                    <a:pt x="17067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5417250" y="2983550"/>
              <a:ext cx="713525" cy="689875"/>
            </a:xfrm>
            <a:custGeom>
              <a:rect b="b" l="l" r="r" t="t"/>
              <a:pathLst>
                <a:path extrusionOk="0" h="27595" w="28541">
                  <a:moveTo>
                    <a:pt x="14295" y="607"/>
                  </a:moveTo>
                  <a:cubicBezTo>
                    <a:pt x="16700" y="607"/>
                    <a:pt x="19065" y="1269"/>
                    <a:pt x="21165" y="2559"/>
                  </a:cubicBezTo>
                  <a:cubicBezTo>
                    <a:pt x="24168" y="4400"/>
                    <a:pt x="26274" y="7302"/>
                    <a:pt x="27093" y="10727"/>
                  </a:cubicBezTo>
                  <a:cubicBezTo>
                    <a:pt x="27914" y="14152"/>
                    <a:pt x="27351" y="17691"/>
                    <a:pt x="25510" y="20693"/>
                  </a:cubicBezTo>
                  <a:cubicBezTo>
                    <a:pt x="23667" y="23696"/>
                    <a:pt x="20767" y="25802"/>
                    <a:pt x="17342" y="26621"/>
                  </a:cubicBezTo>
                  <a:cubicBezTo>
                    <a:pt x="16314" y="26867"/>
                    <a:pt x="15276" y="26989"/>
                    <a:pt x="14246" y="26989"/>
                  </a:cubicBezTo>
                  <a:cubicBezTo>
                    <a:pt x="11841" y="26989"/>
                    <a:pt x="9475" y="26326"/>
                    <a:pt x="7374" y="25037"/>
                  </a:cubicBezTo>
                  <a:cubicBezTo>
                    <a:pt x="4372" y="23195"/>
                    <a:pt x="2265" y="20294"/>
                    <a:pt x="1446" y="16869"/>
                  </a:cubicBezTo>
                  <a:cubicBezTo>
                    <a:pt x="627" y="13443"/>
                    <a:pt x="1188" y="9904"/>
                    <a:pt x="3031" y="6902"/>
                  </a:cubicBezTo>
                  <a:cubicBezTo>
                    <a:pt x="4873" y="3900"/>
                    <a:pt x="7773" y="1794"/>
                    <a:pt x="11199" y="974"/>
                  </a:cubicBezTo>
                  <a:cubicBezTo>
                    <a:pt x="12212" y="730"/>
                    <a:pt x="13251" y="607"/>
                    <a:pt x="14295" y="607"/>
                  </a:cubicBezTo>
                  <a:close/>
                  <a:moveTo>
                    <a:pt x="14295" y="1"/>
                  </a:moveTo>
                  <a:cubicBezTo>
                    <a:pt x="13217" y="1"/>
                    <a:pt x="12132" y="128"/>
                    <a:pt x="11057" y="385"/>
                  </a:cubicBezTo>
                  <a:cubicBezTo>
                    <a:pt x="7475" y="1243"/>
                    <a:pt x="4442" y="3444"/>
                    <a:pt x="2515" y="6585"/>
                  </a:cubicBezTo>
                  <a:cubicBezTo>
                    <a:pt x="588" y="9725"/>
                    <a:pt x="1" y="13427"/>
                    <a:pt x="858" y="17010"/>
                  </a:cubicBezTo>
                  <a:cubicBezTo>
                    <a:pt x="1716" y="20593"/>
                    <a:pt x="3918" y="23627"/>
                    <a:pt x="7058" y="25553"/>
                  </a:cubicBezTo>
                  <a:cubicBezTo>
                    <a:pt x="9256" y="26902"/>
                    <a:pt x="11729" y="27595"/>
                    <a:pt x="14245" y="27595"/>
                  </a:cubicBezTo>
                  <a:cubicBezTo>
                    <a:pt x="15335" y="27594"/>
                    <a:pt x="16422" y="27465"/>
                    <a:pt x="17482" y="27209"/>
                  </a:cubicBezTo>
                  <a:cubicBezTo>
                    <a:pt x="21065" y="26353"/>
                    <a:pt x="24099" y="24150"/>
                    <a:pt x="26025" y="21011"/>
                  </a:cubicBezTo>
                  <a:cubicBezTo>
                    <a:pt x="27953" y="17870"/>
                    <a:pt x="28540" y="14167"/>
                    <a:pt x="27683" y="10585"/>
                  </a:cubicBezTo>
                  <a:cubicBezTo>
                    <a:pt x="26825" y="7002"/>
                    <a:pt x="24624" y="3969"/>
                    <a:pt x="21483" y="2042"/>
                  </a:cubicBezTo>
                  <a:cubicBezTo>
                    <a:pt x="19284" y="693"/>
                    <a:pt x="16810" y="1"/>
                    <a:pt x="142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5574875" y="3099450"/>
              <a:ext cx="352550" cy="456400"/>
            </a:xfrm>
            <a:custGeom>
              <a:rect b="b" l="l" r="r" t="t"/>
              <a:pathLst>
                <a:path extrusionOk="0" h="18256" w="14102">
                  <a:moveTo>
                    <a:pt x="12329" y="1"/>
                  </a:moveTo>
                  <a:cubicBezTo>
                    <a:pt x="12271" y="1"/>
                    <a:pt x="12212" y="6"/>
                    <a:pt x="12152" y="15"/>
                  </a:cubicBezTo>
                  <a:cubicBezTo>
                    <a:pt x="11904" y="56"/>
                    <a:pt x="11702" y="203"/>
                    <a:pt x="11545" y="460"/>
                  </a:cubicBezTo>
                  <a:lnTo>
                    <a:pt x="10100" y="2813"/>
                  </a:lnTo>
                  <a:lnTo>
                    <a:pt x="10100" y="2813"/>
                  </a:lnTo>
                  <a:cubicBezTo>
                    <a:pt x="9019" y="2227"/>
                    <a:pt x="7994" y="1934"/>
                    <a:pt x="7025" y="1934"/>
                  </a:cubicBezTo>
                  <a:cubicBezTo>
                    <a:pt x="7001" y="1934"/>
                    <a:pt x="6978" y="1935"/>
                    <a:pt x="6954" y="1935"/>
                  </a:cubicBezTo>
                  <a:cubicBezTo>
                    <a:pt x="5636" y="1956"/>
                    <a:pt x="4639" y="2516"/>
                    <a:pt x="3964" y="3615"/>
                  </a:cubicBezTo>
                  <a:cubicBezTo>
                    <a:pt x="3687" y="4067"/>
                    <a:pt x="3504" y="4497"/>
                    <a:pt x="3416" y="4904"/>
                  </a:cubicBezTo>
                  <a:cubicBezTo>
                    <a:pt x="3326" y="5311"/>
                    <a:pt x="3305" y="5687"/>
                    <a:pt x="3353" y="6032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6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4" y="12791"/>
                    <a:pt x="4981" y="12633"/>
                    <a:pt x="4749" y="12448"/>
                  </a:cubicBezTo>
                  <a:cubicBezTo>
                    <a:pt x="4425" y="12231"/>
                    <a:pt x="4126" y="11979"/>
                    <a:pt x="3856" y="11698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5"/>
                    <a:pt x="1907" y="9212"/>
                  </a:cubicBezTo>
                  <a:cubicBezTo>
                    <a:pt x="1747" y="9134"/>
                    <a:pt x="1587" y="9095"/>
                    <a:pt x="1426" y="9095"/>
                  </a:cubicBezTo>
                  <a:cubicBezTo>
                    <a:pt x="1333" y="9095"/>
                    <a:pt x="1240" y="9108"/>
                    <a:pt x="1146" y="9134"/>
                  </a:cubicBezTo>
                  <a:cubicBezTo>
                    <a:pt x="897" y="9200"/>
                    <a:pt x="666" y="9322"/>
                    <a:pt x="469" y="9488"/>
                  </a:cubicBezTo>
                  <a:cubicBezTo>
                    <a:pt x="275" y="9654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400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4"/>
                  </a:cubicBezTo>
                  <a:cubicBezTo>
                    <a:pt x="1926" y="18075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9" y="16290"/>
                    <a:pt x="7075" y="16328"/>
                    <a:pt x="7414" y="16328"/>
                  </a:cubicBezTo>
                  <a:cubicBezTo>
                    <a:pt x="7949" y="16328"/>
                    <a:pt x="8463" y="16232"/>
                    <a:pt x="8956" y="16039"/>
                  </a:cubicBezTo>
                  <a:cubicBezTo>
                    <a:pt x="9761" y="15723"/>
                    <a:pt x="10412" y="15144"/>
                    <a:pt x="10909" y="14299"/>
                  </a:cubicBezTo>
                  <a:cubicBezTo>
                    <a:pt x="11222" y="13774"/>
                    <a:pt x="11407" y="13269"/>
                    <a:pt x="11467" y="12782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2"/>
                    <a:pt x="10834" y="10395"/>
                    <a:pt x="10521" y="9978"/>
                  </a:cubicBezTo>
                  <a:cubicBezTo>
                    <a:pt x="10199" y="9547"/>
                    <a:pt x="9772" y="9055"/>
                    <a:pt x="9242" y="8501"/>
                  </a:cubicBezTo>
                  <a:lnTo>
                    <a:pt x="7930" y="7166"/>
                  </a:lnTo>
                  <a:cubicBezTo>
                    <a:pt x="7534" y="6779"/>
                    <a:pt x="7284" y="6450"/>
                    <a:pt x="7177" y="6177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2"/>
                  </a:cubicBezTo>
                  <a:cubicBezTo>
                    <a:pt x="10528" y="6440"/>
                    <a:pt x="11187" y="7093"/>
                    <a:pt x="11758" y="7821"/>
                  </a:cubicBezTo>
                  <a:cubicBezTo>
                    <a:pt x="11991" y="8099"/>
                    <a:pt x="12244" y="8285"/>
                    <a:pt x="12512" y="8377"/>
                  </a:cubicBezTo>
                  <a:cubicBezTo>
                    <a:pt x="12630" y="8418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6"/>
                  </a:cubicBezTo>
                  <a:cubicBezTo>
                    <a:pt x="13497" y="8221"/>
                    <a:pt x="13696" y="8056"/>
                    <a:pt x="13852" y="7854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6"/>
                    <a:pt x="14010" y="6492"/>
                    <a:pt x="13820" y="6209"/>
                  </a:cubicBezTo>
                  <a:cubicBezTo>
                    <a:pt x="13579" y="5843"/>
                    <a:pt x="13374" y="5551"/>
                    <a:pt x="13205" y="5334"/>
                  </a:cubicBezTo>
                  <a:cubicBezTo>
                    <a:pt x="13037" y="5118"/>
                    <a:pt x="12777" y="4836"/>
                    <a:pt x="12424" y="4490"/>
                  </a:cubicBezTo>
                  <a:cubicBezTo>
                    <a:pt x="12175" y="4248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2" y="1174"/>
                    <a:pt x="13288" y="934"/>
                    <a:pt x="13214" y="691"/>
                  </a:cubicBezTo>
                  <a:cubicBezTo>
                    <a:pt x="13140" y="448"/>
                    <a:pt x="13006" y="266"/>
                    <a:pt x="12813" y="142"/>
                  </a:cubicBezTo>
                  <a:cubicBezTo>
                    <a:pt x="12667" y="47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5438375" y="3542850"/>
              <a:ext cx="15400" cy="65575"/>
            </a:xfrm>
            <a:custGeom>
              <a:rect b="b" l="l" r="r" t="t"/>
              <a:pathLst>
                <a:path extrusionOk="0" h="2623" w="616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20"/>
                  </a:lnTo>
                  <a:cubicBezTo>
                    <a:pt x="5" y="2487"/>
                    <a:pt x="142" y="2622"/>
                    <a:pt x="308" y="2622"/>
                  </a:cubicBezTo>
                  <a:cubicBezTo>
                    <a:pt x="475" y="2622"/>
                    <a:pt x="612" y="2487"/>
                    <a:pt x="610" y="2320"/>
                  </a:cubicBezTo>
                  <a:lnTo>
                    <a:pt x="610" y="311"/>
                  </a:lnTo>
                  <a:cubicBezTo>
                    <a:pt x="616" y="140"/>
                    <a:pt x="479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5473850" y="3593050"/>
              <a:ext cx="15350" cy="68525"/>
            </a:xfrm>
            <a:custGeom>
              <a:rect b="b" l="l" r="r" t="t"/>
              <a:pathLst>
                <a:path extrusionOk="0" h="2741" w="614">
                  <a:moveTo>
                    <a:pt x="306" y="1"/>
                  </a:moveTo>
                  <a:cubicBezTo>
                    <a:pt x="137" y="1"/>
                    <a:pt x="0" y="142"/>
                    <a:pt x="4" y="312"/>
                  </a:cubicBezTo>
                  <a:lnTo>
                    <a:pt x="4" y="2439"/>
                  </a:lnTo>
                  <a:cubicBezTo>
                    <a:pt x="4" y="2605"/>
                    <a:pt x="139" y="2741"/>
                    <a:pt x="306" y="2741"/>
                  </a:cubicBezTo>
                  <a:cubicBezTo>
                    <a:pt x="474" y="2741"/>
                    <a:pt x="610" y="2605"/>
                    <a:pt x="610" y="2439"/>
                  </a:cubicBezTo>
                  <a:lnTo>
                    <a:pt x="610" y="312"/>
                  </a:lnTo>
                  <a:cubicBezTo>
                    <a:pt x="613" y="142"/>
                    <a:pt x="477" y="1"/>
                    <a:pt x="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5544725" y="3652150"/>
              <a:ext cx="15375" cy="65600"/>
            </a:xfrm>
            <a:custGeom>
              <a:rect b="b" l="l" r="r" t="t"/>
              <a:pathLst>
                <a:path extrusionOk="0" h="2624" w="615">
                  <a:moveTo>
                    <a:pt x="307" y="1"/>
                  </a:moveTo>
                  <a:cubicBezTo>
                    <a:pt x="137" y="1"/>
                    <a:pt x="0" y="141"/>
                    <a:pt x="4" y="310"/>
                  </a:cubicBezTo>
                  <a:lnTo>
                    <a:pt x="4" y="2320"/>
                  </a:lnTo>
                  <a:cubicBezTo>
                    <a:pt x="4" y="2487"/>
                    <a:pt x="141" y="2623"/>
                    <a:pt x="307" y="2623"/>
                  </a:cubicBezTo>
                  <a:cubicBezTo>
                    <a:pt x="474" y="2623"/>
                    <a:pt x="611" y="2487"/>
                    <a:pt x="611" y="2320"/>
                  </a:cubicBezTo>
                  <a:lnTo>
                    <a:pt x="611" y="310"/>
                  </a:lnTo>
                  <a:cubicBezTo>
                    <a:pt x="615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5"/>
            <p:cNvSpPr/>
            <p:nvPr/>
          </p:nvSpPr>
          <p:spPr>
            <a:xfrm>
              <a:off x="5645250" y="3702550"/>
              <a:ext cx="15175" cy="59500"/>
            </a:xfrm>
            <a:custGeom>
              <a:rect b="b" l="l" r="r" t="t"/>
              <a:pathLst>
                <a:path extrusionOk="0" h="2380" w="607">
                  <a:moveTo>
                    <a:pt x="304" y="0"/>
                  </a:moveTo>
                  <a:cubicBezTo>
                    <a:pt x="136" y="0"/>
                    <a:pt x="1" y="137"/>
                    <a:pt x="1" y="304"/>
                  </a:cubicBezTo>
                  <a:lnTo>
                    <a:pt x="1" y="2076"/>
                  </a:lnTo>
                  <a:cubicBezTo>
                    <a:pt x="1" y="2243"/>
                    <a:pt x="136" y="2380"/>
                    <a:pt x="304" y="2380"/>
                  </a:cubicBezTo>
                  <a:cubicBezTo>
                    <a:pt x="471" y="2380"/>
                    <a:pt x="606" y="2243"/>
                    <a:pt x="606" y="2076"/>
                  </a:cubicBezTo>
                  <a:lnTo>
                    <a:pt x="606" y="304"/>
                  </a:lnTo>
                  <a:cubicBezTo>
                    <a:pt x="606" y="137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45"/>
            <p:cNvSpPr/>
            <p:nvPr/>
          </p:nvSpPr>
          <p:spPr>
            <a:xfrm>
              <a:off x="5754450" y="3723050"/>
              <a:ext cx="15400" cy="36050"/>
            </a:xfrm>
            <a:custGeom>
              <a:rect b="b" l="l" r="r" t="t"/>
              <a:pathLst>
                <a:path extrusionOk="0" h="1442" w="616">
                  <a:moveTo>
                    <a:pt x="308" y="1"/>
                  </a:moveTo>
                  <a:cubicBezTo>
                    <a:pt x="137" y="1"/>
                    <a:pt x="0" y="140"/>
                    <a:pt x="6" y="311"/>
                  </a:cubicBezTo>
                  <a:lnTo>
                    <a:pt x="6" y="1138"/>
                  </a:lnTo>
                  <a:cubicBezTo>
                    <a:pt x="4" y="1306"/>
                    <a:pt x="141" y="1441"/>
                    <a:pt x="308" y="1441"/>
                  </a:cubicBezTo>
                  <a:cubicBezTo>
                    <a:pt x="476" y="1441"/>
                    <a:pt x="611" y="1304"/>
                    <a:pt x="611" y="1138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5"/>
            <p:cNvSpPr/>
            <p:nvPr/>
          </p:nvSpPr>
          <p:spPr>
            <a:xfrm>
              <a:off x="5970100" y="3681675"/>
              <a:ext cx="15375" cy="47850"/>
            </a:xfrm>
            <a:custGeom>
              <a:rect b="b" l="l" r="r" t="t"/>
              <a:pathLst>
                <a:path extrusionOk="0" h="1914" w="615">
                  <a:moveTo>
                    <a:pt x="307" y="1"/>
                  </a:moveTo>
                  <a:cubicBezTo>
                    <a:pt x="137" y="1"/>
                    <a:pt x="1" y="141"/>
                    <a:pt x="5" y="312"/>
                  </a:cubicBezTo>
                  <a:lnTo>
                    <a:pt x="5" y="1612"/>
                  </a:lnTo>
                  <a:cubicBezTo>
                    <a:pt x="5" y="1778"/>
                    <a:pt x="140" y="1914"/>
                    <a:pt x="308" y="1914"/>
                  </a:cubicBezTo>
                  <a:cubicBezTo>
                    <a:pt x="475" y="1914"/>
                    <a:pt x="610" y="1778"/>
                    <a:pt x="610" y="1612"/>
                  </a:cubicBezTo>
                  <a:lnTo>
                    <a:pt x="610" y="312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5"/>
            <p:cNvSpPr/>
            <p:nvPr/>
          </p:nvSpPr>
          <p:spPr>
            <a:xfrm>
              <a:off x="6017475" y="3631825"/>
              <a:ext cx="15175" cy="65225"/>
            </a:xfrm>
            <a:custGeom>
              <a:rect b="b" l="l" r="r" t="t"/>
              <a:pathLst>
                <a:path extrusionOk="0" h="2609" w="607">
                  <a:moveTo>
                    <a:pt x="303" y="1"/>
                  </a:moveTo>
                  <a:cubicBezTo>
                    <a:pt x="139" y="1"/>
                    <a:pt x="4" y="132"/>
                    <a:pt x="0" y="297"/>
                  </a:cubicBezTo>
                  <a:lnTo>
                    <a:pt x="0" y="2306"/>
                  </a:lnTo>
                  <a:cubicBezTo>
                    <a:pt x="0" y="2473"/>
                    <a:pt x="136" y="2608"/>
                    <a:pt x="303" y="2608"/>
                  </a:cubicBezTo>
                  <a:cubicBezTo>
                    <a:pt x="471" y="2608"/>
                    <a:pt x="606" y="2473"/>
                    <a:pt x="606" y="2305"/>
                  </a:cubicBezTo>
                  <a:lnTo>
                    <a:pt x="606" y="297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45"/>
            <p:cNvSpPr/>
            <p:nvPr/>
          </p:nvSpPr>
          <p:spPr>
            <a:xfrm>
              <a:off x="5377250" y="2910800"/>
              <a:ext cx="793500" cy="793500"/>
            </a:xfrm>
            <a:custGeom>
              <a:rect b="b" l="l" r="r" t="t"/>
              <a:pathLst>
                <a:path extrusionOk="0" h="31740" w="31740">
                  <a:moveTo>
                    <a:pt x="15870" y="0"/>
                  </a:moveTo>
                  <a:cubicBezTo>
                    <a:pt x="11661" y="0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7" y="24116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5"/>
            <p:cNvSpPr/>
            <p:nvPr/>
          </p:nvSpPr>
          <p:spPr>
            <a:xfrm>
              <a:off x="5355650" y="2903300"/>
              <a:ext cx="879600" cy="808725"/>
            </a:xfrm>
            <a:custGeom>
              <a:rect b="b" l="l" r="r" t="t"/>
              <a:pathLst>
                <a:path extrusionOk="0" h="32349" w="35184">
                  <a:moveTo>
                    <a:pt x="16767" y="608"/>
                  </a:moveTo>
                  <a:cubicBezTo>
                    <a:pt x="19629" y="608"/>
                    <a:pt x="22437" y="1402"/>
                    <a:pt x="24876" y="2902"/>
                  </a:cubicBezTo>
                  <a:cubicBezTo>
                    <a:pt x="32192" y="7391"/>
                    <a:pt x="34492" y="16996"/>
                    <a:pt x="30003" y="24310"/>
                  </a:cubicBezTo>
                  <a:cubicBezTo>
                    <a:pt x="27829" y="27855"/>
                    <a:pt x="24405" y="30341"/>
                    <a:pt x="20361" y="31309"/>
                  </a:cubicBezTo>
                  <a:cubicBezTo>
                    <a:pt x="19147" y="31600"/>
                    <a:pt x="17922" y="31743"/>
                    <a:pt x="16705" y="31743"/>
                  </a:cubicBezTo>
                  <a:cubicBezTo>
                    <a:pt x="13867" y="31743"/>
                    <a:pt x="11076" y="30961"/>
                    <a:pt x="8595" y="29439"/>
                  </a:cubicBezTo>
                  <a:cubicBezTo>
                    <a:pt x="5050" y="27264"/>
                    <a:pt x="2565" y="23840"/>
                    <a:pt x="1596" y="19797"/>
                  </a:cubicBezTo>
                  <a:cubicBezTo>
                    <a:pt x="627" y="15753"/>
                    <a:pt x="1293" y="11574"/>
                    <a:pt x="3466" y="8031"/>
                  </a:cubicBezTo>
                  <a:cubicBezTo>
                    <a:pt x="6402" y="3246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9" y="1"/>
                    <a:pt x="5999" y="2743"/>
                    <a:pt x="2951" y="7712"/>
                  </a:cubicBezTo>
                  <a:cubicBezTo>
                    <a:pt x="691" y="11395"/>
                    <a:pt x="1" y="15736"/>
                    <a:pt x="1008" y="19937"/>
                  </a:cubicBezTo>
                  <a:cubicBezTo>
                    <a:pt x="2013" y="24139"/>
                    <a:pt x="4595" y="27696"/>
                    <a:pt x="8277" y="29955"/>
                  </a:cubicBezTo>
                  <a:cubicBezTo>
                    <a:pt x="10855" y="31537"/>
                    <a:pt x="13755" y="32348"/>
                    <a:pt x="16705" y="32348"/>
                  </a:cubicBezTo>
                  <a:cubicBezTo>
                    <a:pt x="17984" y="32347"/>
                    <a:pt x="19259" y="32196"/>
                    <a:pt x="20501" y="31898"/>
                  </a:cubicBezTo>
                  <a:cubicBezTo>
                    <a:pt x="24704" y="30891"/>
                    <a:pt x="28260" y="28308"/>
                    <a:pt x="30520" y="24627"/>
                  </a:cubicBezTo>
                  <a:cubicBezTo>
                    <a:pt x="35183" y="17026"/>
                    <a:pt x="32792" y="7049"/>
                    <a:pt x="25192" y="2385"/>
                  </a:cubicBezTo>
                  <a:cubicBezTo>
                    <a:pt x="22560" y="770"/>
                    <a:pt x="19644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5"/>
            <p:cNvSpPr/>
            <p:nvPr/>
          </p:nvSpPr>
          <p:spPr>
            <a:xfrm>
              <a:off x="5377250" y="2857725"/>
              <a:ext cx="793500" cy="793500"/>
            </a:xfrm>
            <a:custGeom>
              <a:rect b="b" l="l" r="r" t="t"/>
              <a:pathLst>
                <a:path extrusionOk="0" h="31740" w="3174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5"/>
            <p:cNvSpPr/>
            <p:nvPr/>
          </p:nvSpPr>
          <p:spPr>
            <a:xfrm>
              <a:off x="5355650" y="2850000"/>
              <a:ext cx="836700" cy="808725"/>
            </a:xfrm>
            <a:custGeom>
              <a:rect b="b" l="l" r="r" t="t"/>
              <a:pathLst>
                <a:path extrusionOk="0" h="32349" w="33468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28418" y="5087"/>
                    <a:pt x="30904" y="8510"/>
                    <a:pt x="31873" y="12555"/>
                  </a:cubicBezTo>
                  <a:cubicBezTo>
                    <a:pt x="32840" y="16599"/>
                    <a:pt x="32176" y="20778"/>
                    <a:pt x="30003" y="24321"/>
                  </a:cubicBezTo>
                  <a:cubicBezTo>
                    <a:pt x="27067" y="29104"/>
                    <a:pt x="21946" y="31742"/>
                    <a:pt x="16708" y="31742"/>
                  </a:cubicBezTo>
                  <a:cubicBezTo>
                    <a:pt x="13933" y="31742"/>
                    <a:pt x="11126" y="31002"/>
                    <a:pt x="8593" y="29448"/>
                  </a:cubicBezTo>
                  <a:cubicBezTo>
                    <a:pt x="5048" y="27275"/>
                    <a:pt x="2564" y="23850"/>
                    <a:pt x="1595" y="19806"/>
                  </a:cubicBezTo>
                  <a:cubicBezTo>
                    <a:pt x="627" y="15763"/>
                    <a:pt x="1291" y="11585"/>
                    <a:pt x="3465" y="8040"/>
                  </a:cubicBezTo>
                  <a:cubicBezTo>
                    <a:pt x="5640" y="4495"/>
                    <a:pt x="9065" y="2011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50"/>
                    <a:pt x="12968" y="452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7"/>
                    <a:pt x="4595" y="27706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6"/>
                  </a:cubicBezTo>
                  <a:cubicBezTo>
                    <a:pt x="32779" y="20953"/>
                    <a:pt x="33468" y="16612"/>
                    <a:pt x="32463" y="12412"/>
                  </a:cubicBezTo>
                  <a:cubicBezTo>
                    <a:pt x="31456" y="8211"/>
                    <a:pt x="28875" y="4654"/>
                    <a:pt x="25192" y="2395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5"/>
            <p:cNvSpPr/>
            <p:nvPr/>
          </p:nvSpPr>
          <p:spPr>
            <a:xfrm>
              <a:off x="5436750" y="2917250"/>
              <a:ext cx="674500" cy="674475"/>
            </a:xfrm>
            <a:custGeom>
              <a:rect b="b" l="l" r="r" t="t"/>
              <a:pathLst>
                <a:path extrusionOk="0" h="26979" w="26980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3" y="6480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8" y="26978"/>
                    <a:pt x="20499" y="25557"/>
                    <a:pt x="23029" y="23027"/>
                  </a:cubicBezTo>
                  <a:cubicBezTo>
                    <a:pt x="25558" y="20498"/>
                    <a:pt x="26980" y="17067"/>
                    <a:pt x="26980" y="13489"/>
                  </a:cubicBezTo>
                  <a:cubicBezTo>
                    <a:pt x="26980" y="9912"/>
                    <a:pt x="25558" y="6480"/>
                    <a:pt x="23029" y="3951"/>
                  </a:cubicBezTo>
                  <a:cubicBezTo>
                    <a:pt x="20499" y="1421"/>
                    <a:pt x="17068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5"/>
            <p:cNvSpPr/>
            <p:nvPr/>
          </p:nvSpPr>
          <p:spPr>
            <a:xfrm>
              <a:off x="5380675" y="2909550"/>
              <a:ext cx="769400" cy="689875"/>
            </a:xfrm>
            <a:custGeom>
              <a:rect b="b" l="l" r="r" t="t"/>
              <a:pathLst>
                <a:path extrusionOk="0" h="27595" w="30776">
                  <a:moveTo>
                    <a:pt x="15759" y="605"/>
                  </a:moveTo>
                  <a:cubicBezTo>
                    <a:pt x="18163" y="605"/>
                    <a:pt x="20528" y="1268"/>
                    <a:pt x="22630" y="2557"/>
                  </a:cubicBezTo>
                  <a:cubicBezTo>
                    <a:pt x="28827" y="6360"/>
                    <a:pt x="30775" y="14495"/>
                    <a:pt x="26973" y="20693"/>
                  </a:cubicBezTo>
                  <a:cubicBezTo>
                    <a:pt x="25131" y="23695"/>
                    <a:pt x="22230" y="25800"/>
                    <a:pt x="18805" y="26621"/>
                  </a:cubicBezTo>
                  <a:cubicBezTo>
                    <a:pt x="17777" y="26867"/>
                    <a:pt x="16739" y="26989"/>
                    <a:pt x="15709" y="26989"/>
                  </a:cubicBezTo>
                  <a:cubicBezTo>
                    <a:pt x="13304" y="26989"/>
                    <a:pt x="10939" y="26326"/>
                    <a:pt x="8837" y="25037"/>
                  </a:cubicBezTo>
                  <a:cubicBezTo>
                    <a:pt x="2640" y="21235"/>
                    <a:pt x="692" y="13098"/>
                    <a:pt x="4494" y="6902"/>
                  </a:cubicBezTo>
                  <a:cubicBezTo>
                    <a:pt x="6336" y="3899"/>
                    <a:pt x="9236" y="1794"/>
                    <a:pt x="12662" y="974"/>
                  </a:cubicBezTo>
                  <a:cubicBezTo>
                    <a:pt x="13676" y="729"/>
                    <a:pt x="14716" y="607"/>
                    <a:pt x="15759" y="605"/>
                  </a:cubicBezTo>
                  <a:close/>
                  <a:moveTo>
                    <a:pt x="15758" y="0"/>
                  </a:moveTo>
                  <a:cubicBezTo>
                    <a:pt x="14680" y="0"/>
                    <a:pt x="13595" y="128"/>
                    <a:pt x="12520" y="385"/>
                  </a:cubicBezTo>
                  <a:cubicBezTo>
                    <a:pt x="8939" y="1243"/>
                    <a:pt x="5905" y="3446"/>
                    <a:pt x="3978" y="6585"/>
                  </a:cubicBezTo>
                  <a:cubicBezTo>
                    <a:pt x="0" y="13068"/>
                    <a:pt x="2039" y="21576"/>
                    <a:pt x="8521" y="25553"/>
                  </a:cubicBezTo>
                  <a:cubicBezTo>
                    <a:pt x="10719" y="26902"/>
                    <a:pt x="13192" y="27595"/>
                    <a:pt x="15708" y="27595"/>
                  </a:cubicBezTo>
                  <a:cubicBezTo>
                    <a:pt x="16798" y="27595"/>
                    <a:pt x="17885" y="27465"/>
                    <a:pt x="18945" y="27211"/>
                  </a:cubicBezTo>
                  <a:cubicBezTo>
                    <a:pt x="22528" y="26352"/>
                    <a:pt x="25562" y="24150"/>
                    <a:pt x="27488" y="21011"/>
                  </a:cubicBezTo>
                  <a:cubicBezTo>
                    <a:pt x="29416" y="17871"/>
                    <a:pt x="30003" y="14168"/>
                    <a:pt x="29146" y="10586"/>
                  </a:cubicBezTo>
                  <a:cubicBezTo>
                    <a:pt x="28288" y="7002"/>
                    <a:pt x="26087" y="3969"/>
                    <a:pt x="22946" y="2042"/>
                  </a:cubicBezTo>
                  <a:cubicBezTo>
                    <a:pt x="20747" y="693"/>
                    <a:pt x="18273" y="0"/>
                    <a:pt x="157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5"/>
            <p:cNvSpPr/>
            <p:nvPr/>
          </p:nvSpPr>
          <p:spPr>
            <a:xfrm>
              <a:off x="5574875" y="3025450"/>
              <a:ext cx="352550" cy="456400"/>
            </a:xfrm>
            <a:custGeom>
              <a:rect b="b" l="l" r="r" t="t"/>
              <a:pathLst>
                <a:path extrusionOk="0" h="18256" w="14102">
                  <a:moveTo>
                    <a:pt x="12329" y="1"/>
                  </a:moveTo>
                  <a:cubicBezTo>
                    <a:pt x="12272" y="1"/>
                    <a:pt x="12212" y="5"/>
                    <a:pt x="12152" y="15"/>
                  </a:cubicBezTo>
                  <a:cubicBezTo>
                    <a:pt x="11904" y="54"/>
                    <a:pt x="11702" y="203"/>
                    <a:pt x="11545" y="459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7"/>
                    <a:pt x="7997" y="1934"/>
                    <a:pt x="7030" y="1934"/>
                  </a:cubicBezTo>
                  <a:cubicBezTo>
                    <a:pt x="7004" y="1934"/>
                    <a:pt x="6979" y="1935"/>
                    <a:pt x="6954" y="1935"/>
                  </a:cubicBezTo>
                  <a:cubicBezTo>
                    <a:pt x="5636" y="1954"/>
                    <a:pt x="4639" y="2514"/>
                    <a:pt x="3964" y="3615"/>
                  </a:cubicBezTo>
                  <a:cubicBezTo>
                    <a:pt x="3687" y="4067"/>
                    <a:pt x="3504" y="4495"/>
                    <a:pt x="3416" y="4903"/>
                  </a:cubicBezTo>
                  <a:cubicBezTo>
                    <a:pt x="3326" y="5309"/>
                    <a:pt x="3305" y="5686"/>
                    <a:pt x="3353" y="6031"/>
                  </a:cubicBezTo>
                  <a:cubicBezTo>
                    <a:pt x="3400" y="6376"/>
                    <a:pt x="3546" y="6756"/>
                    <a:pt x="3790" y="7170"/>
                  </a:cubicBezTo>
                  <a:cubicBezTo>
                    <a:pt x="4021" y="7566"/>
                    <a:pt x="4282" y="7945"/>
                    <a:pt x="4571" y="8303"/>
                  </a:cubicBezTo>
                  <a:cubicBezTo>
                    <a:pt x="4848" y="8644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5"/>
                    <a:pt x="7746" y="12024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8"/>
                    <a:pt x="7389" y="13215"/>
                    <a:pt x="7131" y="13280"/>
                  </a:cubicBezTo>
                  <a:cubicBezTo>
                    <a:pt x="7018" y="13308"/>
                    <a:pt x="6903" y="13323"/>
                    <a:pt x="6787" y="13323"/>
                  </a:cubicBezTo>
                  <a:cubicBezTo>
                    <a:pt x="6640" y="13323"/>
                    <a:pt x="6490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5" y="12791"/>
                    <a:pt x="4981" y="12633"/>
                    <a:pt x="4749" y="12448"/>
                  </a:cubicBezTo>
                  <a:cubicBezTo>
                    <a:pt x="4425" y="12231"/>
                    <a:pt x="4126" y="11979"/>
                    <a:pt x="3856" y="11698"/>
                  </a:cubicBezTo>
                  <a:cubicBezTo>
                    <a:pt x="3590" y="11421"/>
                    <a:pt x="3398" y="11192"/>
                    <a:pt x="3277" y="11008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4"/>
                    <a:pt x="1907" y="9211"/>
                  </a:cubicBezTo>
                  <a:cubicBezTo>
                    <a:pt x="1748" y="9133"/>
                    <a:pt x="1588" y="9094"/>
                    <a:pt x="1427" y="9094"/>
                  </a:cubicBezTo>
                  <a:cubicBezTo>
                    <a:pt x="1334" y="9094"/>
                    <a:pt x="1240" y="9108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4"/>
                    <a:pt x="142" y="9870"/>
                    <a:pt x="70" y="10138"/>
                  </a:cubicBezTo>
                  <a:cubicBezTo>
                    <a:pt x="0" y="10405"/>
                    <a:pt x="20" y="10676"/>
                    <a:pt x="130" y="10952"/>
                  </a:cubicBezTo>
                  <a:cubicBezTo>
                    <a:pt x="762" y="12399"/>
                    <a:pt x="1765" y="13630"/>
                    <a:pt x="3140" y="14641"/>
                  </a:cubicBezTo>
                  <a:lnTo>
                    <a:pt x="3140" y="14641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4"/>
                  </a:cubicBezTo>
                  <a:cubicBezTo>
                    <a:pt x="1926" y="18074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8" y="16289"/>
                    <a:pt x="7073" y="16328"/>
                    <a:pt x="7410" y="16328"/>
                  </a:cubicBezTo>
                  <a:cubicBezTo>
                    <a:pt x="7947" y="16328"/>
                    <a:pt x="8462" y="16231"/>
                    <a:pt x="8956" y="16037"/>
                  </a:cubicBezTo>
                  <a:cubicBezTo>
                    <a:pt x="9761" y="15723"/>
                    <a:pt x="10412" y="15143"/>
                    <a:pt x="10909" y="14297"/>
                  </a:cubicBezTo>
                  <a:cubicBezTo>
                    <a:pt x="11222" y="13774"/>
                    <a:pt x="11407" y="13267"/>
                    <a:pt x="11467" y="12782"/>
                  </a:cubicBezTo>
                  <a:cubicBezTo>
                    <a:pt x="11526" y="12295"/>
                    <a:pt x="11464" y="11813"/>
                    <a:pt x="11280" y="11337"/>
                  </a:cubicBezTo>
                  <a:cubicBezTo>
                    <a:pt x="11090" y="10850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500"/>
                  </a:cubicBezTo>
                  <a:lnTo>
                    <a:pt x="7930" y="7166"/>
                  </a:lnTo>
                  <a:cubicBezTo>
                    <a:pt x="7534" y="6778"/>
                    <a:pt x="7284" y="6449"/>
                    <a:pt x="7177" y="6175"/>
                  </a:cubicBezTo>
                  <a:cubicBezTo>
                    <a:pt x="7069" y="5903"/>
                    <a:pt x="7099" y="5631"/>
                    <a:pt x="7265" y="5359"/>
                  </a:cubicBezTo>
                  <a:cubicBezTo>
                    <a:pt x="7394" y="5149"/>
                    <a:pt x="7607" y="5043"/>
                    <a:pt x="7904" y="5043"/>
                  </a:cubicBezTo>
                  <a:cubicBezTo>
                    <a:pt x="7926" y="5043"/>
                    <a:pt x="7948" y="5044"/>
                    <a:pt x="7971" y="5045"/>
                  </a:cubicBezTo>
                  <a:cubicBezTo>
                    <a:pt x="8302" y="5062"/>
                    <a:pt x="8625" y="5158"/>
                    <a:pt x="8936" y="5334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9"/>
                    <a:pt x="12244" y="8284"/>
                    <a:pt x="12512" y="8376"/>
                  </a:cubicBezTo>
                  <a:cubicBezTo>
                    <a:pt x="12630" y="8417"/>
                    <a:pt x="12744" y="8437"/>
                    <a:pt x="12854" y="8437"/>
                  </a:cubicBezTo>
                  <a:cubicBezTo>
                    <a:pt x="12998" y="8437"/>
                    <a:pt x="13136" y="8403"/>
                    <a:pt x="13269" y="8334"/>
                  </a:cubicBezTo>
                  <a:cubicBezTo>
                    <a:pt x="13497" y="8220"/>
                    <a:pt x="13696" y="8056"/>
                    <a:pt x="13852" y="7852"/>
                  </a:cubicBezTo>
                  <a:cubicBezTo>
                    <a:pt x="14007" y="7652"/>
                    <a:pt x="14088" y="7398"/>
                    <a:pt x="14095" y="7092"/>
                  </a:cubicBezTo>
                  <a:cubicBezTo>
                    <a:pt x="14101" y="6785"/>
                    <a:pt x="14010" y="6490"/>
                    <a:pt x="13820" y="6208"/>
                  </a:cubicBezTo>
                  <a:cubicBezTo>
                    <a:pt x="13579" y="5842"/>
                    <a:pt x="13374" y="5550"/>
                    <a:pt x="13205" y="5334"/>
                  </a:cubicBezTo>
                  <a:cubicBezTo>
                    <a:pt x="13037" y="5116"/>
                    <a:pt x="12777" y="4835"/>
                    <a:pt x="12424" y="4489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5"/>
                  </a:lnTo>
                  <a:cubicBezTo>
                    <a:pt x="13252" y="1174"/>
                    <a:pt x="13288" y="932"/>
                    <a:pt x="13214" y="690"/>
                  </a:cubicBezTo>
                  <a:cubicBezTo>
                    <a:pt x="13140" y="448"/>
                    <a:pt x="13006" y="264"/>
                    <a:pt x="12813" y="140"/>
                  </a:cubicBezTo>
                  <a:cubicBezTo>
                    <a:pt x="12667" y="47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5"/>
            <p:cNvSpPr/>
            <p:nvPr/>
          </p:nvSpPr>
          <p:spPr>
            <a:xfrm>
              <a:off x="5438475" y="3469225"/>
              <a:ext cx="15200" cy="65200"/>
            </a:xfrm>
            <a:custGeom>
              <a:rect b="b" l="l" r="r" t="t"/>
              <a:pathLst>
                <a:path extrusionOk="0" h="2608" w="608">
                  <a:moveTo>
                    <a:pt x="304" y="0"/>
                  </a:moveTo>
                  <a:cubicBezTo>
                    <a:pt x="140" y="0"/>
                    <a:pt x="5" y="132"/>
                    <a:pt x="1" y="296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471" y="2607"/>
                    <a:pt x="608" y="2472"/>
                    <a:pt x="606" y="2305"/>
                  </a:cubicBezTo>
                  <a:lnTo>
                    <a:pt x="606" y="296"/>
                  </a:lnTo>
                  <a:cubicBezTo>
                    <a:pt x="604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5473950" y="3519425"/>
              <a:ext cx="15150" cy="68150"/>
            </a:xfrm>
            <a:custGeom>
              <a:rect b="b" l="l" r="r" t="t"/>
              <a:pathLst>
                <a:path extrusionOk="0" h="2726" w="606">
                  <a:moveTo>
                    <a:pt x="302" y="0"/>
                  </a:moveTo>
                  <a:cubicBezTo>
                    <a:pt x="138" y="0"/>
                    <a:pt x="4" y="132"/>
                    <a:pt x="0" y="297"/>
                  </a:cubicBezTo>
                  <a:lnTo>
                    <a:pt x="0" y="2424"/>
                  </a:lnTo>
                  <a:cubicBezTo>
                    <a:pt x="0" y="2590"/>
                    <a:pt x="135" y="2726"/>
                    <a:pt x="302" y="2726"/>
                  </a:cubicBezTo>
                  <a:cubicBezTo>
                    <a:pt x="470" y="2726"/>
                    <a:pt x="606" y="2590"/>
                    <a:pt x="606" y="2424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5"/>
            <p:cNvSpPr/>
            <p:nvPr/>
          </p:nvSpPr>
          <p:spPr>
            <a:xfrm>
              <a:off x="5544825" y="3578500"/>
              <a:ext cx="15175" cy="65200"/>
            </a:xfrm>
            <a:custGeom>
              <a:rect b="b" l="l" r="r" t="t"/>
              <a:pathLst>
                <a:path extrusionOk="0" h="2608" w="607">
                  <a:moveTo>
                    <a:pt x="303" y="1"/>
                  </a:moveTo>
                  <a:cubicBezTo>
                    <a:pt x="139" y="1"/>
                    <a:pt x="4" y="132"/>
                    <a:pt x="0" y="296"/>
                  </a:cubicBezTo>
                  <a:lnTo>
                    <a:pt x="0" y="2305"/>
                  </a:lnTo>
                  <a:cubicBezTo>
                    <a:pt x="0" y="2473"/>
                    <a:pt x="137" y="2608"/>
                    <a:pt x="303" y="2608"/>
                  </a:cubicBezTo>
                  <a:cubicBezTo>
                    <a:pt x="470" y="2608"/>
                    <a:pt x="607" y="2473"/>
                    <a:pt x="607" y="2305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5"/>
            <p:cNvSpPr/>
            <p:nvPr/>
          </p:nvSpPr>
          <p:spPr>
            <a:xfrm>
              <a:off x="5645250" y="3628550"/>
              <a:ext cx="15175" cy="59475"/>
            </a:xfrm>
            <a:custGeom>
              <a:rect b="b" l="l" r="r" t="t"/>
              <a:pathLst>
                <a:path extrusionOk="0" h="2379" w="607">
                  <a:moveTo>
                    <a:pt x="304" y="0"/>
                  </a:moveTo>
                  <a:cubicBezTo>
                    <a:pt x="136" y="0"/>
                    <a:pt x="1" y="136"/>
                    <a:pt x="1" y="303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3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5"/>
            <p:cNvSpPr/>
            <p:nvPr/>
          </p:nvSpPr>
          <p:spPr>
            <a:xfrm>
              <a:off x="5754450" y="3649050"/>
              <a:ext cx="15400" cy="36050"/>
            </a:xfrm>
            <a:custGeom>
              <a:rect b="b" l="l" r="r" t="t"/>
              <a:pathLst>
                <a:path extrusionOk="0" h="1442" w="616">
                  <a:moveTo>
                    <a:pt x="308" y="1"/>
                  </a:moveTo>
                  <a:cubicBezTo>
                    <a:pt x="137" y="1"/>
                    <a:pt x="0" y="140"/>
                    <a:pt x="6" y="311"/>
                  </a:cubicBezTo>
                  <a:lnTo>
                    <a:pt x="6" y="1139"/>
                  </a:lnTo>
                  <a:cubicBezTo>
                    <a:pt x="4" y="1306"/>
                    <a:pt x="141" y="1441"/>
                    <a:pt x="308" y="1441"/>
                  </a:cubicBezTo>
                  <a:cubicBezTo>
                    <a:pt x="476" y="1441"/>
                    <a:pt x="611" y="1306"/>
                    <a:pt x="611" y="1139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5"/>
            <p:cNvSpPr/>
            <p:nvPr/>
          </p:nvSpPr>
          <p:spPr>
            <a:xfrm>
              <a:off x="5970200" y="3608025"/>
              <a:ext cx="15175" cy="47500"/>
            </a:xfrm>
            <a:custGeom>
              <a:rect b="b" l="l" r="r" t="t"/>
              <a:pathLst>
                <a:path extrusionOk="0" h="1900" w="607">
                  <a:moveTo>
                    <a:pt x="303" y="1"/>
                  </a:moveTo>
                  <a:cubicBezTo>
                    <a:pt x="139" y="1"/>
                    <a:pt x="4" y="132"/>
                    <a:pt x="1" y="297"/>
                  </a:cubicBezTo>
                  <a:lnTo>
                    <a:pt x="1" y="1596"/>
                  </a:lnTo>
                  <a:cubicBezTo>
                    <a:pt x="1" y="1764"/>
                    <a:pt x="136" y="1900"/>
                    <a:pt x="304" y="1900"/>
                  </a:cubicBezTo>
                  <a:cubicBezTo>
                    <a:pt x="471" y="1900"/>
                    <a:pt x="606" y="1764"/>
                    <a:pt x="606" y="1596"/>
                  </a:cubicBezTo>
                  <a:lnTo>
                    <a:pt x="606" y="297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5"/>
            <p:cNvSpPr/>
            <p:nvPr/>
          </p:nvSpPr>
          <p:spPr>
            <a:xfrm>
              <a:off x="6017450" y="3557825"/>
              <a:ext cx="15200" cy="65200"/>
            </a:xfrm>
            <a:custGeom>
              <a:rect b="b" l="l" r="r" t="t"/>
              <a:pathLst>
                <a:path extrusionOk="0" h="2608" w="608">
                  <a:moveTo>
                    <a:pt x="304" y="1"/>
                  </a:moveTo>
                  <a:cubicBezTo>
                    <a:pt x="140" y="1"/>
                    <a:pt x="5" y="131"/>
                    <a:pt x="1" y="296"/>
                  </a:cubicBezTo>
                  <a:lnTo>
                    <a:pt x="1" y="2305"/>
                  </a:lnTo>
                  <a:cubicBezTo>
                    <a:pt x="0" y="2473"/>
                    <a:pt x="137" y="2608"/>
                    <a:pt x="304" y="2608"/>
                  </a:cubicBezTo>
                  <a:cubicBezTo>
                    <a:pt x="472" y="2608"/>
                    <a:pt x="607" y="2473"/>
                    <a:pt x="607" y="2305"/>
                  </a:cubicBezTo>
                  <a:lnTo>
                    <a:pt x="607" y="296"/>
                  </a:lnTo>
                  <a:cubicBezTo>
                    <a:pt x="603" y="131"/>
                    <a:pt x="469" y="1"/>
                    <a:pt x="3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5"/>
            <p:cNvSpPr/>
            <p:nvPr/>
          </p:nvSpPr>
          <p:spPr>
            <a:xfrm>
              <a:off x="5377250" y="2836800"/>
              <a:ext cx="793500" cy="793500"/>
            </a:xfrm>
            <a:custGeom>
              <a:rect b="b" l="l" r="r" t="t"/>
              <a:pathLst>
                <a:path extrusionOk="0" h="31740" w="31740">
                  <a:moveTo>
                    <a:pt x="15870" y="0"/>
                  </a:moveTo>
                  <a:cubicBezTo>
                    <a:pt x="11661" y="0"/>
                    <a:pt x="7625" y="1673"/>
                    <a:pt x="4649" y="4648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7" y="24115"/>
                    <a:pt x="31739" y="20079"/>
                    <a:pt x="31739" y="15870"/>
                  </a:cubicBezTo>
                  <a:cubicBezTo>
                    <a:pt x="31739" y="11661"/>
                    <a:pt x="30067" y="7624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5"/>
            <p:cNvSpPr/>
            <p:nvPr/>
          </p:nvSpPr>
          <p:spPr>
            <a:xfrm>
              <a:off x="5355650" y="2829050"/>
              <a:ext cx="879600" cy="808700"/>
            </a:xfrm>
            <a:custGeom>
              <a:rect b="b" l="l" r="r" t="t"/>
              <a:pathLst>
                <a:path extrusionOk="0" h="32348" w="35184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32190" y="7401"/>
                    <a:pt x="34492" y="17006"/>
                    <a:pt x="30003" y="24320"/>
                  </a:cubicBezTo>
                  <a:cubicBezTo>
                    <a:pt x="27067" y="29104"/>
                    <a:pt x="21945" y="31742"/>
                    <a:pt x="16706" y="31742"/>
                  </a:cubicBezTo>
                  <a:cubicBezTo>
                    <a:pt x="13932" y="31742"/>
                    <a:pt x="11125" y="31002"/>
                    <a:pt x="8593" y="29449"/>
                  </a:cubicBezTo>
                  <a:cubicBezTo>
                    <a:pt x="5048" y="27274"/>
                    <a:pt x="2564" y="23850"/>
                    <a:pt x="1595" y="19807"/>
                  </a:cubicBezTo>
                  <a:cubicBezTo>
                    <a:pt x="627" y="15762"/>
                    <a:pt x="1291" y="11584"/>
                    <a:pt x="3465" y="8039"/>
                  </a:cubicBezTo>
                  <a:cubicBezTo>
                    <a:pt x="5640" y="4495"/>
                    <a:pt x="9065" y="2010"/>
                    <a:pt x="13108" y="1041"/>
                  </a:cubicBezTo>
                  <a:cubicBezTo>
                    <a:pt x="14305" y="753"/>
                    <a:pt x="15532" y="607"/>
                    <a:pt x="16762" y="607"/>
                  </a:cubicBezTo>
                  <a:close/>
                  <a:moveTo>
                    <a:pt x="16764" y="0"/>
                  </a:moveTo>
                  <a:cubicBezTo>
                    <a:pt x="15500" y="0"/>
                    <a:pt x="14228" y="150"/>
                    <a:pt x="12968" y="451"/>
                  </a:cubicBezTo>
                  <a:cubicBezTo>
                    <a:pt x="8766" y="1458"/>
                    <a:pt x="5209" y="4039"/>
                    <a:pt x="2951" y="7722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9"/>
                    <a:pt x="4595" y="27705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7"/>
                  </a:cubicBezTo>
                  <a:cubicBezTo>
                    <a:pt x="35183" y="17035"/>
                    <a:pt x="32792" y="7057"/>
                    <a:pt x="25192" y="2395"/>
                  </a:cubicBezTo>
                  <a:cubicBezTo>
                    <a:pt x="22614" y="813"/>
                    <a:pt x="19713" y="0"/>
                    <a:pt x="16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5"/>
            <p:cNvSpPr/>
            <p:nvPr/>
          </p:nvSpPr>
          <p:spPr>
            <a:xfrm>
              <a:off x="5377250" y="2783725"/>
              <a:ext cx="793500" cy="793500"/>
            </a:xfrm>
            <a:custGeom>
              <a:rect b="b" l="l" r="r" t="t"/>
              <a:pathLst>
                <a:path extrusionOk="0" h="31740" w="3174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5"/>
            <p:cNvSpPr/>
            <p:nvPr/>
          </p:nvSpPr>
          <p:spPr>
            <a:xfrm>
              <a:off x="5355650" y="2776225"/>
              <a:ext cx="879600" cy="808725"/>
            </a:xfrm>
            <a:custGeom>
              <a:rect b="b" l="l" r="r" t="t"/>
              <a:pathLst>
                <a:path extrusionOk="0" h="32349" w="35184">
                  <a:moveTo>
                    <a:pt x="16767" y="607"/>
                  </a:moveTo>
                  <a:cubicBezTo>
                    <a:pt x="19631" y="607"/>
                    <a:pt x="22437" y="1401"/>
                    <a:pt x="24876" y="2901"/>
                  </a:cubicBezTo>
                  <a:cubicBezTo>
                    <a:pt x="32190" y="7392"/>
                    <a:pt x="34492" y="16995"/>
                    <a:pt x="30003" y="24311"/>
                  </a:cubicBezTo>
                  <a:cubicBezTo>
                    <a:pt x="27828" y="27855"/>
                    <a:pt x="24404" y="30339"/>
                    <a:pt x="20361" y="31309"/>
                  </a:cubicBezTo>
                  <a:cubicBezTo>
                    <a:pt x="19147" y="31600"/>
                    <a:pt x="17922" y="31744"/>
                    <a:pt x="16705" y="31744"/>
                  </a:cubicBezTo>
                  <a:cubicBezTo>
                    <a:pt x="13866" y="31744"/>
                    <a:pt x="11075" y="30961"/>
                    <a:pt x="8595" y="29439"/>
                  </a:cubicBezTo>
                  <a:cubicBezTo>
                    <a:pt x="5050" y="27264"/>
                    <a:pt x="2564" y="23839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6"/>
                    <a:pt x="11522" y="608"/>
                    <a:pt x="16760" y="608"/>
                  </a:cubicBezTo>
                  <a:lnTo>
                    <a:pt x="16760" y="607"/>
                  </a:ln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0"/>
                  </a:moveTo>
                  <a:cubicBezTo>
                    <a:pt x="11318" y="0"/>
                    <a:pt x="5999" y="2743"/>
                    <a:pt x="2951" y="7712"/>
                  </a:cubicBezTo>
                  <a:cubicBezTo>
                    <a:pt x="691" y="11395"/>
                    <a:pt x="1" y="15737"/>
                    <a:pt x="1006" y="19938"/>
                  </a:cubicBezTo>
                  <a:cubicBezTo>
                    <a:pt x="2013" y="24138"/>
                    <a:pt x="4595" y="27697"/>
                    <a:pt x="8277" y="29955"/>
                  </a:cubicBezTo>
                  <a:cubicBezTo>
                    <a:pt x="10854" y="31537"/>
                    <a:pt x="13754" y="32348"/>
                    <a:pt x="16704" y="32348"/>
                  </a:cubicBezTo>
                  <a:cubicBezTo>
                    <a:pt x="17983" y="32348"/>
                    <a:pt x="19258" y="32196"/>
                    <a:pt x="20501" y="31896"/>
                  </a:cubicBezTo>
                  <a:cubicBezTo>
                    <a:pt x="24702" y="30891"/>
                    <a:pt x="28260" y="28309"/>
                    <a:pt x="30518" y="24627"/>
                  </a:cubicBezTo>
                  <a:cubicBezTo>
                    <a:pt x="35183" y="17026"/>
                    <a:pt x="32793" y="7050"/>
                    <a:pt x="25192" y="2384"/>
                  </a:cubicBezTo>
                  <a:cubicBezTo>
                    <a:pt x="22560" y="769"/>
                    <a:pt x="19643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5"/>
            <p:cNvSpPr/>
            <p:nvPr/>
          </p:nvSpPr>
          <p:spPr>
            <a:xfrm>
              <a:off x="5755300" y="2888275"/>
              <a:ext cx="403550" cy="629475"/>
            </a:xfrm>
            <a:custGeom>
              <a:rect b="b" l="l" r="r" t="t"/>
              <a:pathLst>
                <a:path extrusionOk="0" h="25179" w="16142">
                  <a:moveTo>
                    <a:pt x="7482" y="0"/>
                  </a:moveTo>
                  <a:lnTo>
                    <a:pt x="0" y="25159"/>
                  </a:lnTo>
                  <a:cubicBezTo>
                    <a:pt x="246" y="25172"/>
                    <a:pt x="491" y="25179"/>
                    <a:pt x="736" y="25179"/>
                  </a:cubicBezTo>
                  <a:cubicBezTo>
                    <a:pt x="5271" y="25179"/>
                    <a:pt x="9700" y="22892"/>
                    <a:pt x="12246" y="18743"/>
                  </a:cubicBezTo>
                  <a:cubicBezTo>
                    <a:pt x="16142" y="12393"/>
                    <a:pt x="14152" y="4087"/>
                    <a:pt x="7802" y="190"/>
                  </a:cubicBezTo>
                  <a:cubicBezTo>
                    <a:pt x="7695" y="125"/>
                    <a:pt x="7590" y="62"/>
                    <a:pt x="7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5"/>
            <p:cNvSpPr/>
            <p:nvPr/>
          </p:nvSpPr>
          <p:spPr>
            <a:xfrm>
              <a:off x="5747525" y="2880675"/>
              <a:ext cx="419800" cy="644650"/>
            </a:xfrm>
            <a:custGeom>
              <a:rect b="b" l="l" r="r" t="t"/>
              <a:pathLst>
                <a:path extrusionOk="0" h="25786" w="16792">
                  <a:moveTo>
                    <a:pt x="7794" y="1"/>
                  </a:moveTo>
                  <a:cubicBezTo>
                    <a:pt x="7690" y="1"/>
                    <a:pt x="7588" y="55"/>
                    <a:pt x="7531" y="152"/>
                  </a:cubicBezTo>
                  <a:cubicBezTo>
                    <a:pt x="7448" y="296"/>
                    <a:pt x="7497" y="481"/>
                    <a:pt x="7642" y="566"/>
                  </a:cubicBezTo>
                  <a:cubicBezTo>
                    <a:pt x="7747" y="627"/>
                    <a:pt x="7851" y="688"/>
                    <a:pt x="7956" y="752"/>
                  </a:cubicBezTo>
                  <a:cubicBezTo>
                    <a:pt x="14153" y="4555"/>
                    <a:pt x="16101" y="12690"/>
                    <a:pt x="12299" y="18888"/>
                  </a:cubicBezTo>
                  <a:cubicBezTo>
                    <a:pt x="9887" y="22818"/>
                    <a:pt x="5629" y="25180"/>
                    <a:pt x="1045" y="25180"/>
                  </a:cubicBezTo>
                  <a:cubicBezTo>
                    <a:pt x="807" y="25180"/>
                    <a:pt x="568" y="25174"/>
                    <a:pt x="328" y="25161"/>
                  </a:cubicBezTo>
                  <a:cubicBezTo>
                    <a:pt x="321" y="25160"/>
                    <a:pt x="315" y="25160"/>
                    <a:pt x="308" y="25160"/>
                  </a:cubicBezTo>
                  <a:cubicBezTo>
                    <a:pt x="141" y="25160"/>
                    <a:pt x="18" y="25286"/>
                    <a:pt x="9" y="25447"/>
                  </a:cubicBezTo>
                  <a:cubicBezTo>
                    <a:pt x="0" y="25614"/>
                    <a:pt x="128" y="25756"/>
                    <a:pt x="294" y="25765"/>
                  </a:cubicBezTo>
                  <a:cubicBezTo>
                    <a:pt x="548" y="25779"/>
                    <a:pt x="801" y="25786"/>
                    <a:pt x="1054" y="25786"/>
                  </a:cubicBezTo>
                  <a:cubicBezTo>
                    <a:pt x="1056" y="25786"/>
                    <a:pt x="1059" y="25786"/>
                    <a:pt x="1061" y="25786"/>
                  </a:cubicBezTo>
                  <a:cubicBezTo>
                    <a:pt x="5857" y="25786"/>
                    <a:pt x="10308" y="23294"/>
                    <a:pt x="12814" y="19204"/>
                  </a:cubicBezTo>
                  <a:cubicBezTo>
                    <a:pt x="16792" y="12723"/>
                    <a:pt x="14753" y="4214"/>
                    <a:pt x="8271" y="235"/>
                  </a:cubicBezTo>
                  <a:cubicBezTo>
                    <a:pt x="8163" y="170"/>
                    <a:pt x="8055" y="105"/>
                    <a:pt x="7945" y="41"/>
                  </a:cubicBezTo>
                  <a:cubicBezTo>
                    <a:pt x="7898" y="14"/>
                    <a:pt x="7846" y="1"/>
                    <a:pt x="77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5"/>
            <p:cNvSpPr/>
            <p:nvPr/>
          </p:nvSpPr>
          <p:spPr>
            <a:xfrm>
              <a:off x="5597650" y="3467900"/>
              <a:ext cx="127000" cy="46275"/>
            </a:xfrm>
            <a:custGeom>
              <a:rect b="b" l="l" r="r" t="t"/>
              <a:pathLst>
                <a:path extrusionOk="0" h="1851" w="5080">
                  <a:moveTo>
                    <a:pt x="1" y="1"/>
                  </a:moveTo>
                  <a:lnTo>
                    <a:pt x="1" y="1"/>
                  </a:lnTo>
                  <a:cubicBezTo>
                    <a:pt x="1550" y="954"/>
                    <a:pt x="3278" y="1585"/>
                    <a:pt x="5080" y="185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5"/>
            <p:cNvSpPr/>
            <p:nvPr/>
          </p:nvSpPr>
          <p:spPr>
            <a:xfrm>
              <a:off x="5589050" y="3460375"/>
              <a:ext cx="143425" cy="61375"/>
            </a:xfrm>
            <a:custGeom>
              <a:rect b="b" l="l" r="r" t="t"/>
              <a:pathLst>
                <a:path extrusionOk="0" h="2455" w="5737">
                  <a:moveTo>
                    <a:pt x="346" y="0"/>
                  </a:moveTo>
                  <a:cubicBezTo>
                    <a:pt x="244" y="0"/>
                    <a:pt x="145" y="51"/>
                    <a:pt x="88" y="144"/>
                  </a:cubicBezTo>
                  <a:cubicBezTo>
                    <a:pt x="1" y="286"/>
                    <a:pt x="45" y="471"/>
                    <a:pt x="186" y="560"/>
                  </a:cubicBezTo>
                  <a:cubicBezTo>
                    <a:pt x="1771" y="1537"/>
                    <a:pt x="3538" y="2180"/>
                    <a:pt x="5381" y="2452"/>
                  </a:cubicBezTo>
                  <a:cubicBezTo>
                    <a:pt x="5395" y="2453"/>
                    <a:pt x="5409" y="2455"/>
                    <a:pt x="5425" y="2455"/>
                  </a:cubicBezTo>
                  <a:cubicBezTo>
                    <a:pt x="5582" y="2452"/>
                    <a:pt x="5713" y="2331"/>
                    <a:pt x="5724" y="2173"/>
                  </a:cubicBezTo>
                  <a:cubicBezTo>
                    <a:pt x="5736" y="2016"/>
                    <a:pt x="5624" y="1876"/>
                    <a:pt x="5469" y="1852"/>
                  </a:cubicBezTo>
                  <a:cubicBezTo>
                    <a:pt x="3707" y="1593"/>
                    <a:pt x="2018" y="978"/>
                    <a:pt x="502" y="44"/>
                  </a:cubicBezTo>
                  <a:cubicBezTo>
                    <a:pt x="453" y="14"/>
                    <a:pt x="399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5"/>
            <p:cNvSpPr/>
            <p:nvPr/>
          </p:nvSpPr>
          <p:spPr>
            <a:xfrm>
              <a:off x="5398900" y="2843200"/>
              <a:ext cx="510800" cy="592300"/>
            </a:xfrm>
            <a:custGeom>
              <a:rect b="b" l="l" r="r" t="t"/>
              <a:pathLst>
                <a:path extrusionOk="0" h="23692" w="20432">
                  <a:moveTo>
                    <a:pt x="15017" y="0"/>
                  </a:moveTo>
                  <a:cubicBezTo>
                    <a:pt x="10481" y="0"/>
                    <a:pt x="6052" y="2288"/>
                    <a:pt x="3506" y="6437"/>
                  </a:cubicBezTo>
                  <a:cubicBezTo>
                    <a:pt x="0" y="12151"/>
                    <a:pt x="1260" y="19449"/>
                    <a:pt x="6176" y="23692"/>
                  </a:cubicBezTo>
                  <a:lnTo>
                    <a:pt x="20432" y="1140"/>
                  </a:lnTo>
                  <a:cubicBezTo>
                    <a:pt x="18687" y="371"/>
                    <a:pt x="16843" y="0"/>
                    <a:pt x="150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5"/>
            <p:cNvSpPr/>
            <p:nvPr/>
          </p:nvSpPr>
          <p:spPr>
            <a:xfrm>
              <a:off x="5391275" y="2835750"/>
              <a:ext cx="526700" cy="607350"/>
            </a:xfrm>
            <a:custGeom>
              <a:rect b="b" l="l" r="r" t="t"/>
              <a:pathLst>
                <a:path extrusionOk="0" h="24294" w="21068">
                  <a:moveTo>
                    <a:pt x="15348" y="1"/>
                  </a:moveTo>
                  <a:cubicBezTo>
                    <a:pt x="10671" y="1"/>
                    <a:pt x="6126" y="2385"/>
                    <a:pt x="3554" y="6577"/>
                  </a:cubicBezTo>
                  <a:cubicBezTo>
                    <a:pt x="1" y="12367"/>
                    <a:pt x="1148" y="19786"/>
                    <a:pt x="6283" y="24219"/>
                  </a:cubicBezTo>
                  <a:cubicBezTo>
                    <a:pt x="6337" y="24267"/>
                    <a:pt x="6408" y="24293"/>
                    <a:pt x="6481" y="24293"/>
                  </a:cubicBezTo>
                  <a:cubicBezTo>
                    <a:pt x="6762" y="24293"/>
                    <a:pt x="6892" y="23943"/>
                    <a:pt x="6679" y="23761"/>
                  </a:cubicBezTo>
                  <a:cubicBezTo>
                    <a:pt x="1770" y="19523"/>
                    <a:pt x="674" y="12430"/>
                    <a:pt x="4070" y="6894"/>
                  </a:cubicBezTo>
                  <a:cubicBezTo>
                    <a:pt x="6529" y="2885"/>
                    <a:pt x="10876" y="606"/>
                    <a:pt x="15348" y="606"/>
                  </a:cubicBezTo>
                  <a:cubicBezTo>
                    <a:pt x="17120" y="606"/>
                    <a:pt x="18913" y="964"/>
                    <a:pt x="20616" y="1715"/>
                  </a:cubicBezTo>
                  <a:cubicBezTo>
                    <a:pt x="20652" y="1729"/>
                    <a:pt x="20689" y="1735"/>
                    <a:pt x="20725" y="1735"/>
                  </a:cubicBezTo>
                  <a:cubicBezTo>
                    <a:pt x="20841" y="1735"/>
                    <a:pt x="20951" y="1667"/>
                    <a:pt x="21001" y="1554"/>
                  </a:cubicBezTo>
                  <a:cubicBezTo>
                    <a:pt x="21067" y="1407"/>
                    <a:pt x="21004" y="1234"/>
                    <a:pt x="20859" y="1161"/>
                  </a:cubicBezTo>
                  <a:cubicBezTo>
                    <a:pt x="19078" y="375"/>
                    <a:pt x="17203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5"/>
            <p:cNvSpPr/>
            <p:nvPr/>
          </p:nvSpPr>
          <p:spPr>
            <a:xfrm>
              <a:off x="5574875" y="2951425"/>
              <a:ext cx="352550" cy="456425"/>
            </a:xfrm>
            <a:custGeom>
              <a:rect b="b" l="l" r="r" t="t"/>
              <a:pathLst>
                <a:path extrusionOk="0" h="18257" w="14102">
                  <a:moveTo>
                    <a:pt x="12326" y="1"/>
                  </a:moveTo>
                  <a:cubicBezTo>
                    <a:pt x="12269" y="1"/>
                    <a:pt x="12211" y="6"/>
                    <a:pt x="12152" y="15"/>
                  </a:cubicBezTo>
                  <a:cubicBezTo>
                    <a:pt x="11904" y="55"/>
                    <a:pt x="11702" y="204"/>
                    <a:pt x="11545" y="460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6"/>
                    <a:pt x="7997" y="1934"/>
                    <a:pt x="7030" y="1934"/>
                  </a:cubicBezTo>
                  <a:cubicBezTo>
                    <a:pt x="7004" y="1934"/>
                    <a:pt x="6979" y="1934"/>
                    <a:pt x="6954" y="1935"/>
                  </a:cubicBezTo>
                  <a:cubicBezTo>
                    <a:pt x="5636" y="1954"/>
                    <a:pt x="4639" y="2514"/>
                    <a:pt x="3964" y="3615"/>
                  </a:cubicBezTo>
                  <a:cubicBezTo>
                    <a:pt x="3687" y="4066"/>
                    <a:pt x="3504" y="4496"/>
                    <a:pt x="3416" y="4902"/>
                  </a:cubicBezTo>
                  <a:cubicBezTo>
                    <a:pt x="3326" y="5309"/>
                    <a:pt x="3305" y="5685"/>
                    <a:pt x="3353" y="6030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80"/>
                  </a:lnTo>
                  <a:cubicBezTo>
                    <a:pt x="7384" y="11349"/>
                    <a:pt x="7626" y="11698"/>
                    <a:pt x="7746" y="12025"/>
                  </a:cubicBezTo>
                  <a:cubicBezTo>
                    <a:pt x="7867" y="12353"/>
                    <a:pt x="7867" y="12615"/>
                    <a:pt x="7746" y="12811"/>
                  </a:cubicBezTo>
                  <a:cubicBezTo>
                    <a:pt x="7594" y="13059"/>
                    <a:pt x="7389" y="13216"/>
                    <a:pt x="7131" y="13281"/>
                  </a:cubicBezTo>
                  <a:cubicBezTo>
                    <a:pt x="7018" y="13309"/>
                    <a:pt x="6904" y="13323"/>
                    <a:pt x="6789" y="13323"/>
                  </a:cubicBezTo>
                  <a:cubicBezTo>
                    <a:pt x="6641" y="13323"/>
                    <a:pt x="6491" y="13300"/>
                    <a:pt x="6340" y="13254"/>
                  </a:cubicBezTo>
                  <a:cubicBezTo>
                    <a:pt x="6052" y="13164"/>
                    <a:pt x="5772" y="13052"/>
                    <a:pt x="5502" y="12919"/>
                  </a:cubicBezTo>
                  <a:cubicBezTo>
                    <a:pt x="5235" y="12792"/>
                    <a:pt x="4981" y="12634"/>
                    <a:pt x="4749" y="12449"/>
                  </a:cubicBezTo>
                  <a:cubicBezTo>
                    <a:pt x="4425" y="12232"/>
                    <a:pt x="4127" y="11980"/>
                    <a:pt x="3856" y="11699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7"/>
                    <a:pt x="3019" y="10601"/>
                    <a:pt x="2865" y="10337"/>
                  </a:cubicBezTo>
                  <a:cubicBezTo>
                    <a:pt x="2711" y="10071"/>
                    <a:pt x="2615" y="9911"/>
                    <a:pt x="2576" y="9856"/>
                  </a:cubicBezTo>
                  <a:cubicBezTo>
                    <a:pt x="2381" y="9550"/>
                    <a:pt x="2158" y="9335"/>
                    <a:pt x="1907" y="9212"/>
                  </a:cubicBezTo>
                  <a:cubicBezTo>
                    <a:pt x="1747" y="9134"/>
                    <a:pt x="1586" y="9095"/>
                    <a:pt x="1425" y="9095"/>
                  </a:cubicBezTo>
                  <a:cubicBezTo>
                    <a:pt x="1332" y="9095"/>
                    <a:pt x="1239" y="9108"/>
                    <a:pt x="1146" y="9134"/>
                  </a:cubicBezTo>
                  <a:cubicBezTo>
                    <a:pt x="897" y="9201"/>
                    <a:pt x="666" y="9322"/>
                    <a:pt x="469" y="9489"/>
                  </a:cubicBezTo>
                  <a:cubicBezTo>
                    <a:pt x="275" y="9654"/>
                    <a:pt x="142" y="9871"/>
                    <a:pt x="70" y="10139"/>
                  </a:cubicBezTo>
                  <a:cubicBezTo>
                    <a:pt x="0" y="10406"/>
                    <a:pt x="20" y="10677"/>
                    <a:pt x="130" y="10953"/>
                  </a:cubicBezTo>
                  <a:cubicBezTo>
                    <a:pt x="762" y="12400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9"/>
                  </a:lnTo>
                  <a:cubicBezTo>
                    <a:pt x="1584" y="17178"/>
                    <a:pt x="1569" y="17493"/>
                    <a:pt x="1748" y="17785"/>
                  </a:cubicBezTo>
                  <a:cubicBezTo>
                    <a:pt x="1926" y="18075"/>
                    <a:pt x="2190" y="18233"/>
                    <a:pt x="2539" y="18255"/>
                  </a:cubicBezTo>
                  <a:cubicBezTo>
                    <a:pt x="2562" y="18256"/>
                    <a:pt x="2584" y="18257"/>
                    <a:pt x="2606" y="18257"/>
                  </a:cubicBezTo>
                  <a:cubicBezTo>
                    <a:pt x="2924" y="18257"/>
                    <a:pt x="3176" y="18105"/>
                    <a:pt x="3363" y="17803"/>
                  </a:cubicBezTo>
                  <a:lnTo>
                    <a:pt x="4705" y="15614"/>
                  </a:lnTo>
                  <a:lnTo>
                    <a:pt x="4705" y="15614"/>
                  </a:lnTo>
                  <a:cubicBezTo>
                    <a:pt x="5266" y="15894"/>
                    <a:pt x="5822" y="16094"/>
                    <a:pt x="6373" y="16213"/>
                  </a:cubicBezTo>
                  <a:cubicBezTo>
                    <a:pt x="6728" y="16289"/>
                    <a:pt x="7074" y="16327"/>
                    <a:pt x="7411" y="16327"/>
                  </a:cubicBezTo>
                  <a:cubicBezTo>
                    <a:pt x="7948" y="16327"/>
                    <a:pt x="8463" y="16231"/>
                    <a:pt x="8956" y="16038"/>
                  </a:cubicBezTo>
                  <a:cubicBezTo>
                    <a:pt x="9761" y="15723"/>
                    <a:pt x="10412" y="15144"/>
                    <a:pt x="10909" y="14297"/>
                  </a:cubicBezTo>
                  <a:cubicBezTo>
                    <a:pt x="11222" y="13774"/>
                    <a:pt x="11407" y="13267"/>
                    <a:pt x="11467" y="12781"/>
                  </a:cubicBezTo>
                  <a:cubicBezTo>
                    <a:pt x="11526" y="12294"/>
                    <a:pt x="11464" y="11812"/>
                    <a:pt x="11280" y="11337"/>
                  </a:cubicBezTo>
                  <a:cubicBezTo>
                    <a:pt x="11090" y="10851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499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5"/>
                  </a:cubicBezTo>
                  <a:cubicBezTo>
                    <a:pt x="7069" y="5903"/>
                    <a:pt x="7099" y="5630"/>
                    <a:pt x="7265" y="5358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8"/>
                    <a:pt x="12244" y="8283"/>
                    <a:pt x="12512" y="8376"/>
                  </a:cubicBezTo>
                  <a:cubicBezTo>
                    <a:pt x="12630" y="8417"/>
                    <a:pt x="12744" y="8437"/>
                    <a:pt x="12855" y="8437"/>
                  </a:cubicBezTo>
                  <a:cubicBezTo>
                    <a:pt x="12999" y="8437"/>
                    <a:pt x="13137" y="8403"/>
                    <a:pt x="13269" y="8335"/>
                  </a:cubicBezTo>
                  <a:cubicBezTo>
                    <a:pt x="13497" y="8219"/>
                    <a:pt x="13696" y="8055"/>
                    <a:pt x="13852" y="7853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4"/>
                    <a:pt x="14010" y="6490"/>
                    <a:pt x="13820" y="6209"/>
                  </a:cubicBezTo>
                  <a:cubicBezTo>
                    <a:pt x="13579" y="5841"/>
                    <a:pt x="13374" y="5550"/>
                    <a:pt x="13205" y="5334"/>
                  </a:cubicBezTo>
                  <a:cubicBezTo>
                    <a:pt x="13037" y="5116"/>
                    <a:pt x="12777" y="4835"/>
                    <a:pt x="12424" y="4490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6"/>
                  </a:lnTo>
                  <a:cubicBezTo>
                    <a:pt x="13252" y="1175"/>
                    <a:pt x="13288" y="933"/>
                    <a:pt x="13214" y="691"/>
                  </a:cubicBezTo>
                  <a:cubicBezTo>
                    <a:pt x="13140" y="449"/>
                    <a:pt x="13006" y="265"/>
                    <a:pt x="12813" y="141"/>
                  </a:cubicBezTo>
                  <a:cubicBezTo>
                    <a:pt x="12666" y="48"/>
                    <a:pt x="12504" y="1"/>
                    <a:pt x="123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45"/>
            <p:cNvSpPr/>
            <p:nvPr/>
          </p:nvSpPr>
          <p:spPr>
            <a:xfrm>
              <a:off x="5438375" y="3394850"/>
              <a:ext cx="15400" cy="65575"/>
            </a:xfrm>
            <a:custGeom>
              <a:rect b="b" l="l" r="r" t="t"/>
              <a:pathLst>
                <a:path extrusionOk="0" h="2623" w="616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19"/>
                  </a:lnTo>
                  <a:cubicBezTo>
                    <a:pt x="5" y="2487"/>
                    <a:pt x="140" y="2622"/>
                    <a:pt x="308" y="2622"/>
                  </a:cubicBezTo>
                  <a:cubicBezTo>
                    <a:pt x="475" y="2622"/>
                    <a:pt x="612" y="2485"/>
                    <a:pt x="610" y="2319"/>
                  </a:cubicBezTo>
                  <a:lnTo>
                    <a:pt x="610" y="311"/>
                  </a:lnTo>
                  <a:cubicBezTo>
                    <a:pt x="616" y="140"/>
                    <a:pt x="479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5473950" y="3445425"/>
              <a:ext cx="15150" cy="68150"/>
            </a:xfrm>
            <a:custGeom>
              <a:rect b="b" l="l" r="r" t="t"/>
              <a:pathLst>
                <a:path extrusionOk="0" h="2726" w="606">
                  <a:moveTo>
                    <a:pt x="302" y="0"/>
                  </a:moveTo>
                  <a:cubicBezTo>
                    <a:pt x="138" y="0"/>
                    <a:pt x="4" y="132"/>
                    <a:pt x="0" y="296"/>
                  </a:cubicBezTo>
                  <a:lnTo>
                    <a:pt x="0" y="2424"/>
                  </a:lnTo>
                  <a:cubicBezTo>
                    <a:pt x="0" y="2590"/>
                    <a:pt x="135" y="2726"/>
                    <a:pt x="302" y="2726"/>
                  </a:cubicBezTo>
                  <a:cubicBezTo>
                    <a:pt x="470" y="2726"/>
                    <a:pt x="606" y="2590"/>
                    <a:pt x="606" y="2424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5"/>
            <p:cNvSpPr/>
            <p:nvPr/>
          </p:nvSpPr>
          <p:spPr>
            <a:xfrm>
              <a:off x="5544825" y="3504500"/>
              <a:ext cx="15175" cy="65200"/>
            </a:xfrm>
            <a:custGeom>
              <a:rect b="b" l="l" r="r" t="t"/>
              <a:pathLst>
                <a:path extrusionOk="0" h="2608" w="607">
                  <a:moveTo>
                    <a:pt x="303" y="1"/>
                  </a:moveTo>
                  <a:cubicBezTo>
                    <a:pt x="139" y="1"/>
                    <a:pt x="4" y="131"/>
                    <a:pt x="0" y="296"/>
                  </a:cubicBezTo>
                  <a:lnTo>
                    <a:pt x="0" y="2304"/>
                  </a:lnTo>
                  <a:cubicBezTo>
                    <a:pt x="0" y="2472"/>
                    <a:pt x="136" y="2608"/>
                    <a:pt x="303" y="2608"/>
                  </a:cubicBezTo>
                  <a:cubicBezTo>
                    <a:pt x="470" y="2608"/>
                    <a:pt x="607" y="2472"/>
                    <a:pt x="607" y="2304"/>
                  </a:cubicBezTo>
                  <a:lnTo>
                    <a:pt x="607" y="296"/>
                  </a:lnTo>
                  <a:cubicBezTo>
                    <a:pt x="603" y="131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5645250" y="3554550"/>
              <a:ext cx="15175" cy="59475"/>
            </a:xfrm>
            <a:custGeom>
              <a:rect b="b" l="l" r="r" t="t"/>
              <a:pathLst>
                <a:path extrusionOk="0" h="2379" w="607">
                  <a:moveTo>
                    <a:pt x="304" y="0"/>
                  </a:moveTo>
                  <a:cubicBezTo>
                    <a:pt x="136" y="0"/>
                    <a:pt x="1" y="136"/>
                    <a:pt x="1" y="302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2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5754550" y="3575375"/>
              <a:ext cx="15200" cy="35675"/>
            </a:xfrm>
            <a:custGeom>
              <a:rect b="b" l="l" r="r" t="t"/>
              <a:pathLst>
                <a:path extrusionOk="0" h="1427" w="608">
                  <a:moveTo>
                    <a:pt x="304" y="1"/>
                  </a:moveTo>
                  <a:cubicBezTo>
                    <a:pt x="140" y="1"/>
                    <a:pt x="4" y="132"/>
                    <a:pt x="2" y="296"/>
                  </a:cubicBezTo>
                  <a:lnTo>
                    <a:pt x="2" y="1125"/>
                  </a:lnTo>
                  <a:cubicBezTo>
                    <a:pt x="0" y="1291"/>
                    <a:pt x="137" y="1427"/>
                    <a:pt x="304" y="1427"/>
                  </a:cubicBezTo>
                  <a:cubicBezTo>
                    <a:pt x="472" y="1427"/>
                    <a:pt x="607" y="1291"/>
                    <a:pt x="607" y="1125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5"/>
            <p:cNvSpPr/>
            <p:nvPr/>
          </p:nvSpPr>
          <p:spPr>
            <a:xfrm>
              <a:off x="5970100" y="3533675"/>
              <a:ext cx="15375" cy="47850"/>
            </a:xfrm>
            <a:custGeom>
              <a:rect b="b" l="l" r="r" t="t"/>
              <a:pathLst>
                <a:path extrusionOk="0" h="1914" w="615">
                  <a:moveTo>
                    <a:pt x="307" y="1"/>
                  </a:moveTo>
                  <a:cubicBezTo>
                    <a:pt x="137" y="1"/>
                    <a:pt x="1" y="141"/>
                    <a:pt x="5" y="311"/>
                  </a:cubicBezTo>
                  <a:lnTo>
                    <a:pt x="5" y="1610"/>
                  </a:lnTo>
                  <a:cubicBezTo>
                    <a:pt x="5" y="1778"/>
                    <a:pt x="140" y="1914"/>
                    <a:pt x="308" y="1914"/>
                  </a:cubicBezTo>
                  <a:cubicBezTo>
                    <a:pt x="475" y="1914"/>
                    <a:pt x="610" y="1778"/>
                    <a:pt x="610" y="1610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5"/>
            <p:cNvSpPr/>
            <p:nvPr/>
          </p:nvSpPr>
          <p:spPr>
            <a:xfrm>
              <a:off x="6017375" y="3483475"/>
              <a:ext cx="15350" cy="65550"/>
            </a:xfrm>
            <a:custGeom>
              <a:rect b="b" l="l" r="r" t="t"/>
              <a:pathLst>
                <a:path extrusionOk="0" h="2622" w="614">
                  <a:moveTo>
                    <a:pt x="307" y="0"/>
                  </a:moveTo>
                  <a:cubicBezTo>
                    <a:pt x="137" y="0"/>
                    <a:pt x="1" y="140"/>
                    <a:pt x="4" y="310"/>
                  </a:cubicBezTo>
                  <a:lnTo>
                    <a:pt x="4" y="2319"/>
                  </a:lnTo>
                  <a:cubicBezTo>
                    <a:pt x="4" y="2486"/>
                    <a:pt x="140" y="2622"/>
                    <a:pt x="307" y="2622"/>
                  </a:cubicBezTo>
                  <a:cubicBezTo>
                    <a:pt x="475" y="2622"/>
                    <a:pt x="610" y="2486"/>
                    <a:pt x="610" y="2319"/>
                  </a:cubicBezTo>
                  <a:lnTo>
                    <a:pt x="610" y="310"/>
                  </a:lnTo>
                  <a:cubicBezTo>
                    <a:pt x="614" y="140"/>
                    <a:pt x="477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45"/>
            <p:cNvSpPr/>
            <p:nvPr/>
          </p:nvSpPr>
          <p:spPr>
            <a:xfrm>
              <a:off x="6052025" y="3816525"/>
              <a:ext cx="793500" cy="793500"/>
            </a:xfrm>
            <a:custGeom>
              <a:rect b="b" l="l" r="r" t="t"/>
              <a:pathLst>
                <a:path extrusionOk="0" h="31740" w="3174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5"/>
            <p:cNvSpPr/>
            <p:nvPr/>
          </p:nvSpPr>
          <p:spPr>
            <a:xfrm>
              <a:off x="5987550" y="3808800"/>
              <a:ext cx="922450" cy="808675"/>
            </a:xfrm>
            <a:custGeom>
              <a:rect b="b" l="l" r="r" t="t"/>
              <a:pathLst>
                <a:path extrusionOk="0" h="32347" w="36898">
                  <a:moveTo>
                    <a:pt x="18479" y="607"/>
                  </a:moveTo>
                  <a:cubicBezTo>
                    <a:pt x="21316" y="607"/>
                    <a:pt x="24110" y="1389"/>
                    <a:pt x="26589" y="2910"/>
                  </a:cubicBezTo>
                  <a:cubicBezTo>
                    <a:pt x="33905" y="7399"/>
                    <a:pt x="36206" y="17004"/>
                    <a:pt x="31718" y="24320"/>
                  </a:cubicBezTo>
                  <a:cubicBezTo>
                    <a:pt x="28784" y="29103"/>
                    <a:pt x="23662" y="31741"/>
                    <a:pt x="18423" y="31741"/>
                  </a:cubicBezTo>
                  <a:cubicBezTo>
                    <a:pt x="15648" y="31741"/>
                    <a:pt x="12841" y="31001"/>
                    <a:pt x="10308" y="29448"/>
                  </a:cubicBezTo>
                  <a:cubicBezTo>
                    <a:pt x="2992" y="24959"/>
                    <a:pt x="692" y="15355"/>
                    <a:pt x="5181" y="8040"/>
                  </a:cubicBezTo>
                  <a:cubicBezTo>
                    <a:pt x="7355" y="4495"/>
                    <a:pt x="10780" y="2010"/>
                    <a:pt x="14823" y="1042"/>
                  </a:cubicBezTo>
                  <a:cubicBezTo>
                    <a:pt x="16020" y="754"/>
                    <a:pt x="17247" y="608"/>
                    <a:pt x="18479" y="607"/>
                  </a:cubicBezTo>
                  <a:close/>
                  <a:moveTo>
                    <a:pt x="18480" y="0"/>
                  </a:moveTo>
                  <a:cubicBezTo>
                    <a:pt x="17216" y="0"/>
                    <a:pt x="15943" y="150"/>
                    <a:pt x="14682" y="452"/>
                  </a:cubicBezTo>
                  <a:cubicBezTo>
                    <a:pt x="10481" y="1458"/>
                    <a:pt x="6924" y="4041"/>
                    <a:pt x="4665" y="7722"/>
                  </a:cubicBezTo>
                  <a:cubicBezTo>
                    <a:pt x="1" y="15324"/>
                    <a:pt x="2390" y="25300"/>
                    <a:pt x="9992" y="29964"/>
                  </a:cubicBezTo>
                  <a:cubicBezTo>
                    <a:pt x="12523" y="31521"/>
                    <a:pt x="15436" y="32347"/>
                    <a:pt x="18409" y="32347"/>
                  </a:cubicBezTo>
                  <a:cubicBezTo>
                    <a:pt x="18413" y="32347"/>
                    <a:pt x="18418" y="32347"/>
                    <a:pt x="18423" y="32347"/>
                  </a:cubicBezTo>
                  <a:cubicBezTo>
                    <a:pt x="23865" y="32347"/>
                    <a:pt x="29186" y="29606"/>
                    <a:pt x="32235" y="24636"/>
                  </a:cubicBezTo>
                  <a:cubicBezTo>
                    <a:pt x="36898" y="17035"/>
                    <a:pt x="34508" y="7058"/>
                    <a:pt x="26907" y="2395"/>
                  </a:cubicBezTo>
                  <a:cubicBezTo>
                    <a:pt x="24329" y="813"/>
                    <a:pt x="21429" y="0"/>
                    <a:pt x="18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45"/>
            <p:cNvSpPr/>
            <p:nvPr/>
          </p:nvSpPr>
          <p:spPr>
            <a:xfrm>
              <a:off x="6052050" y="3763475"/>
              <a:ext cx="793475" cy="793475"/>
            </a:xfrm>
            <a:custGeom>
              <a:rect b="b" l="l" r="r" t="t"/>
              <a:pathLst>
                <a:path extrusionOk="0" h="31739" w="31739">
                  <a:moveTo>
                    <a:pt x="15869" y="0"/>
                  </a:moveTo>
                  <a:cubicBezTo>
                    <a:pt x="11661" y="0"/>
                    <a:pt x="7624" y="1672"/>
                    <a:pt x="4648" y="4648"/>
                  </a:cubicBezTo>
                  <a:cubicBezTo>
                    <a:pt x="1671" y="7625"/>
                    <a:pt x="0" y="11661"/>
                    <a:pt x="0" y="15869"/>
                  </a:cubicBezTo>
                  <a:cubicBezTo>
                    <a:pt x="0" y="20078"/>
                    <a:pt x="1671" y="24114"/>
                    <a:pt x="4648" y="27091"/>
                  </a:cubicBezTo>
                  <a:cubicBezTo>
                    <a:pt x="7624" y="30067"/>
                    <a:pt x="11661" y="31739"/>
                    <a:pt x="15869" y="31739"/>
                  </a:cubicBezTo>
                  <a:cubicBezTo>
                    <a:pt x="20078" y="31739"/>
                    <a:pt x="24115" y="30067"/>
                    <a:pt x="27090" y="27091"/>
                  </a:cubicBezTo>
                  <a:cubicBezTo>
                    <a:pt x="30066" y="24114"/>
                    <a:pt x="31738" y="20078"/>
                    <a:pt x="31738" y="15869"/>
                  </a:cubicBezTo>
                  <a:cubicBezTo>
                    <a:pt x="31738" y="11661"/>
                    <a:pt x="30066" y="7625"/>
                    <a:pt x="27090" y="4648"/>
                  </a:cubicBezTo>
                  <a:cubicBezTo>
                    <a:pt x="24115" y="1672"/>
                    <a:pt x="20078" y="0"/>
                    <a:pt x="15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6000750" y="3755825"/>
              <a:ext cx="896075" cy="808875"/>
            </a:xfrm>
            <a:custGeom>
              <a:rect b="b" l="l" r="r" t="t"/>
              <a:pathLst>
                <a:path extrusionOk="0" h="32355" w="35843">
                  <a:moveTo>
                    <a:pt x="17919" y="607"/>
                  </a:moveTo>
                  <a:cubicBezTo>
                    <a:pt x="24802" y="607"/>
                    <a:pt x="31114" y="5214"/>
                    <a:pt x="32965" y="12175"/>
                  </a:cubicBezTo>
                  <a:cubicBezTo>
                    <a:pt x="35171" y="20469"/>
                    <a:pt x="30218" y="29013"/>
                    <a:pt x="21923" y="31219"/>
                  </a:cubicBezTo>
                  <a:cubicBezTo>
                    <a:pt x="20590" y="31573"/>
                    <a:pt x="19239" y="31749"/>
                    <a:pt x="17896" y="31749"/>
                  </a:cubicBezTo>
                  <a:cubicBezTo>
                    <a:pt x="15189" y="31749"/>
                    <a:pt x="12518" y="31037"/>
                    <a:pt x="10114" y="29642"/>
                  </a:cubicBezTo>
                  <a:cubicBezTo>
                    <a:pt x="6515" y="27556"/>
                    <a:pt x="3946" y="24195"/>
                    <a:pt x="2878" y="20176"/>
                  </a:cubicBezTo>
                  <a:cubicBezTo>
                    <a:pt x="672" y="11882"/>
                    <a:pt x="5625" y="3339"/>
                    <a:pt x="13920" y="1133"/>
                  </a:cubicBezTo>
                  <a:cubicBezTo>
                    <a:pt x="15225" y="784"/>
                    <a:pt x="16569" y="608"/>
                    <a:pt x="17919" y="607"/>
                  </a:cubicBezTo>
                  <a:close/>
                  <a:moveTo>
                    <a:pt x="17920" y="0"/>
                  </a:moveTo>
                  <a:cubicBezTo>
                    <a:pt x="16547" y="0"/>
                    <a:pt x="15152" y="177"/>
                    <a:pt x="13764" y="547"/>
                  </a:cubicBezTo>
                  <a:cubicBezTo>
                    <a:pt x="5147" y="2839"/>
                    <a:pt x="0" y="11715"/>
                    <a:pt x="2292" y="20332"/>
                  </a:cubicBezTo>
                  <a:cubicBezTo>
                    <a:pt x="3403" y="24507"/>
                    <a:pt x="6073" y="27999"/>
                    <a:pt x="9809" y="30167"/>
                  </a:cubicBezTo>
                  <a:cubicBezTo>
                    <a:pt x="12308" y="31615"/>
                    <a:pt x="15082" y="32355"/>
                    <a:pt x="17895" y="32355"/>
                  </a:cubicBezTo>
                  <a:cubicBezTo>
                    <a:pt x="19308" y="32354"/>
                    <a:pt x="20714" y="32169"/>
                    <a:pt x="22079" y="31804"/>
                  </a:cubicBezTo>
                  <a:cubicBezTo>
                    <a:pt x="30696" y="29512"/>
                    <a:pt x="35843" y="20637"/>
                    <a:pt x="33551" y="12019"/>
                  </a:cubicBezTo>
                  <a:cubicBezTo>
                    <a:pt x="31627" y="4790"/>
                    <a:pt x="25071" y="0"/>
                    <a:pt x="179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6111525" y="3822975"/>
              <a:ext cx="674500" cy="674475"/>
            </a:xfrm>
            <a:custGeom>
              <a:rect b="b" l="l" r="r" t="t"/>
              <a:pathLst>
                <a:path extrusionOk="0" h="26979" w="26980">
                  <a:moveTo>
                    <a:pt x="13490" y="1"/>
                  </a:moveTo>
                  <a:cubicBezTo>
                    <a:pt x="9912" y="1"/>
                    <a:pt x="6482" y="1421"/>
                    <a:pt x="3952" y="3952"/>
                  </a:cubicBezTo>
                  <a:cubicBezTo>
                    <a:pt x="1423" y="6481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8"/>
                    <a:pt x="9912" y="26978"/>
                    <a:pt x="13490" y="26978"/>
                  </a:cubicBezTo>
                  <a:cubicBezTo>
                    <a:pt x="17068" y="26978"/>
                    <a:pt x="20499" y="25558"/>
                    <a:pt x="23029" y="23027"/>
                  </a:cubicBezTo>
                  <a:cubicBezTo>
                    <a:pt x="25558" y="20498"/>
                    <a:pt x="26980" y="17067"/>
                    <a:pt x="26980" y="13489"/>
                  </a:cubicBezTo>
                  <a:cubicBezTo>
                    <a:pt x="26980" y="9912"/>
                    <a:pt x="25558" y="6481"/>
                    <a:pt x="23029" y="3952"/>
                  </a:cubicBezTo>
                  <a:cubicBezTo>
                    <a:pt x="20499" y="1421"/>
                    <a:pt x="17068" y="1"/>
                    <a:pt x="13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6091875" y="3815250"/>
              <a:ext cx="713825" cy="689925"/>
            </a:xfrm>
            <a:custGeom>
              <a:rect b="b" l="l" r="r" t="t"/>
              <a:pathLst>
                <a:path extrusionOk="0" h="27597" w="28553">
                  <a:moveTo>
                    <a:pt x="14298" y="606"/>
                  </a:moveTo>
                  <a:cubicBezTo>
                    <a:pt x="16591" y="606"/>
                    <a:pt x="18854" y="1211"/>
                    <a:pt x="20890" y="2392"/>
                  </a:cubicBezTo>
                  <a:cubicBezTo>
                    <a:pt x="23937" y="4159"/>
                    <a:pt x="26115" y="7006"/>
                    <a:pt x="27020" y="10410"/>
                  </a:cubicBezTo>
                  <a:cubicBezTo>
                    <a:pt x="27925" y="13813"/>
                    <a:pt x="27451" y="17367"/>
                    <a:pt x="25684" y="20413"/>
                  </a:cubicBezTo>
                  <a:cubicBezTo>
                    <a:pt x="23916" y="23460"/>
                    <a:pt x="21070" y="25636"/>
                    <a:pt x="17665" y="26543"/>
                  </a:cubicBezTo>
                  <a:cubicBezTo>
                    <a:pt x="16536" y="26843"/>
                    <a:pt x="15391" y="26992"/>
                    <a:pt x="14253" y="26992"/>
                  </a:cubicBezTo>
                  <a:cubicBezTo>
                    <a:pt x="11960" y="26992"/>
                    <a:pt x="9698" y="26388"/>
                    <a:pt x="7661" y="25206"/>
                  </a:cubicBezTo>
                  <a:cubicBezTo>
                    <a:pt x="4615" y="23439"/>
                    <a:pt x="2439" y="20591"/>
                    <a:pt x="1533" y="17188"/>
                  </a:cubicBezTo>
                  <a:cubicBezTo>
                    <a:pt x="628" y="13785"/>
                    <a:pt x="1102" y="10233"/>
                    <a:pt x="2869" y="7186"/>
                  </a:cubicBezTo>
                  <a:cubicBezTo>
                    <a:pt x="4636" y="4138"/>
                    <a:pt x="7483" y="1961"/>
                    <a:pt x="10887" y="1056"/>
                  </a:cubicBezTo>
                  <a:cubicBezTo>
                    <a:pt x="11999" y="759"/>
                    <a:pt x="13147" y="608"/>
                    <a:pt x="14298" y="606"/>
                  </a:cubicBezTo>
                  <a:close/>
                  <a:moveTo>
                    <a:pt x="14299" y="1"/>
                  </a:moveTo>
                  <a:cubicBezTo>
                    <a:pt x="13109" y="1"/>
                    <a:pt x="11911" y="156"/>
                    <a:pt x="10731" y="470"/>
                  </a:cubicBezTo>
                  <a:cubicBezTo>
                    <a:pt x="7170" y="1416"/>
                    <a:pt x="4193" y="3693"/>
                    <a:pt x="2346" y="6881"/>
                  </a:cubicBezTo>
                  <a:cubicBezTo>
                    <a:pt x="498" y="10067"/>
                    <a:pt x="0" y="13784"/>
                    <a:pt x="948" y="17343"/>
                  </a:cubicBezTo>
                  <a:cubicBezTo>
                    <a:pt x="1895" y="20904"/>
                    <a:pt x="4171" y="23882"/>
                    <a:pt x="7358" y="25730"/>
                  </a:cubicBezTo>
                  <a:cubicBezTo>
                    <a:pt x="9489" y="26966"/>
                    <a:pt x="11855" y="27596"/>
                    <a:pt x="14254" y="27596"/>
                  </a:cubicBezTo>
                  <a:cubicBezTo>
                    <a:pt x="15458" y="27596"/>
                    <a:pt x="16658" y="27438"/>
                    <a:pt x="17822" y="27127"/>
                  </a:cubicBezTo>
                  <a:cubicBezTo>
                    <a:pt x="21381" y="26181"/>
                    <a:pt x="24359" y="23904"/>
                    <a:pt x="26208" y="20717"/>
                  </a:cubicBezTo>
                  <a:cubicBezTo>
                    <a:pt x="28056" y="17530"/>
                    <a:pt x="28552" y="13814"/>
                    <a:pt x="27604" y="10254"/>
                  </a:cubicBezTo>
                  <a:cubicBezTo>
                    <a:pt x="26658" y="6693"/>
                    <a:pt x="24381" y="3715"/>
                    <a:pt x="21195" y="1867"/>
                  </a:cubicBezTo>
                  <a:cubicBezTo>
                    <a:pt x="19064" y="632"/>
                    <a:pt x="16698" y="1"/>
                    <a:pt x="142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5"/>
            <p:cNvSpPr/>
            <p:nvPr/>
          </p:nvSpPr>
          <p:spPr>
            <a:xfrm>
              <a:off x="6271025" y="3916275"/>
              <a:ext cx="328225" cy="505750"/>
            </a:xfrm>
            <a:custGeom>
              <a:rect b="b" l="l" r="r" t="t"/>
              <a:pathLst>
                <a:path extrusionOk="0" h="20230" w="13129">
                  <a:moveTo>
                    <a:pt x="4134" y="1"/>
                  </a:moveTo>
                  <a:cubicBezTo>
                    <a:pt x="4062" y="1"/>
                    <a:pt x="3989" y="10"/>
                    <a:pt x="3916" y="27"/>
                  </a:cubicBezTo>
                  <a:cubicBezTo>
                    <a:pt x="3694" y="82"/>
                    <a:pt x="3511" y="213"/>
                    <a:pt x="3370" y="420"/>
                  </a:cubicBezTo>
                  <a:cubicBezTo>
                    <a:pt x="3228" y="627"/>
                    <a:pt x="3196" y="876"/>
                    <a:pt x="3273" y="1165"/>
                  </a:cubicBezTo>
                  <a:lnTo>
                    <a:pt x="3982" y="3833"/>
                  </a:lnTo>
                  <a:lnTo>
                    <a:pt x="3982" y="3833"/>
                  </a:lnTo>
                  <a:cubicBezTo>
                    <a:pt x="2783" y="4223"/>
                    <a:pt x="1848" y="4781"/>
                    <a:pt x="1177" y="5508"/>
                  </a:cubicBezTo>
                  <a:cubicBezTo>
                    <a:pt x="283" y="6478"/>
                    <a:pt x="1" y="7585"/>
                    <a:pt x="333" y="8833"/>
                  </a:cubicBezTo>
                  <a:cubicBezTo>
                    <a:pt x="469" y="9345"/>
                    <a:pt x="654" y="9774"/>
                    <a:pt x="887" y="10118"/>
                  </a:cubicBezTo>
                  <a:cubicBezTo>
                    <a:pt x="1121" y="10463"/>
                    <a:pt x="1380" y="10738"/>
                    <a:pt x="1662" y="10941"/>
                  </a:cubicBezTo>
                  <a:cubicBezTo>
                    <a:pt x="1945" y="11146"/>
                    <a:pt x="2320" y="11302"/>
                    <a:pt x="2787" y="11410"/>
                  </a:cubicBezTo>
                  <a:cubicBezTo>
                    <a:pt x="3235" y="11516"/>
                    <a:pt x="3690" y="11587"/>
                    <a:pt x="4148" y="11625"/>
                  </a:cubicBezTo>
                  <a:cubicBezTo>
                    <a:pt x="4586" y="11659"/>
                    <a:pt x="5164" y="11681"/>
                    <a:pt x="5880" y="11691"/>
                  </a:cubicBezTo>
                  <a:lnTo>
                    <a:pt x="7774" y="11695"/>
                  </a:lnTo>
                  <a:cubicBezTo>
                    <a:pt x="7806" y="11695"/>
                    <a:pt x="7838" y="11694"/>
                    <a:pt x="7870" y="11694"/>
                  </a:cubicBezTo>
                  <a:cubicBezTo>
                    <a:pt x="8344" y="11694"/>
                    <a:pt x="8732" y="11759"/>
                    <a:pt x="9033" y="11889"/>
                  </a:cubicBezTo>
                  <a:cubicBezTo>
                    <a:pt x="9353" y="12027"/>
                    <a:pt x="9544" y="12208"/>
                    <a:pt x="9602" y="12430"/>
                  </a:cubicBezTo>
                  <a:cubicBezTo>
                    <a:pt x="9678" y="12712"/>
                    <a:pt x="9649" y="12969"/>
                    <a:pt x="9519" y="13199"/>
                  </a:cubicBezTo>
                  <a:cubicBezTo>
                    <a:pt x="9389" y="13431"/>
                    <a:pt x="9200" y="13616"/>
                    <a:pt x="8954" y="13755"/>
                  </a:cubicBezTo>
                  <a:cubicBezTo>
                    <a:pt x="8691" y="13901"/>
                    <a:pt x="8417" y="14026"/>
                    <a:pt x="8135" y="14131"/>
                  </a:cubicBezTo>
                  <a:cubicBezTo>
                    <a:pt x="7857" y="14237"/>
                    <a:pt x="7568" y="14312"/>
                    <a:pt x="7274" y="14352"/>
                  </a:cubicBezTo>
                  <a:cubicBezTo>
                    <a:pt x="6893" y="14437"/>
                    <a:pt x="6505" y="14481"/>
                    <a:pt x="6116" y="14482"/>
                  </a:cubicBezTo>
                  <a:cubicBezTo>
                    <a:pt x="6093" y="14482"/>
                    <a:pt x="6071" y="14482"/>
                    <a:pt x="6049" y="14482"/>
                  </a:cubicBezTo>
                  <a:cubicBezTo>
                    <a:pt x="5697" y="14482"/>
                    <a:pt x="5420" y="14463"/>
                    <a:pt x="5216" y="14427"/>
                  </a:cubicBezTo>
                  <a:cubicBezTo>
                    <a:pt x="5000" y="14388"/>
                    <a:pt x="4743" y="14334"/>
                    <a:pt x="4445" y="14262"/>
                  </a:cubicBezTo>
                  <a:cubicBezTo>
                    <a:pt x="4147" y="14190"/>
                    <a:pt x="3965" y="14150"/>
                    <a:pt x="3898" y="14140"/>
                  </a:cubicBezTo>
                  <a:cubicBezTo>
                    <a:pt x="3750" y="14110"/>
                    <a:pt x="3609" y="14096"/>
                    <a:pt x="3477" y="14096"/>
                  </a:cubicBezTo>
                  <a:cubicBezTo>
                    <a:pt x="3292" y="14096"/>
                    <a:pt x="3123" y="14124"/>
                    <a:pt x="2970" y="14181"/>
                  </a:cubicBezTo>
                  <a:cubicBezTo>
                    <a:pt x="2708" y="14279"/>
                    <a:pt x="2514" y="14444"/>
                    <a:pt x="2389" y="14679"/>
                  </a:cubicBezTo>
                  <a:cubicBezTo>
                    <a:pt x="2267" y="14905"/>
                    <a:pt x="2195" y="15155"/>
                    <a:pt x="2181" y="15413"/>
                  </a:cubicBezTo>
                  <a:cubicBezTo>
                    <a:pt x="2165" y="15669"/>
                    <a:pt x="2230" y="15913"/>
                    <a:pt x="2376" y="16149"/>
                  </a:cubicBezTo>
                  <a:cubicBezTo>
                    <a:pt x="2520" y="16385"/>
                    <a:pt x="2731" y="16558"/>
                    <a:pt x="3008" y="16667"/>
                  </a:cubicBezTo>
                  <a:cubicBezTo>
                    <a:pt x="3963" y="17015"/>
                    <a:pt x="4959" y="17189"/>
                    <a:pt x="5996" y="17189"/>
                  </a:cubicBezTo>
                  <a:cubicBezTo>
                    <a:pt x="6569" y="17189"/>
                    <a:pt x="7155" y="17136"/>
                    <a:pt x="7753" y="17029"/>
                  </a:cubicBezTo>
                  <a:lnTo>
                    <a:pt x="7753" y="17029"/>
                  </a:lnTo>
                  <a:lnTo>
                    <a:pt x="8416" y="19521"/>
                  </a:lnTo>
                  <a:cubicBezTo>
                    <a:pt x="8519" y="19906"/>
                    <a:pt x="8736" y="20134"/>
                    <a:pt x="9071" y="20204"/>
                  </a:cubicBezTo>
                  <a:cubicBezTo>
                    <a:pt x="9148" y="20221"/>
                    <a:pt x="9224" y="20229"/>
                    <a:pt x="9297" y="20229"/>
                  </a:cubicBezTo>
                  <a:cubicBezTo>
                    <a:pt x="9540" y="20229"/>
                    <a:pt x="9761" y="20138"/>
                    <a:pt x="9958" y="19956"/>
                  </a:cubicBezTo>
                  <a:cubicBezTo>
                    <a:pt x="10214" y="19717"/>
                    <a:pt x="10294" y="19415"/>
                    <a:pt x="10196" y="19048"/>
                  </a:cubicBezTo>
                  <a:lnTo>
                    <a:pt x="9536" y="16565"/>
                  </a:lnTo>
                  <a:lnTo>
                    <a:pt x="9536" y="16565"/>
                  </a:lnTo>
                  <a:cubicBezTo>
                    <a:pt x="10126" y="16351"/>
                    <a:pt x="10655" y="16086"/>
                    <a:pt x="11122" y="15769"/>
                  </a:cubicBezTo>
                  <a:cubicBezTo>
                    <a:pt x="11896" y="15243"/>
                    <a:pt x="12446" y="14580"/>
                    <a:pt x="12773" y="13780"/>
                  </a:cubicBezTo>
                  <a:cubicBezTo>
                    <a:pt x="13100" y="12979"/>
                    <a:pt x="13129" y="12108"/>
                    <a:pt x="12859" y="11165"/>
                  </a:cubicBezTo>
                  <a:cubicBezTo>
                    <a:pt x="12695" y="10578"/>
                    <a:pt x="12457" y="10095"/>
                    <a:pt x="12146" y="9716"/>
                  </a:cubicBezTo>
                  <a:cubicBezTo>
                    <a:pt x="11833" y="9337"/>
                    <a:pt x="11442" y="9050"/>
                    <a:pt x="10970" y="8855"/>
                  </a:cubicBezTo>
                  <a:cubicBezTo>
                    <a:pt x="10486" y="8658"/>
                    <a:pt x="9979" y="8528"/>
                    <a:pt x="9460" y="8468"/>
                  </a:cubicBezTo>
                  <a:cubicBezTo>
                    <a:pt x="8949" y="8407"/>
                    <a:pt x="8328" y="8377"/>
                    <a:pt x="7601" y="8377"/>
                  </a:cubicBezTo>
                  <a:cubicBezTo>
                    <a:pt x="7571" y="8377"/>
                    <a:pt x="7540" y="8377"/>
                    <a:pt x="7509" y="8377"/>
                  </a:cubicBezTo>
                  <a:lnTo>
                    <a:pt x="5638" y="8408"/>
                  </a:lnTo>
                  <a:cubicBezTo>
                    <a:pt x="5557" y="8411"/>
                    <a:pt x="5478" y="8413"/>
                    <a:pt x="5403" y="8413"/>
                  </a:cubicBezTo>
                  <a:cubicBezTo>
                    <a:pt x="4967" y="8413"/>
                    <a:pt x="4633" y="8365"/>
                    <a:pt x="4401" y="8270"/>
                  </a:cubicBezTo>
                  <a:cubicBezTo>
                    <a:pt x="4130" y="8160"/>
                    <a:pt x="3953" y="7951"/>
                    <a:pt x="3871" y="7644"/>
                  </a:cubicBezTo>
                  <a:cubicBezTo>
                    <a:pt x="3803" y="7387"/>
                    <a:pt x="3889" y="7145"/>
                    <a:pt x="4130" y="6916"/>
                  </a:cubicBezTo>
                  <a:cubicBezTo>
                    <a:pt x="4371" y="6687"/>
                    <a:pt x="4663" y="6520"/>
                    <a:pt x="5005" y="6416"/>
                  </a:cubicBezTo>
                  <a:cubicBezTo>
                    <a:pt x="5348" y="6312"/>
                    <a:pt x="5675" y="6227"/>
                    <a:pt x="5987" y="6162"/>
                  </a:cubicBezTo>
                  <a:cubicBezTo>
                    <a:pt x="6549" y="6077"/>
                    <a:pt x="7115" y="6035"/>
                    <a:pt x="7682" y="6035"/>
                  </a:cubicBezTo>
                  <a:cubicBezTo>
                    <a:pt x="8039" y="6035"/>
                    <a:pt x="8395" y="6051"/>
                    <a:pt x="8751" y="6085"/>
                  </a:cubicBezTo>
                  <a:cubicBezTo>
                    <a:pt x="8805" y="6089"/>
                    <a:pt x="8858" y="6090"/>
                    <a:pt x="8910" y="6090"/>
                  </a:cubicBezTo>
                  <a:cubicBezTo>
                    <a:pt x="9205" y="6090"/>
                    <a:pt x="9459" y="6034"/>
                    <a:pt x="9675" y="5922"/>
                  </a:cubicBezTo>
                  <a:cubicBezTo>
                    <a:pt x="9928" y="5791"/>
                    <a:pt x="10092" y="5599"/>
                    <a:pt x="10166" y="5345"/>
                  </a:cubicBezTo>
                  <a:cubicBezTo>
                    <a:pt x="10239" y="5102"/>
                    <a:pt x="10257" y="4843"/>
                    <a:pt x="10219" y="4591"/>
                  </a:cubicBezTo>
                  <a:cubicBezTo>
                    <a:pt x="10180" y="4340"/>
                    <a:pt x="10052" y="4107"/>
                    <a:pt x="9834" y="3891"/>
                  </a:cubicBezTo>
                  <a:cubicBezTo>
                    <a:pt x="9617" y="3675"/>
                    <a:pt x="9339" y="3538"/>
                    <a:pt x="9004" y="3481"/>
                  </a:cubicBezTo>
                  <a:cubicBezTo>
                    <a:pt x="8572" y="3404"/>
                    <a:pt x="8221" y="3350"/>
                    <a:pt x="7947" y="3323"/>
                  </a:cubicBezTo>
                  <a:cubicBezTo>
                    <a:pt x="7778" y="3305"/>
                    <a:pt x="7566" y="3296"/>
                    <a:pt x="7311" y="3296"/>
                  </a:cubicBezTo>
                  <a:cubicBezTo>
                    <a:pt x="7156" y="3296"/>
                    <a:pt x="6985" y="3300"/>
                    <a:pt x="6798" y="3306"/>
                  </a:cubicBezTo>
                  <a:cubicBezTo>
                    <a:pt x="6451" y="3320"/>
                    <a:pt x="6105" y="3354"/>
                    <a:pt x="5763" y="3408"/>
                  </a:cubicBezTo>
                  <a:lnTo>
                    <a:pt x="5763" y="3408"/>
                  </a:lnTo>
                  <a:lnTo>
                    <a:pt x="5040" y="695"/>
                  </a:lnTo>
                  <a:cubicBezTo>
                    <a:pt x="4969" y="422"/>
                    <a:pt x="4819" y="229"/>
                    <a:pt x="4591" y="115"/>
                  </a:cubicBezTo>
                  <a:cubicBezTo>
                    <a:pt x="4438" y="39"/>
                    <a:pt x="4286" y="1"/>
                    <a:pt x="4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5"/>
            <p:cNvSpPr/>
            <p:nvPr/>
          </p:nvSpPr>
          <p:spPr>
            <a:xfrm>
              <a:off x="6113125" y="4374575"/>
              <a:ext cx="15400" cy="65575"/>
            </a:xfrm>
            <a:custGeom>
              <a:rect b="b" l="l" r="r" t="t"/>
              <a:pathLst>
                <a:path extrusionOk="0" h="2623" w="616">
                  <a:moveTo>
                    <a:pt x="308" y="1"/>
                  </a:moveTo>
                  <a:cubicBezTo>
                    <a:pt x="137" y="1"/>
                    <a:pt x="1" y="140"/>
                    <a:pt x="6" y="311"/>
                  </a:cubicBezTo>
                  <a:lnTo>
                    <a:pt x="6" y="2320"/>
                  </a:lnTo>
                  <a:cubicBezTo>
                    <a:pt x="4" y="2487"/>
                    <a:pt x="141" y="2622"/>
                    <a:pt x="308" y="2622"/>
                  </a:cubicBezTo>
                  <a:cubicBezTo>
                    <a:pt x="475" y="2622"/>
                    <a:pt x="611" y="2487"/>
                    <a:pt x="611" y="2320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6148625" y="4424800"/>
              <a:ext cx="15350" cy="68525"/>
            </a:xfrm>
            <a:custGeom>
              <a:rect b="b" l="l" r="r" t="t"/>
              <a:pathLst>
                <a:path extrusionOk="0" h="2741" w="614">
                  <a:moveTo>
                    <a:pt x="306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437"/>
                  </a:lnTo>
                  <a:cubicBezTo>
                    <a:pt x="4" y="2605"/>
                    <a:pt x="139" y="2740"/>
                    <a:pt x="306" y="2740"/>
                  </a:cubicBezTo>
                  <a:cubicBezTo>
                    <a:pt x="474" y="2740"/>
                    <a:pt x="609" y="2605"/>
                    <a:pt x="609" y="2437"/>
                  </a:cubicBezTo>
                  <a:lnTo>
                    <a:pt x="609" y="310"/>
                  </a:lnTo>
                  <a:cubicBezTo>
                    <a:pt x="613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6219500" y="4483875"/>
              <a:ext cx="15375" cy="65575"/>
            </a:xfrm>
            <a:custGeom>
              <a:rect b="b" l="l" r="r" t="t"/>
              <a:pathLst>
                <a:path extrusionOk="0" h="2623" w="615">
                  <a:moveTo>
                    <a:pt x="307" y="1"/>
                  </a:moveTo>
                  <a:cubicBezTo>
                    <a:pt x="137" y="1"/>
                    <a:pt x="0" y="141"/>
                    <a:pt x="4" y="311"/>
                  </a:cubicBezTo>
                  <a:lnTo>
                    <a:pt x="4" y="2319"/>
                  </a:lnTo>
                  <a:cubicBezTo>
                    <a:pt x="4" y="2487"/>
                    <a:pt x="139" y="2622"/>
                    <a:pt x="307" y="2622"/>
                  </a:cubicBezTo>
                  <a:cubicBezTo>
                    <a:pt x="474" y="2622"/>
                    <a:pt x="611" y="2487"/>
                    <a:pt x="611" y="2319"/>
                  </a:cubicBezTo>
                  <a:lnTo>
                    <a:pt x="611" y="311"/>
                  </a:lnTo>
                  <a:cubicBezTo>
                    <a:pt x="615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6319950" y="4534075"/>
              <a:ext cx="15375" cy="59675"/>
            </a:xfrm>
            <a:custGeom>
              <a:rect b="b" l="l" r="r" t="t"/>
              <a:pathLst>
                <a:path extrusionOk="0" h="2387" w="615">
                  <a:moveTo>
                    <a:pt x="307" y="1"/>
                  </a:moveTo>
                  <a:cubicBezTo>
                    <a:pt x="138" y="1"/>
                    <a:pt x="1" y="141"/>
                    <a:pt x="5" y="311"/>
                  </a:cubicBezTo>
                  <a:lnTo>
                    <a:pt x="5" y="2084"/>
                  </a:lnTo>
                  <a:cubicBezTo>
                    <a:pt x="5" y="2251"/>
                    <a:pt x="140" y="2387"/>
                    <a:pt x="307" y="2387"/>
                  </a:cubicBezTo>
                  <a:cubicBezTo>
                    <a:pt x="475" y="2387"/>
                    <a:pt x="610" y="2251"/>
                    <a:pt x="610" y="2084"/>
                  </a:cubicBezTo>
                  <a:lnTo>
                    <a:pt x="610" y="311"/>
                  </a:lnTo>
                  <a:cubicBezTo>
                    <a:pt x="614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45"/>
            <p:cNvSpPr/>
            <p:nvPr/>
          </p:nvSpPr>
          <p:spPr>
            <a:xfrm>
              <a:off x="6429225" y="4554800"/>
              <a:ext cx="15375" cy="36025"/>
            </a:xfrm>
            <a:custGeom>
              <a:rect b="b" l="l" r="r" t="t"/>
              <a:pathLst>
                <a:path extrusionOk="0" h="1441" w="615">
                  <a:moveTo>
                    <a:pt x="308" y="0"/>
                  </a:moveTo>
                  <a:cubicBezTo>
                    <a:pt x="137" y="0"/>
                    <a:pt x="0" y="139"/>
                    <a:pt x="6" y="310"/>
                  </a:cubicBezTo>
                  <a:lnTo>
                    <a:pt x="6" y="1137"/>
                  </a:lnTo>
                  <a:cubicBezTo>
                    <a:pt x="4" y="1304"/>
                    <a:pt x="141" y="1440"/>
                    <a:pt x="308" y="1440"/>
                  </a:cubicBezTo>
                  <a:cubicBezTo>
                    <a:pt x="476" y="1440"/>
                    <a:pt x="611" y="1304"/>
                    <a:pt x="611" y="1137"/>
                  </a:cubicBezTo>
                  <a:lnTo>
                    <a:pt x="611" y="310"/>
                  </a:lnTo>
                  <a:cubicBezTo>
                    <a:pt x="615" y="139"/>
                    <a:pt x="478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5"/>
            <p:cNvSpPr/>
            <p:nvPr/>
          </p:nvSpPr>
          <p:spPr>
            <a:xfrm>
              <a:off x="6644875" y="4513450"/>
              <a:ext cx="15350" cy="47850"/>
            </a:xfrm>
            <a:custGeom>
              <a:rect b="b" l="l" r="r" t="t"/>
              <a:pathLst>
                <a:path extrusionOk="0" h="1914" w="614">
                  <a:moveTo>
                    <a:pt x="308" y="0"/>
                  </a:moveTo>
                  <a:cubicBezTo>
                    <a:pt x="137" y="0"/>
                    <a:pt x="1" y="139"/>
                    <a:pt x="4" y="310"/>
                  </a:cubicBezTo>
                  <a:lnTo>
                    <a:pt x="4" y="1610"/>
                  </a:lnTo>
                  <a:cubicBezTo>
                    <a:pt x="4" y="1776"/>
                    <a:pt x="140" y="1913"/>
                    <a:pt x="308" y="1913"/>
                  </a:cubicBezTo>
                  <a:cubicBezTo>
                    <a:pt x="475" y="1913"/>
                    <a:pt x="611" y="1776"/>
                    <a:pt x="610" y="1610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45"/>
            <p:cNvSpPr/>
            <p:nvPr/>
          </p:nvSpPr>
          <p:spPr>
            <a:xfrm>
              <a:off x="6692250" y="4463375"/>
              <a:ext cx="15150" cy="65400"/>
            </a:xfrm>
            <a:custGeom>
              <a:rect b="b" l="l" r="r" t="t"/>
              <a:pathLst>
                <a:path extrusionOk="0" h="2616" w="606">
                  <a:moveTo>
                    <a:pt x="304" y="0"/>
                  </a:moveTo>
                  <a:cubicBezTo>
                    <a:pt x="136" y="0"/>
                    <a:pt x="0" y="136"/>
                    <a:pt x="0" y="304"/>
                  </a:cubicBezTo>
                  <a:lnTo>
                    <a:pt x="0" y="2312"/>
                  </a:lnTo>
                  <a:cubicBezTo>
                    <a:pt x="0" y="2480"/>
                    <a:pt x="136" y="2615"/>
                    <a:pt x="304" y="2615"/>
                  </a:cubicBezTo>
                  <a:cubicBezTo>
                    <a:pt x="470" y="2615"/>
                    <a:pt x="606" y="2480"/>
                    <a:pt x="606" y="2312"/>
                  </a:cubicBezTo>
                  <a:lnTo>
                    <a:pt x="606" y="304"/>
                  </a:lnTo>
                  <a:cubicBezTo>
                    <a:pt x="606" y="136"/>
                    <a:pt x="470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5996025" y="3741750"/>
              <a:ext cx="905525" cy="793600"/>
            </a:xfrm>
            <a:custGeom>
              <a:rect b="b" l="l" r="r" t="t"/>
              <a:pathLst>
                <a:path extrusionOk="0" h="31744" w="36221">
                  <a:moveTo>
                    <a:pt x="18126" y="0"/>
                  </a:moveTo>
                  <a:cubicBezTo>
                    <a:pt x="12790" y="0"/>
                    <a:pt x="7579" y="2692"/>
                    <a:pt x="4584" y="7573"/>
                  </a:cubicBezTo>
                  <a:cubicBezTo>
                    <a:pt x="0" y="15044"/>
                    <a:pt x="2340" y="24815"/>
                    <a:pt x="9812" y="29399"/>
                  </a:cubicBezTo>
                  <a:cubicBezTo>
                    <a:pt x="12400" y="30987"/>
                    <a:pt x="15265" y="31744"/>
                    <a:pt x="18095" y="31744"/>
                  </a:cubicBezTo>
                  <a:cubicBezTo>
                    <a:pt x="23431" y="31744"/>
                    <a:pt x="28642" y="29053"/>
                    <a:pt x="31636" y="24171"/>
                  </a:cubicBezTo>
                  <a:cubicBezTo>
                    <a:pt x="36220" y="16701"/>
                    <a:pt x="33880" y="6928"/>
                    <a:pt x="26409" y="2346"/>
                  </a:cubicBezTo>
                  <a:cubicBezTo>
                    <a:pt x="23821" y="757"/>
                    <a:pt x="20955" y="0"/>
                    <a:pt x="18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5"/>
            <p:cNvSpPr/>
            <p:nvPr/>
          </p:nvSpPr>
          <p:spPr>
            <a:xfrm>
              <a:off x="5987575" y="3734050"/>
              <a:ext cx="922425" cy="808725"/>
            </a:xfrm>
            <a:custGeom>
              <a:rect b="b" l="l" r="r" t="t"/>
              <a:pathLst>
                <a:path extrusionOk="0" h="32349" w="36897">
                  <a:moveTo>
                    <a:pt x="18476" y="608"/>
                  </a:moveTo>
                  <a:cubicBezTo>
                    <a:pt x="21315" y="608"/>
                    <a:pt x="24107" y="1389"/>
                    <a:pt x="26588" y="2912"/>
                  </a:cubicBezTo>
                  <a:cubicBezTo>
                    <a:pt x="33904" y="7401"/>
                    <a:pt x="36205" y="17005"/>
                    <a:pt x="31717" y="24321"/>
                  </a:cubicBezTo>
                  <a:cubicBezTo>
                    <a:pt x="28782" y="29103"/>
                    <a:pt x="23661" y="31743"/>
                    <a:pt x="18422" y="31743"/>
                  </a:cubicBezTo>
                  <a:cubicBezTo>
                    <a:pt x="15648" y="31743"/>
                    <a:pt x="12840" y="31003"/>
                    <a:pt x="10307" y="29448"/>
                  </a:cubicBezTo>
                  <a:cubicBezTo>
                    <a:pt x="2991" y="24959"/>
                    <a:pt x="691" y="15355"/>
                    <a:pt x="5180" y="8040"/>
                  </a:cubicBezTo>
                  <a:cubicBezTo>
                    <a:pt x="7354" y="4495"/>
                    <a:pt x="10779" y="2010"/>
                    <a:pt x="14822" y="1042"/>
                  </a:cubicBezTo>
                  <a:cubicBezTo>
                    <a:pt x="16019" y="754"/>
                    <a:pt x="17246" y="608"/>
                    <a:pt x="18476" y="608"/>
                  </a:cubicBezTo>
                  <a:close/>
                  <a:moveTo>
                    <a:pt x="18478" y="1"/>
                  </a:moveTo>
                  <a:cubicBezTo>
                    <a:pt x="17214" y="1"/>
                    <a:pt x="15942" y="150"/>
                    <a:pt x="14681" y="452"/>
                  </a:cubicBezTo>
                  <a:cubicBezTo>
                    <a:pt x="10480" y="1458"/>
                    <a:pt x="6923" y="4041"/>
                    <a:pt x="4664" y="7722"/>
                  </a:cubicBezTo>
                  <a:cubicBezTo>
                    <a:pt x="1" y="15324"/>
                    <a:pt x="2391" y="25302"/>
                    <a:pt x="9991" y="29965"/>
                  </a:cubicBezTo>
                  <a:cubicBezTo>
                    <a:pt x="12524" y="31523"/>
                    <a:pt x="15440" y="32348"/>
                    <a:pt x="18415" y="32348"/>
                  </a:cubicBezTo>
                  <a:cubicBezTo>
                    <a:pt x="18417" y="32348"/>
                    <a:pt x="18419" y="32348"/>
                    <a:pt x="18422" y="32348"/>
                  </a:cubicBezTo>
                  <a:cubicBezTo>
                    <a:pt x="23864" y="32348"/>
                    <a:pt x="29185" y="29607"/>
                    <a:pt x="32234" y="24637"/>
                  </a:cubicBezTo>
                  <a:cubicBezTo>
                    <a:pt x="36897" y="17036"/>
                    <a:pt x="34506" y="7058"/>
                    <a:pt x="26906" y="2396"/>
                  </a:cubicBezTo>
                  <a:cubicBezTo>
                    <a:pt x="24328" y="813"/>
                    <a:pt x="21427" y="1"/>
                    <a:pt x="18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5"/>
            <p:cNvSpPr/>
            <p:nvPr/>
          </p:nvSpPr>
          <p:spPr>
            <a:xfrm>
              <a:off x="6052050" y="3688750"/>
              <a:ext cx="793475" cy="793450"/>
            </a:xfrm>
            <a:custGeom>
              <a:rect b="b" l="l" r="r" t="t"/>
              <a:pathLst>
                <a:path extrusionOk="0" h="31738" w="31739">
                  <a:moveTo>
                    <a:pt x="15870" y="0"/>
                  </a:moveTo>
                  <a:cubicBezTo>
                    <a:pt x="11661" y="0"/>
                    <a:pt x="7624" y="1671"/>
                    <a:pt x="4648" y="4648"/>
                  </a:cubicBezTo>
                  <a:cubicBezTo>
                    <a:pt x="1673" y="7624"/>
                    <a:pt x="0" y="11661"/>
                    <a:pt x="0" y="15868"/>
                  </a:cubicBezTo>
                  <a:cubicBezTo>
                    <a:pt x="0" y="20077"/>
                    <a:pt x="1673" y="24114"/>
                    <a:pt x="4648" y="27090"/>
                  </a:cubicBezTo>
                  <a:cubicBezTo>
                    <a:pt x="7624" y="30066"/>
                    <a:pt x="11661" y="31738"/>
                    <a:pt x="15870" y="31738"/>
                  </a:cubicBezTo>
                  <a:cubicBezTo>
                    <a:pt x="20078" y="31738"/>
                    <a:pt x="24115" y="30066"/>
                    <a:pt x="27090" y="27090"/>
                  </a:cubicBezTo>
                  <a:cubicBezTo>
                    <a:pt x="30067" y="24114"/>
                    <a:pt x="31738" y="20077"/>
                    <a:pt x="31738" y="15868"/>
                  </a:cubicBezTo>
                  <a:cubicBezTo>
                    <a:pt x="31738" y="11661"/>
                    <a:pt x="30067" y="7624"/>
                    <a:pt x="27090" y="4648"/>
                  </a:cubicBezTo>
                  <a:cubicBezTo>
                    <a:pt x="24115" y="1671"/>
                    <a:pt x="20078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5"/>
            <p:cNvSpPr/>
            <p:nvPr/>
          </p:nvSpPr>
          <p:spPr>
            <a:xfrm>
              <a:off x="6000750" y="3681150"/>
              <a:ext cx="866550" cy="808800"/>
            </a:xfrm>
            <a:custGeom>
              <a:rect b="b" l="l" r="r" t="t"/>
              <a:pathLst>
                <a:path extrusionOk="0" h="32352" w="34662">
                  <a:moveTo>
                    <a:pt x="17918" y="605"/>
                  </a:moveTo>
                  <a:cubicBezTo>
                    <a:pt x="24801" y="605"/>
                    <a:pt x="31114" y="5213"/>
                    <a:pt x="32965" y="12172"/>
                  </a:cubicBezTo>
                  <a:cubicBezTo>
                    <a:pt x="34034" y="16191"/>
                    <a:pt x="33472" y="20384"/>
                    <a:pt x="31387" y="23981"/>
                  </a:cubicBezTo>
                  <a:cubicBezTo>
                    <a:pt x="29303" y="27579"/>
                    <a:pt x="25941" y="30148"/>
                    <a:pt x="21923" y="31216"/>
                  </a:cubicBezTo>
                  <a:cubicBezTo>
                    <a:pt x="20587" y="31572"/>
                    <a:pt x="19245" y="31742"/>
                    <a:pt x="17924" y="31742"/>
                  </a:cubicBezTo>
                  <a:cubicBezTo>
                    <a:pt x="11042" y="31742"/>
                    <a:pt x="4729" y="27133"/>
                    <a:pt x="2878" y="20174"/>
                  </a:cubicBezTo>
                  <a:cubicBezTo>
                    <a:pt x="672" y="11879"/>
                    <a:pt x="5625" y="3336"/>
                    <a:pt x="13920" y="1130"/>
                  </a:cubicBezTo>
                  <a:cubicBezTo>
                    <a:pt x="15224" y="782"/>
                    <a:pt x="16568" y="605"/>
                    <a:pt x="17918" y="605"/>
                  </a:cubicBezTo>
                  <a:close/>
                  <a:moveTo>
                    <a:pt x="17914" y="0"/>
                  </a:moveTo>
                  <a:cubicBezTo>
                    <a:pt x="16543" y="0"/>
                    <a:pt x="15150" y="176"/>
                    <a:pt x="13764" y="544"/>
                  </a:cubicBezTo>
                  <a:cubicBezTo>
                    <a:pt x="5147" y="2836"/>
                    <a:pt x="0" y="11712"/>
                    <a:pt x="2292" y="20331"/>
                  </a:cubicBezTo>
                  <a:cubicBezTo>
                    <a:pt x="3403" y="24504"/>
                    <a:pt x="6073" y="27997"/>
                    <a:pt x="9809" y="30164"/>
                  </a:cubicBezTo>
                  <a:cubicBezTo>
                    <a:pt x="12308" y="31612"/>
                    <a:pt x="15083" y="32352"/>
                    <a:pt x="17895" y="32352"/>
                  </a:cubicBezTo>
                  <a:cubicBezTo>
                    <a:pt x="19308" y="32352"/>
                    <a:pt x="20714" y="32167"/>
                    <a:pt x="22079" y="31802"/>
                  </a:cubicBezTo>
                  <a:cubicBezTo>
                    <a:pt x="26253" y="30692"/>
                    <a:pt x="29745" y="28023"/>
                    <a:pt x="31912" y="24286"/>
                  </a:cubicBezTo>
                  <a:cubicBezTo>
                    <a:pt x="34079" y="20548"/>
                    <a:pt x="34661" y="16191"/>
                    <a:pt x="33551" y="12016"/>
                  </a:cubicBezTo>
                  <a:cubicBezTo>
                    <a:pt x="31626" y="4785"/>
                    <a:pt x="25068" y="0"/>
                    <a:pt x="17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6647425" y="3812950"/>
              <a:ext cx="147300" cy="413175"/>
            </a:xfrm>
            <a:custGeom>
              <a:rect b="b" l="l" r="r" t="t"/>
              <a:pathLst>
                <a:path extrusionOk="0" h="16527" w="5892">
                  <a:moveTo>
                    <a:pt x="0" y="0"/>
                  </a:moveTo>
                  <a:lnTo>
                    <a:pt x="4316" y="16526"/>
                  </a:lnTo>
                  <a:cubicBezTo>
                    <a:pt x="5613" y="13696"/>
                    <a:pt x="5892" y="10505"/>
                    <a:pt x="5106" y="7492"/>
                  </a:cubicBezTo>
                  <a:cubicBezTo>
                    <a:pt x="4320" y="4482"/>
                    <a:pt x="2516" y="18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6638825" y="3805375"/>
              <a:ext cx="163750" cy="428300"/>
            </a:xfrm>
            <a:custGeom>
              <a:rect b="b" l="l" r="r" t="t"/>
              <a:pathLst>
                <a:path extrusionOk="0" h="17132" w="6550">
                  <a:moveTo>
                    <a:pt x="344" y="0"/>
                  </a:moveTo>
                  <a:cubicBezTo>
                    <a:pt x="250" y="0"/>
                    <a:pt x="158" y="44"/>
                    <a:pt x="99" y="125"/>
                  </a:cubicBezTo>
                  <a:cubicBezTo>
                    <a:pt x="0" y="260"/>
                    <a:pt x="30" y="449"/>
                    <a:pt x="166" y="548"/>
                  </a:cubicBezTo>
                  <a:cubicBezTo>
                    <a:pt x="2598" y="2319"/>
                    <a:pt x="4366" y="4900"/>
                    <a:pt x="5142" y="7815"/>
                  </a:cubicBezTo>
                  <a:cubicBezTo>
                    <a:pt x="5928" y="10775"/>
                    <a:pt x="5660" y="13917"/>
                    <a:pt x="4384" y="16702"/>
                  </a:cubicBezTo>
                  <a:cubicBezTo>
                    <a:pt x="4291" y="16902"/>
                    <a:pt x="4438" y="17131"/>
                    <a:pt x="4660" y="17131"/>
                  </a:cubicBezTo>
                  <a:cubicBezTo>
                    <a:pt x="4777" y="17131"/>
                    <a:pt x="4885" y="17062"/>
                    <a:pt x="4935" y="16956"/>
                  </a:cubicBezTo>
                  <a:cubicBezTo>
                    <a:pt x="6269" y="14042"/>
                    <a:pt x="6549" y="10755"/>
                    <a:pt x="5726" y="7659"/>
                  </a:cubicBezTo>
                  <a:cubicBezTo>
                    <a:pt x="4916" y="4610"/>
                    <a:pt x="3067" y="1910"/>
                    <a:pt x="523" y="59"/>
                  </a:cubicBezTo>
                  <a:cubicBezTo>
                    <a:pt x="469" y="19"/>
                    <a:pt x="406" y="0"/>
                    <a:pt x="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45"/>
            <p:cNvSpPr/>
            <p:nvPr/>
          </p:nvSpPr>
          <p:spPr>
            <a:xfrm>
              <a:off x="6075000" y="3748150"/>
              <a:ext cx="656725" cy="674650"/>
            </a:xfrm>
            <a:custGeom>
              <a:rect b="b" l="l" r="r" t="t"/>
              <a:pathLst>
                <a:path extrusionOk="0" h="26986" w="26269">
                  <a:moveTo>
                    <a:pt x="14959" y="1"/>
                  </a:moveTo>
                  <a:cubicBezTo>
                    <a:pt x="13793" y="1"/>
                    <a:pt x="12625" y="153"/>
                    <a:pt x="11484" y="458"/>
                  </a:cubicBezTo>
                  <a:cubicBezTo>
                    <a:pt x="4285" y="2372"/>
                    <a:pt x="1" y="9761"/>
                    <a:pt x="1915" y="16960"/>
                  </a:cubicBezTo>
                  <a:cubicBezTo>
                    <a:pt x="3522" y="22998"/>
                    <a:pt x="8978" y="26986"/>
                    <a:pt x="14944" y="26986"/>
                  </a:cubicBezTo>
                  <a:cubicBezTo>
                    <a:pt x="16091" y="26986"/>
                    <a:pt x="17257" y="26838"/>
                    <a:pt x="18419" y="26530"/>
                  </a:cubicBezTo>
                  <a:cubicBezTo>
                    <a:pt x="21784" y="25634"/>
                    <a:pt x="24512" y="23542"/>
                    <a:pt x="26269" y="20833"/>
                  </a:cubicBezTo>
                  <a:lnTo>
                    <a:pt x="20123" y="1034"/>
                  </a:lnTo>
                  <a:cubicBezTo>
                    <a:pt x="18476" y="347"/>
                    <a:pt x="16721" y="1"/>
                    <a:pt x="14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6066675" y="3740500"/>
              <a:ext cx="673775" cy="689825"/>
            </a:xfrm>
            <a:custGeom>
              <a:rect b="b" l="l" r="r" t="t"/>
              <a:pathLst>
                <a:path extrusionOk="0" h="27593" w="26951">
                  <a:moveTo>
                    <a:pt x="15304" y="0"/>
                  </a:moveTo>
                  <a:cubicBezTo>
                    <a:pt x="14114" y="0"/>
                    <a:pt x="12918" y="157"/>
                    <a:pt x="11739" y="471"/>
                  </a:cubicBezTo>
                  <a:cubicBezTo>
                    <a:pt x="4389" y="2426"/>
                    <a:pt x="0" y="9996"/>
                    <a:pt x="1955" y="17345"/>
                  </a:cubicBezTo>
                  <a:cubicBezTo>
                    <a:pt x="3596" y="23510"/>
                    <a:pt x="9187" y="27592"/>
                    <a:pt x="15286" y="27592"/>
                  </a:cubicBezTo>
                  <a:lnTo>
                    <a:pt x="15286" y="27592"/>
                  </a:lnTo>
                  <a:cubicBezTo>
                    <a:pt x="19959" y="27588"/>
                    <a:pt x="24311" y="25222"/>
                    <a:pt x="26856" y="21303"/>
                  </a:cubicBezTo>
                  <a:cubicBezTo>
                    <a:pt x="26951" y="21163"/>
                    <a:pt x="26912" y="20971"/>
                    <a:pt x="26768" y="20879"/>
                  </a:cubicBezTo>
                  <a:cubicBezTo>
                    <a:pt x="26718" y="20846"/>
                    <a:pt x="26661" y="20830"/>
                    <a:pt x="26605" y="20830"/>
                  </a:cubicBezTo>
                  <a:cubicBezTo>
                    <a:pt x="26503" y="20830"/>
                    <a:pt x="26403" y="20881"/>
                    <a:pt x="26346" y="20975"/>
                  </a:cubicBezTo>
                  <a:cubicBezTo>
                    <a:pt x="24569" y="23719"/>
                    <a:pt x="21834" y="25704"/>
                    <a:pt x="18673" y="26543"/>
                  </a:cubicBezTo>
                  <a:cubicBezTo>
                    <a:pt x="17542" y="26844"/>
                    <a:pt x="16406" y="26987"/>
                    <a:pt x="15287" y="26987"/>
                  </a:cubicBezTo>
                  <a:cubicBezTo>
                    <a:pt x="9456" y="26987"/>
                    <a:pt x="4109" y="23083"/>
                    <a:pt x="2541" y="17188"/>
                  </a:cubicBezTo>
                  <a:cubicBezTo>
                    <a:pt x="672" y="10163"/>
                    <a:pt x="4868" y="2925"/>
                    <a:pt x="11895" y="1056"/>
                  </a:cubicBezTo>
                  <a:cubicBezTo>
                    <a:pt x="13023" y="756"/>
                    <a:pt x="14166" y="606"/>
                    <a:pt x="15303" y="606"/>
                  </a:cubicBezTo>
                  <a:cubicBezTo>
                    <a:pt x="17017" y="606"/>
                    <a:pt x="18719" y="946"/>
                    <a:pt x="20339" y="1620"/>
                  </a:cubicBezTo>
                  <a:cubicBezTo>
                    <a:pt x="20377" y="1635"/>
                    <a:pt x="20415" y="1643"/>
                    <a:pt x="20454" y="1643"/>
                  </a:cubicBezTo>
                  <a:cubicBezTo>
                    <a:pt x="20572" y="1643"/>
                    <a:pt x="20685" y="1572"/>
                    <a:pt x="20734" y="1456"/>
                  </a:cubicBezTo>
                  <a:cubicBezTo>
                    <a:pt x="20797" y="1302"/>
                    <a:pt x="20726" y="1125"/>
                    <a:pt x="20572" y="1061"/>
                  </a:cubicBezTo>
                  <a:cubicBezTo>
                    <a:pt x="18877" y="356"/>
                    <a:pt x="17097" y="0"/>
                    <a:pt x="15304" y="0"/>
                  </a:cubicBezTo>
                  <a:close/>
                  <a:moveTo>
                    <a:pt x="15286" y="27592"/>
                  </a:moveTo>
                  <a:cubicBezTo>
                    <a:pt x="15286" y="27592"/>
                    <a:pt x="15286" y="27592"/>
                    <a:pt x="15286" y="27592"/>
                  </a:cubicBezTo>
                  <a:lnTo>
                    <a:pt x="15288" y="27592"/>
                  </a:lnTo>
                  <a:cubicBezTo>
                    <a:pt x="15287" y="27592"/>
                    <a:pt x="15287" y="27592"/>
                    <a:pt x="15286" y="275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6271025" y="3841550"/>
              <a:ext cx="328225" cy="505750"/>
            </a:xfrm>
            <a:custGeom>
              <a:rect b="b" l="l" r="r" t="t"/>
              <a:pathLst>
                <a:path extrusionOk="0" h="20230" w="13129">
                  <a:moveTo>
                    <a:pt x="4134" y="1"/>
                  </a:moveTo>
                  <a:cubicBezTo>
                    <a:pt x="4062" y="1"/>
                    <a:pt x="3989" y="9"/>
                    <a:pt x="3916" y="27"/>
                  </a:cubicBezTo>
                  <a:cubicBezTo>
                    <a:pt x="3694" y="82"/>
                    <a:pt x="3511" y="213"/>
                    <a:pt x="3370" y="420"/>
                  </a:cubicBezTo>
                  <a:cubicBezTo>
                    <a:pt x="3228" y="626"/>
                    <a:pt x="3196" y="875"/>
                    <a:pt x="3273" y="1165"/>
                  </a:cubicBezTo>
                  <a:lnTo>
                    <a:pt x="3982" y="3834"/>
                  </a:lnTo>
                  <a:lnTo>
                    <a:pt x="3982" y="3834"/>
                  </a:lnTo>
                  <a:cubicBezTo>
                    <a:pt x="2783" y="4222"/>
                    <a:pt x="1848" y="4780"/>
                    <a:pt x="1177" y="5508"/>
                  </a:cubicBezTo>
                  <a:cubicBezTo>
                    <a:pt x="283" y="6477"/>
                    <a:pt x="1" y="7586"/>
                    <a:pt x="333" y="8833"/>
                  </a:cubicBezTo>
                  <a:cubicBezTo>
                    <a:pt x="469" y="9345"/>
                    <a:pt x="654" y="9773"/>
                    <a:pt x="887" y="10119"/>
                  </a:cubicBezTo>
                  <a:cubicBezTo>
                    <a:pt x="1121" y="10464"/>
                    <a:pt x="1380" y="10737"/>
                    <a:pt x="1662" y="10942"/>
                  </a:cubicBezTo>
                  <a:cubicBezTo>
                    <a:pt x="1945" y="11145"/>
                    <a:pt x="2320" y="11301"/>
                    <a:pt x="2787" y="11410"/>
                  </a:cubicBezTo>
                  <a:cubicBezTo>
                    <a:pt x="3235" y="11516"/>
                    <a:pt x="3690" y="11587"/>
                    <a:pt x="4148" y="11624"/>
                  </a:cubicBezTo>
                  <a:cubicBezTo>
                    <a:pt x="4586" y="11658"/>
                    <a:pt x="5164" y="11681"/>
                    <a:pt x="5880" y="11692"/>
                  </a:cubicBezTo>
                  <a:lnTo>
                    <a:pt x="7774" y="11696"/>
                  </a:lnTo>
                  <a:cubicBezTo>
                    <a:pt x="7810" y="11695"/>
                    <a:pt x="7845" y="11694"/>
                    <a:pt x="7880" y="11694"/>
                  </a:cubicBezTo>
                  <a:cubicBezTo>
                    <a:pt x="8350" y="11694"/>
                    <a:pt x="8734" y="11760"/>
                    <a:pt x="9033" y="11888"/>
                  </a:cubicBezTo>
                  <a:cubicBezTo>
                    <a:pt x="9353" y="12028"/>
                    <a:pt x="9544" y="12209"/>
                    <a:pt x="9602" y="12430"/>
                  </a:cubicBezTo>
                  <a:cubicBezTo>
                    <a:pt x="9678" y="12711"/>
                    <a:pt x="9649" y="12968"/>
                    <a:pt x="9519" y="13200"/>
                  </a:cubicBezTo>
                  <a:cubicBezTo>
                    <a:pt x="9389" y="13431"/>
                    <a:pt x="9200" y="13616"/>
                    <a:pt x="8954" y="13754"/>
                  </a:cubicBezTo>
                  <a:cubicBezTo>
                    <a:pt x="8691" y="13902"/>
                    <a:pt x="8417" y="14027"/>
                    <a:pt x="8135" y="14131"/>
                  </a:cubicBezTo>
                  <a:cubicBezTo>
                    <a:pt x="7857" y="14236"/>
                    <a:pt x="7568" y="14311"/>
                    <a:pt x="7274" y="14352"/>
                  </a:cubicBezTo>
                  <a:cubicBezTo>
                    <a:pt x="6893" y="14437"/>
                    <a:pt x="6505" y="14480"/>
                    <a:pt x="6116" y="14482"/>
                  </a:cubicBezTo>
                  <a:cubicBezTo>
                    <a:pt x="6103" y="14482"/>
                    <a:pt x="6091" y="14482"/>
                    <a:pt x="6078" y="14482"/>
                  </a:cubicBezTo>
                  <a:cubicBezTo>
                    <a:pt x="5712" y="14482"/>
                    <a:pt x="5425" y="14464"/>
                    <a:pt x="5216" y="14426"/>
                  </a:cubicBezTo>
                  <a:cubicBezTo>
                    <a:pt x="5000" y="14389"/>
                    <a:pt x="4743" y="14333"/>
                    <a:pt x="4445" y="14261"/>
                  </a:cubicBezTo>
                  <a:cubicBezTo>
                    <a:pt x="4147" y="14189"/>
                    <a:pt x="3965" y="14149"/>
                    <a:pt x="3898" y="14140"/>
                  </a:cubicBezTo>
                  <a:cubicBezTo>
                    <a:pt x="3749" y="14111"/>
                    <a:pt x="3608" y="14096"/>
                    <a:pt x="3476" y="14096"/>
                  </a:cubicBezTo>
                  <a:cubicBezTo>
                    <a:pt x="3291" y="14096"/>
                    <a:pt x="3123" y="14124"/>
                    <a:pt x="2970" y="14180"/>
                  </a:cubicBezTo>
                  <a:cubicBezTo>
                    <a:pt x="2708" y="14278"/>
                    <a:pt x="2514" y="14443"/>
                    <a:pt x="2389" y="14678"/>
                  </a:cubicBezTo>
                  <a:cubicBezTo>
                    <a:pt x="2267" y="14904"/>
                    <a:pt x="2195" y="15156"/>
                    <a:pt x="2181" y="15412"/>
                  </a:cubicBezTo>
                  <a:cubicBezTo>
                    <a:pt x="2165" y="15667"/>
                    <a:pt x="2230" y="15914"/>
                    <a:pt x="2376" y="16149"/>
                  </a:cubicBezTo>
                  <a:cubicBezTo>
                    <a:pt x="2520" y="16385"/>
                    <a:pt x="2731" y="16558"/>
                    <a:pt x="3008" y="16668"/>
                  </a:cubicBezTo>
                  <a:cubicBezTo>
                    <a:pt x="3963" y="17015"/>
                    <a:pt x="4959" y="17189"/>
                    <a:pt x="5996" y="17189"/>
                  </a:cubicBezTo>
                  <a:cubicBezTo>
                    <a:pt x="6569" y="17189"/>
                    <a:pt x="7155" y="17136"/>
                    <a:pt x="7753" y="17030"/>
                  </a:cubicBezTo>
                  <a:lnTo>
                    <a:pt x="7753" y="17030"/>
                  </a:lnTo>
                  <a:lnTo>
                    <a:pt x="8416" y="19521"/>
                  </a:lnTo>
                  <a:cubicBezTo>
                    <a:pt x="8519" y="19905"/>
                    <a:pt x="8736" y="20133"/>
                    <a:pt x="9071" y="20205"/>
                  </a:cubicBezTo>
                  <a:cubicBezTo>
                    <a:pt x="9148" y="20221"/>
                    <a:pt x="9223" y="20229"/>
                    <a:pt x="9297" y="20229"/>
                  </a:cubicBezTo>
                  <a:cubicBezTo>
                    <a:pt x="9540" y="20229"/>
                    <a:pt x="9760" y="20138"/>
                    <a:pt x="9958" y="19955"/>
                  </a:cubicBezTo>
                  <a:cubicBezTo>
                    <a:pt x="10214" y="19718"/>
                    <a:pt x="10294" y="19415"/>
                    <a:pt x="10196" y="19048"/>
                  </a:cubicBezTo>
                  <a:lnTo>
                    <a:pt x="9536" y="16566"/>
                  </a:lnTo>
                  <a:lnTo>
                    <a:pt x="9536" y="16566"/>
                  </a:lnTo>
                  <a:cubicBezTo>
                    <a:pt x="10126" y="16352"/>
                    <a:pt x="10655" y="16086"/>
                    <a:pt x="11122" y="15769"/>
                  </a:cubicBezTo>
                  <a:cubicBezTo>
                    <a:pt x="11896" y="15243"/>
                    <a:pt x="12446" y="14580"/>
                    <a:pt x="12773" y="13781"/>
                  </a:cubicBezTo>
                  <a:cubicBezTo>
                    <a:pt x="13100" y="12980"/>
                    <a:pt x="13129" y="12108"/>
                    <a:pt x="12859" y="11164"/>
                  </a:cubicBezTo>
                  <a:cubicBezTo>
                    <a:pt x="12695" y="10578"/>
                    <a:pt x="12457" y="10095"/>
                    <a:pt x="12146" y="9716"/>
                  </a:cubicBezTo>
                  <a:cubicBezTo>
                    <a:pt x="11833" y="9337"/>
                    <a:pt x="11442" y="9051"/>
                    <a:pt x="10970" y="8855"/>
                  </a:cubicBezTo>
                  <a:cubicBezTo>
                    <a:pt x="10486" y="8659"/>
                    <a:pt x="9979" y="8528"/>
                    <a:pt x="9460" y="8469"/>
                  </a:cubicBezTo>
                  <a:cubicBezTo>
                    <a:pt x="8957" y="8408"/>
                    <a:pt x="8349" y="8377"/>
                    <a:pt x="7636" y="8377"/>
                  </a:cubicBezTo>
                  <a:cubicBezTo>
                    <a:pt x="7595" y="8377"/>
                    <a:pt x="7552" y="8377"/>
                    <a:pt x="7509" y="8377"/>
                  </a:cubicBezTo>
                  <a:lnTo>
                    <a:pt x="5638" y="8409"/>
                  </a:lnTo>
                  <a:cubicBezTo>
                    <a:pt x="5559" y="8411"/>
                    <a:pt x="5483" y="8413"/>
                    <a:pt x="5410" y="8413"/>
                  </a:cubicBezTo>
                  <a:cubicBezTo>
                    <a:pt x="4971" y="8413"/>
                    <a:pt x="4634" y="8365"/>
                    <a:pt x="4401" y="8271"/>
                  </a:cubicBezTo>
                  <a:cubicBezTo>
                    <a:pt x="4130" y="8160"/>
                    <a:pt x="3953" y="7952"/>
                    <a:pt x="3871" y="7644"/>
                  </a:cubicBezTo>
                  <a:cubicBezTo>
                    <a:pt x="3803" y="7388"/>
                    <a:pt x="3889" y="7145"/>
                    <a:pt x="4130" y="6916"/>
                  </a:cubicBezTo>
                  <a:cubicBezTo>
                    <a:pt x="4371" y="6687"/>
                    <a:pt x="4663" y="6520"/>
                    <a:pt x="5005" y="6416"/>
                  </a:cubicBezTo>
                  <a:cubicBezTo>
                    <a:pt x="5348" y="6312"/>
                    <a:pt x="5675" y="6227"/>
                    <a:pt x="5987" y="6162"/>
                  </a:cubicBezTo>
                  <a:cubicBezTo>
                    <a:pt x="6549" y="6077"/>
                    <a:pt x="7115" y="6035"/>
                    <a:pt x="7682" y="6035"/>
                  </a:cubicBezTo>
                  <a:cubicBezTo>
                    <a:pt x="8039" y="6035"/>
                    <a:pt x="8395" y="6052"/>
                    <a:pt x="8751" y="6085"/>
                  </a:cubicBezTo>
                  <a:cubicBezTo>
                    <a:pt x="8804" y="6089"/>
                    <a:pt x="8856" y="6090"/>
                    <a:pt x="8906" y="6090"/>
                  </a:cubicBezTo>
                  <a:cubicBezTo>
                    <a:pt x="9203" y="6090"/>
                    <a:pt x="9458" y="6035"/>
                    <a:pt x="9675" y="5923"/>
                  </a:cubicBezTo>
                  <a:cubicBezTo>
                    <a:pt x="9928" y="5791"/>
                    <a:pt x="10092" y="5598"/>
                    <a:pt x="10166" y="5346"/>
                  </a:cubicBezTo>
                  <a:cubicBezTo>
                    <a:pt x="10239" y="5101"/>
                    <a:pt x="10257" y="4843"/>
                    <a:pt x="10219" y="4592"/>
                  </a:cubicBezTo>
                  <a:cubicBezTo>
                    <a:pt x="10180" y="4340"/>
                    <a:pt x="10052" y="4107"/>
                    <a:pt x="9834" y="3891"/>
                  </a:cubicBezTo>
                  <a:cubicBezTo>
                    <a:pt x="9617" y="3675"/>
                    <a:pt x="9339" y="3538"/>
                    <a:pt x="9004" y="3481"/>
                  </a:cubicBezTo>
                  <a:cubicBezTo>
                    <a:pt x="8572" y="3403"/>
                    <a:pt x="8221" y="3351"/>
                    <a:pt x="7947" y="3323"/>
                  </a:cubicBezTo>
                  <a:cubicBezTo>
                    <a:pt x="7778" y="3305"/>
                    <a:pt x="7566" y="3297"/>
                    <a:pt x="7311" y="3297"/>
                  </a:cubicBezTo>
                  <a:cubicBezTo>
                    <a:pt x="7156" y="3297"/>
                    <a:pt x="6985" y="3300"/>
                    <a:pt x="6798" y="3306"/>
                  </a:cubicBezTo>
                  <a:cubicBezTo>
                    <a:pt x="6451" y="3319"/>
                    <a:pt x="6105" y="3354"/>
                    <a:pt x="5763" y="3408"/>
                  </a:cubicBezTo>
                  <a:lnTo>
                    <a:pt x="5763" y="3408"/>
                  </a:lnTo>
                  <a:lnTo>
                    <a:pt x="5040" y="695"/>
                  </a:lnTo>
                  <a:cubicBezTo>
                    <a:pt x="4969" y="422"/>
                    <a:pt x="4819" y="228"/>
                    <a:pt x="4591" y="116"/>
                  </a:cubicBezTo>
                  <a:cubicBezTo>
                    <a:pt x="4438" y="39"/>
                    <a:pt x="4286" y="1"/>
                    <a:pt x="4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5"/>
            <p:cNvSpPr/>
            <p:nvPr/>
          </p:nvSpPr>
          <p:spPr>
            <a:xfrm>
              <a:off x="6113225" y="4300200"/>
              <a:ext cx="15200" cy="65200"/>
            </a:xfrm>
            <a:custGeom>
              <a:rect b="b" l="l" r="r" t="t"/>
              <a:pathLst>
                <a:path extrusionOk="0" h="2608" w="608">
                  <a:moveTo>
                    <a:pt x="304" y="0"/>
                  </a:moveTo>
                  <a:cubicBezTo>
                    <a:pt x="140" y="0"/>
                    <a:pt x="4" y="132"/>
                    <a:pt x="2" y="296"/>
                  </a:cubicBezTo>
                  <a:lnTo>
                    <a:pt x="2" y="2305"/>
                  </a:lnTo>
                  <a:cubicBezTo>
                    <a:pt x="0" y="2472"/>
                    <a:pt x="137" y="2607"/>
                    <a:pt x="304" y="2607"/>
                  </a:cubicBezTo>
                  <a:cubicBezTo>
                    <a:pt x="471" y="2607"/>
                    <a:pt x="607" y="2472"/>
                    <a:pt x="607" y="2305"/>
                  </a:cubicBezTo>
                  <a:lnTo>
                    <a:pt x="607" y="296"/>
                  </a:lnTo>
                  <a:cubicBezTo>
                    <a:pt x="603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5"/>
            <p:cNvSpPr/>
            <p:nvPr/>
          </p:nvSpPr>
          <p:spPr>
            <a:xfrm>
              <a:off x="6148625" y="4350075"/>
              <a:ext cx="15350" cy="68525"/>
            </a:xfrm>
            <a:custGeom>
              <a:rect b="b" l="l" r="r" t="t"/>
              <a:pathLst>
                <a:path extrusionOk="0" h="2741" w="614">
                  <a:moveTo>
                    <a:pt x="306" y="0"/>
                  </a:moveTo>
                  <a:cubicBezTo>
                    <a:pt x="137" y="0"/>
                    <a:pt x="0" y="140"/>
                    <a:pt x="4" y="310"/>
                  </a:cubicBezTo>
                  <a:lnTo>
                    <a:pt x="4" y="2437"/>
                  </a:lnTo>
                  <a:cubicBezTo>
                    <a:pt x="3" y="2605"/>
                    <a:pt x="139" y="2740"/>
                    <a:pt x="306" y="2740"/>
                  </a:cubicBezTo>
                  <a:cubicBezTo>
                    <a:pt x="474" y="2740"/>
                    <a:pt x="609" y="2605"/>
                    <a:pt x="609" y="2437"/>
                  </a:cubicBezTo>
                  <a:lnTo>
                    <a:pt x="609" y="310"/>
                  </a:lnTo>
                  <a:cubicBezTo>
                    <a:pt x="613" y="140"/>
                    <a:pt x="477" y="0"/>
                    <a:pt x="3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5"/>
            <p:cNvSpPr/>
            <p:nvPr/>
          </p:nvSpPr>
          <p:spPr>
            <a:xfrm>
              <a:off x="6219575" y="4409475"/>
              <a:ext cx="15200" cy="65250"/>
            </a:xfrm>
            <a:custGeom>
              <a:rect b="b" l="l" r="r" t="t"/>
              <a:pathLst>
                <a:path extrusionOk="0" h="2610" w="608">
                  <a:moveTo>
                    <a:pt x="304" y="1"/>
                  </a:moveTo>
                  <a:cubicBezTo>
                    <a:pt x="140" y="1"/>
                    <a:pt x="5" y="133"/>
                    <a:pt x="1" y="297"/>
                  </a:cubicBezTo>
                  <a:lnTo>
                    <a:pt x="1" y="2306"/>
                  </a:lnTo>
                  <a:cubicBezTo>
                    <a:pt x="1" y="2473"/>
                    <a:pt x="136" y="2609"/>
                    <a:pt x="304" y="2609"/>
                  </a:cubicBezTo>
                  <a:cubicBezTo>
                    <a:pt x="471" y="2609"/>
                    <a:pt x="608" y="2474"/>
                    <a:pt x="608" y="2306"/>
                  </a:cubicBezTo>
                  <a:lnTo>
                    <a:pt x="608" y="297"/>
                  </a:lnTo>
                  <a:cubicBezTo>
                    <a:pt x="604" y="133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5"/>
            <p:cNvSpPr/>
            <p:nvPr/>
          </p:nvSpPr>
          <p:spPr>
            <a:xfrm>
              <a:off x="6320050" y="4459725"/>
              <a:ext cx="15175" cy="59300"/>
            </a:xfrm>
            <a:custGeom>
              <a:rect b="b" l="l" r="r" t="t"/>
              <a:pathLst>
                <a:path extrusionOk="0" h="2372" w="607">
                  <a:moveTo>
                    <a:pt x="303" y="0"/>
                  </a:moveTo>
                  <a:cubicBezTo>
                    <a:pt x="139" y="0"/>
                    <a:pt x="5" y="132"/>
                    <a:pt x="1" y="296"/>
                  </a:cubicBezTo>
                  <a:lnTo>
                    <a:pt x="1" y="2068"/>
                  </a:lnTo>
                  <a:cubicBezTo>
                    <a:pt x="1" y="2235"/>
                    <a:pt x="136" y="2372"/>
                    <a:pt x="303" y="2372"/>
                  </a:cubicBezTo>
                  <a:cubicBezTo>
                    <a:pt x="471" y="2372"/>
                    <a:pt x="606" y="2235"/>
                    <a:pt x="606" y="2068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5"/>
            <p:cNvSpPr/>
            <p:nvPr/>
          </p:nvSpPr>
          <p:spPr>
            <a:xfrm>
              <a:off x="6429225" y="4480050"/>
              <a:ext cx="15375" cy="36025"/>
            </a:xfrm>
            <a:custGeom>
              <a:rect b="b" l="l" r="r" t="t"/>
              <a:pathLst>
                <a:path extrusionOk="0" h="1441" w="615">
                  <a:moveTo>
                    <a:pt x="308" y="0"/>
                  </a:moveTo>
                  <a:cubicBezTo>
                    <a:pt x="137" y="0"/>
                    <a:pt x="0" y="141"/>
                    <a:pt x="6" y="310"/>
                  </a:cubicBezTo>
                  <a:lnTo>
                    <a:pt x="6" y="1138"/>
                  </a:lnTo>
                  <a:cubicBezTo>
                    <a:pt x="4" y="1305"/>
                    <a:pt x="141" y="1440"/>
                    <a:pt x="308" y="1440"/>
                  </a:cubicBezTo>
                  <a:cubicBezTo>
                    <a:pt x="474" y="1440"/>
                    <a:pt x="611" y="1305"/>
                    <a:pt x="611" y="1138"/>
                  </a:cubicBezTo>
                  <a:lnTo>
                    <a:pt x="611" y="310"/>
                  </a:lnTo>
                  <a:cubicBezTo>
                    <a:pt x="615" y="141"/>
                    <a:pt x="478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5"/>
            <p:cNvSpPr/>
            <p:nvPr/>
          </p:nvSpPr>
          <p:spPr>
            <a:xfrm>
              <a:off x="6644975" y="4439050"/>
              <a:ext cx="15150" cy="47500"/>
            </a:xfrm>
            <a:custGeom>
              <a:rect b="b" l="l" r="r" t="t"/>
              <a:pathLst>
                <a:path extrusionOk="0" h="1900" w="606">
                  <a:moveTo>
                    <a:pt x="304" y="0"/>
                  </a:moveTo>
                  <a:cubicBezTo>
                    <a:pt x="139" y="0"/>
                    <a:pt x="4" y="132"/>
                    <a:pt x="0" y="296"/>
                  </a:cubicBezTo>
                  <a:lnTo>
                    <a:pt x="0" y="1596"/>
                  </a:lnTo>
                  <a:cubicBezTo>
                    <a:pt x="0" y="1764"/>
                    <a:pt x="136" y="1899"/>
                    <a:pt x="304" y="1899"/>
                  </a:cubicBezTo>
                  <a:cubicBezTo>
                    <a:pt x="471" y="1899"/>
                    <a:pt x="606" y="1762"/>
                    <a:pt x="606" y="1596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5"/>
            <p:cNvSpPr/>
            <p:nvPr/>
          </p:nvSpPr>
          <p:spPr>
            <a:xfrm>
              <a:off x="6692250" y="4388650"/>
              <a:ext cx="15150" cy="65400"/>
            </a:xfrm>
            <a:custGeom>
              <a:rect b="b" l="l" r="r" t="t"/>
              <a:pathLst>
                <a:path extrusionOk="0" h="2616" w="606">
                  <a:moveTo>
                    <a:pt x="304" y="1"/>
                  </a:moveTo>
                  <a:cubicBezTo>
                    <a:pt x="136" y="1"/>
                    <a:pt x="0" y="136"/>
                    <a:pt x="0" y="303"/>
                  </a:cubicBezTo>
                  <a:lnTo>
                    <a:pt x="0" y="2312"/>
                  </a:lnTo>
                  <a:cubicBezTo>
                    <a:pt x="0" y="2480"/>
                    <a:pt x="136" y="2616"/>
                    <a:pt x="304" y="2616"/>
                  </a:cubicBezTo>
                  <a:cubicBezTo>
                    <a:pt x="470" y="2616"/>
                    <a:pt x="606" y="2480"/>
                    <a:pt x="606" y="2312"/>
                  </a:cubicBezTo>
                  <a:lnTo>
                    <a:pt x="606" y="303"/>
                  </a:lnTo>
                  <a:cubicBezTo>
                    <a:pt x="606" y="136"/>
                    <a:pt x="470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5"/>
            <p:cNvSpPr/>
            <p:nvPr/>
          </p:nvSpPr>
          <p:spPr>
            <a:xfrm>
              <a:off x="5411225" y="4030375"/>
              <a:ext cx="793500" cy="793500"/>
            </a:xfrm>
            <a:custGeom>
              <a:rect b="b" l="l" r="r" t="t"/>
              <a:pathLst>
                <a:path extrusionOk="0" h="31740" w="31740">
                  <a:moveTo>
                    <a:pt x="15870" y="0"/>
                  </a:moveTo>
                  <a:cubicBezTo>
                    <a:pt x="11661" y="0"/>
                    <a:pt x="7624" y="1671"/>
                    <a:pt x="4649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8"/>
                    <a:pt x="1673" y="24114"/>
                    <a:pt x="4649" y="27090"/>
                  </a:cubicBezTo>
                  <a:cubicBezTo>
                    <a:pt x="7624" y="30067"/>
                    <a:pt x="11661" y="31739"/>
                    <a:pt x="15870" y="31739"/>
                  </a:cubicBezTo>
                  <a:cubicBezTo>
                    <a:pt x="20079" y="31739"/>
                    <a:pt x="24115" y="30067"/>
                    <a:pt x="27092" y="27090"/>
                  </a:cubicBezTo>
                  <a:cubicBezTo>
                    <a:pt x="30068" y="24114"/>
                    <a:pt x="31740" y="20078"/>
                    <a:pt x="31740" y="15870"/>
                  </a:cubicBezTo>
                  <a:cubicBezTo>
                    <a:pt x="31740" y="11661"/>
                    <a:pt x="30068" y="7624"/>
                    <a:pt x="27092" y="4648"/>
                  </a:cubicBezTo>
                  <a:cubicBezTo>
                    <a:pt x="24115" y="1671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5"/>
            <p:cNvSpPr/>
            <p:nvPr/>
          </p:nvSpPr>
          <p:spPr>
            <a:xfrm>
              <a:off x="5389625" y="4022600"/>
              <a:ext cx="879575" cy="808975"/>
            </a:xfrm>
            <a:custGeom>
              <a:rect b="b" l="l" r="r" t="t"/>
              <a:pathLst>
                <a:path extrusionOk="0" h="32359" w="35183">
                  <a:moveTo>
                    <a:pt x="16763" y="607"/>
                  </a:moveTo>
                  <a:cubicBezTo>
                    <a:pt x="19602" y="607"/>
                    <a:pt x="22395" y="1389"/>
                    <a:pt x="24875" y="2912"/>
                  </a:cubicBezTo>
                  <a:cubicBezTo>
                    <a:pt x="32191" y="7401"/>
                    <a:pt x="34491" y="17005"/>
                    <a:pt x="30003" y="24320"/>
                  </a:cubicBezTo>
                  <a:cubicBezTo>
                    <a:pt x="27828" y="27865"/>
                    <a:pt x="24405" y="30348"/>
                    <a:pt x="20360" y="31318"/>
                  </a:cubicBezTo>
                  <a:cubicBezTo>
                    <a:pt x="19146" y="31609"/>
                    <a:pt x="17921" y="31753"/>
                    <a:pt x="16704" y="31753"/>
                  </a:cubicBezTo>
                  <a:cubicBezTo>
                    <a:pt x="13866" y="31753"/>
                    <a:pt x="11075" y="30971"/>
                    <a:pt x="8594" y="29449"/>
                  </a:cubicBezTo>
                  <a:cubicBezTo>
                    <a:pt x="5049" y="27275"/>
                    <a:pt x="2564" y="23850"/>
                    <a:pt x="1595" y="19806"/>
                  </a:cubicBezTo>
                  <a:cubicBezTo>
                    <a:pt x="627" y="15762"/>
                    <a:pt x="1291" y="11585"/>
                    <a:pt x="3465" y="8040"/>
                  </a:cubicBezTo>
                  <a:cubicBezTo>
                    <a:pt x="5640" y="4495"/>
                    <a:pt x="9065" y="2010"/>
                    <a:pt x="13108" y="1042"/>
                  </a:cubicBezTo>
                  <a:cubicBezTo>
                    <a:pt x="14304" y="754"/>
                    <a:pt x="15532" y="608"/>
                    <a:pt x="16763" y="607"/>
                  </a:cubicBezTo>
                  <a:close/>
                  <a:moveTo>
                    <a:pt x="16766" y="0"/>
                  </a:moveTo>
                  <a:cubicBezTo>
                    <a:pt x="15501" y="0"/>
                    <a:pt x="14228" y="150"/>
                    <a:pt x="12967" y="452"/>
                  </a:cubicBezTo>
                  <a:cubicBezTo>
                    <a:pt x="8766" y="1458"/>
                    <a:pt x="5209" y="4039"/>
                    <a:pt x="2950" y="7722"/>
                  </a:cubicBezTo>
                  <a:cubicBezTo>
                    <a:pt x="690" y="11405"/>
                    <a:pt x="0" y="15747"/>
                    <a:pt x="1007" y="19948"/>
                  </a:cubicBezTo>
                  <a:cubicBezTo>
                    <a:pt x="2012" y="24148"/>
                    <a:pt x="4595" y="27706"/>
                    <a:pt x="8276" y="29965"/>
                  </a:cubicBezTo>
                  <a:cubicBezTo>
                    <a:pt x="10855" y="31546"/>
                    <a:pt x="13755" y="32359"/>
                    <a:pt x="16704" y="32359"/>
                  </a:cubicBezTo>
                  <a:cubicBezTo>
                    <a:pt x="17983" y="32357"/>
                    <a:pt x="19258" y="32206"/>
                    <a:pt x="20502" y="31907"/>
                  </a:cubicBezTo>
                  <a:cubicBezTo>
                    <a:pt x="24703" y="30900"/>
                    <a:pt x="28261" y="28319"/>
                    <a:pt x="30519" y="24636"/>
                  </a:cubicBezTo>
                  <a:cubicBezTo>
                    <a:pt x="35182" y="17036"/>
                    <a:pt x="32793" y="7058"/>
                    <a:pt x="25193" y="2395"/>
                  </a:cubicBezTo>
                  <a:cubicBezTo>
                    <a:pt x="22615" y="812"/>
                    <a:pt x="19715" y="0"/>
                    <a:pt x="167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5"/>
            <p:cNvSpPr/>
            <p:nvPr/>
          </p:nvSpPr>
          <p:spPr>
            <a:xfrm>
              <a:off x="5411225" y="3977300"/>
              <a:ext cx="793500" cy="793500"/>
            </a:xfrm>
            <a:custGeom>
              <a:rect b="b" l="l" r="r" t="t"/>
              <a:pathLst>
                <a:path extrusionOk="0" h="31740" w="31740">
                  <a:moveTo>
                    <a:pt x="15870" y="0"/>
                  </a:moveTo>
                  <a:cubicBezTo>
                    <a:pt x="11661" y="0"/>
                    <a:pt x="7624" y="1672"/>
                    <a:pt x="4649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9" y="27090"/>
                  </a:cubicBezTo>
                  <a:cubicBezTo>
                    <a:pt x="7624" y="30067"/>
                    <a:pt x="11661" y="31739"/>
                    <a:pt x="15870" y="31739"/>
                  </a:cubicBezTo>
                  <a:cubicBezTo>
                    <a:pt x="20079" y="31739"/>
                    <a:pt x="24115" y="30067"/>
                    <a:pt x="27092" y="27090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2" y="4648"/>
                  </a:cubicBezTo>
                  <a:cubicBezTo>
                    <a:pt x="24115" y="1672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5"/>
            <p:cNvSpPr/>
            <p:nvPr/>
          </p:nvSpPr>
          <p:spPr>
            <a:xfrm>
              <a:off x="5389625" y="3969800"/>
              <a:ext cx="879575" cy="808700"/>
            </a:xfrm>
            <a:custGeom>
              <a:rect b="b" l="l" r="r" t="t"/>
              <a:pathLst>
                <a:path extrusionOk="0" h="32348" w="35183">
                  <a:moveTo>
                    <a:pt x="16759" y="606"/>
                  </a:moveTo>
                  <a:cubicBezTo>
                    <a:pt x="19625" y="606"/>
                    <a:pt x="22434" y="1401"/>
                    <a:pt x="24875" y="2901"/>
                  </a:cubicBezTo>
                  <a:cubicBezTo>
                    <a:pt x="32191" y="7391"/>
                    <a:pt x="34491" y="16994"/>
                    <a:pt x="30003" y="24310"/>
                  </a:cubicBezTo>
                  <a:cubicBezTo>
                    <a:pt x="27828" y="27855"/>
                    <a:pt x="24405" y="30340"/>
                    <a:pt x="20360" y="31309"/>
                  </a:cubicBezTo>
                  <a:cubicBezTo>
                    <a:pt x="19146" y="31599"/>
                    <a:pt x="17921" y="31743"/>
                    <a:pt x="16704" y="31743"/>
                  </a:cubicBezTo>
                  <a:cubicBezTo>
                    <a:pt x="13866" y="31743"/>
                    <a:pt x="11075" y="30961"/>
                    <a:pt x="8594" y="29439"/>
                  </a:cubicBezTo>
                  <a:cubicBezTo>
                    <a:pt x="5049" y="27264"/>
                    <a:pt x="2564" y="23840"/>
                    <a:pt x="1595" y="19797"/>
                  </a:cubicBezTo>
                  <a:cubicBezTo>
                    <a:pt x="628" y="15753"/>
                    <a:pt x="1292" y="11574"/>
                    <a:pt x="3465" y="8029"/>
                  </a:cubicBezTo>
                  <a:cubicBezTo>
                    <a:pt x="6401" y="3246"/>
                    <a:pt x="11521" y="606"/>
                    <a:pt x="16759" y="606"/>
                  </a:cubicBezTo>
                  <a:close/>
                  <a:moveTo>
                    <a:pt x="16761" y="0"/>
                  </a:moveTo>
                  <a:cubicBezTo>
                    <a:pt x="11319" y="0"/>
                    <a:pt x="5999" y="2742"/>
                    <a:pt x="2950" y="7712"/>
                  </a:cubicBezTo>
                  <a:cubicBezTo>
                    <a:pt x="690" y="11394"/>
                    <a:pt x="0" y="15735"/>
                    <a:pt x="1007" y="19936"/>
                  </a:cubicBezTo>
                  <a:cubicBezTo>
                    <a:pt x="2012" y="24137"/>
                    <a:pt x="4595" y="27695"/>
                    <a:pt x="8276" y="29954"/>
                  </a:cubicBezTo>
                  <a:cubicBezTo>
                    <a:pt x="10855" y="31535"/>
                    <a:pt x="13755" y="32348"/>
                    <a:pt x="16704" y="32348"/>
                  </a:cubicBezTo>
                  <a:cubicBezTo>
                    <a:pt x="17983" y="32347"/>
                    <a:pt x="19258" y="32196"/>
                    <a:pt x="20502" y="31896"/>
                  </a:cubicBezTo>
                  <a:cubicBezTo>
                    <a:pt x="24703" y="30891"/>
                    <a:pt x="28259" y="28308"/>
                    <a:pt x="30519" y="24627"/>
                  </a:cubicBezTo>
                  <a:cubicBezTo>
                    <a:pt x="35182" y="17025"/>
                    <a:pt x="32791" y="7047"/>
                    <a:pt x="25191" y="2384"/>
                  </a:cubicBezTo>
                  <a:cubicBezTo>
                    <a:pt x="22560" y="769"/>
                    <a:pt x="19643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5951900" y="4069050"/>
              <a:ext cx="240925" cy="604575"/>
            </a:xfrm>
            <a:custGeom>
              <a:rect b="b" l="l" r="r" t="t"/>
              <a:pathLst>
                <a:path extrusionOk="0" h="24183" w="9637">
                  <a:moveTo>
                    <a:pt x="1" y="0"/>
                  </a:moveTo>
                  <a:lnTo>
                    <a:pt x="443" y="24182"/>
                  </a:lnTo>
                  <a:cubicBezTo>
                    <a:pt x="2627" y="23054"/>
                    <a:pt x="4460" y="21350"/>
                    <a:pt x="5741" y="19254"/>
                  </a:cubicBezTo>
                  <a:cubicBezTo>
                    <a:pt x="9636" y="12903"/>
                    <a:pt x="7648" y="4597"/>
                    <a:pt x="1296" y="702"/>
                  </a:cubicBezTo>
                  <a:cubicBezTo>
                    <a:pt x="877" y="444"/>
                    <a:pt x="445" y="21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45"/>
            <p:cNvSpPr/>
            <p:nvPr/>
          </p:nvSpPr>
          <p:spPr>
            <a:xfrm>
              <a:off x="5943275" y="4061450"/>
              <a:ext cx="221475" cy="619725"/>
            </a:xfrm>
            <a:custGeom>
              <a:rect b="b" l="l" r="r" t="t"/>
              <a:pathLst>
                <a:path extrusionOk="0" h="24789" w="8859">
                  <a:moveTo>
                    <a:pt x="346" y="0"/>
                  </a:moveTo>
                  <a:cubicBezTo>
                    <a:pt x="233" y="0"/>
                    <a:pt x="124" y="65"/>
                    <a:pt x="72" y="174"/>
                  </a:cubicBezTo>
                  <a:cubicBezTo>
                    <a:pt x="1" y="325"/>
                    <a:pt x="64" y="506"/>
                    <a:pt x="217" y="576"/>
                  </a:cubicBezTo>
                  <a:cubicBezTo>
                    <a:pt x="650" y="783"/>
                    <a:pt x="1074" y="1013"/>
                    <a:pt x="1484" y="1264"/>
                  </a:cubicBezTo>
                  <a:cubicBezTo>
                    <a:pt x="4486" y="3105"/>
                    <a:pt x="6591" y="6007"/>
                    <a:pt x="7412" y="9432"/>
                  </a:cubicBezTo>
                  <a:cubicBezTo>
                    <a:pt x="8232" y="12857"/>
                    <a:pt x="7670" y="16396"/>
                    <a:pt x="5828" y="19399"/>
                  </a:cubicBezTo>
                  <a:cubicBezTo>
                    <a:pt x="4573" y="21447"/>
                    <a:pt x="2782" y="23112"/>
                    <a:pt x="650" y="24216"/>
                  </a:cubicBezTo>
                  <a:cubicBezTo>
                    <a:pt x="525" y="24280"/>
                    <a:pt x="462" y="24421"/>
                    <a:pt x="494" y="24556"/>
                  </a:cubicBezTo>
                  <a:cubicBezTo>
                    <a:pt x="527" y="24693"/>
                    <a:pt x="649" y="24788"/>
                    <a:pt x="788" y="24788"/>
                  </a:cubicBezTo>
                  <a:cubicBezTo>
                    <a:pt x="837" y="24788"/>
                    <a:pt x="885" y="24776"/>
                    <a:pt x="928" y="24754"/>
                  </a:cubicBezTo>
                  <a:cubicBezTo>
                    <a:pt x="3159" y="23600"/>
                    <a:pt x="5031" y="21858"/>
                    <a:pt x="6344" y="19716"/>
                  </a:cubicBezTo>
                  <a:cubicBezTo>
                    <a:pt x="8270" y="16576"/>
                    <a:pt x="8859" y="12872"/>
                    <a:pt x="8000" y="9291"/>
                  </a:cubicBezTo>
                  <a:cubicBezTo>
                    <a:pt x="7142" y="5709"/>
                    <a:pt x="4941" y="2674"/>
                    <a:pt x="1800" y="748"/>
                  </a:cubicBezTo>
                  <a:cubicBezTo>
                    <a:pt x="1372" y="485"/>
                    <a:pt x="929" y="244"/>
                    <a:pt x="476" y="29"/>
                  </a:cubicBezTo>
                  <a:cubicBezTo>
                    <a:pt x="434" y="10"/>
                    <a:pt x="390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5"/>
            <p:cNvSpPr/>
            <p:nvPr/>
          </p:nvSpPr>
          <p:spPr>
            <a:xfrm>
              <a:off x="5804475" y="4695475"/>
              <a:ext cx="105525" cy="15850"/>
            </a:xfrm>
            <a:custGeom>
              <a:rect b="b" l="l" r="r" t="t"/>
              <a:pathLst>
                <a:path extrusionOk="0" h="634" w="4221">
                  <a:moveTo>
                    <a:pt x="4220" y="0"/>
                  </a:moveTo>
                  <a:lnTo>
                    <a:pt x="1" y="633"/>
                  </a:lnTo>
                  <a:cubicBezTo>
                    <a:pt x="42" y="633"/>
                    <a:pt x="83" y="634"/>
                    <a:pt x="124" y="634"/>
                  </a:cubicBezTo>
                  <a:cubicBezTo>
                    <a:pt x="1514" y="634"/>
                    <a:pt x="2895" y="42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5"/>
            <p:cNvSpPr/>
            <p:nvPr/>
          </p:nvSpPr>
          <p:spPr>
            <a:xfrm>
              <a:off x="5797025" y="4687900"/>
              <a:ext cx="121475" cy="31000"/>
            </a:xfrm>
            <a:custGeom>
              <a:rect b="b" l="l" r="r" t="t"/>
              <a:pathLst>
                <a:path extrusionOk="0" h="1240" w="4859">
                  <a:moveTo>
                    <a:pt x="4519" y="1"/>
                  </a:moveTo>
                  <a:cubicBezTo>
                    <a:pt x="4489" y="1"/>
                    <a:pt x="4458" y="6"/>
                    <a:pt x="4427" y="15"/>
                  </a:cubicBezTo>
                  <a:cubicBezTo>
                    <a:pt x="3134" y="426"/>
                    <a:pt x="1785" y="634"/>
                    <a:pt x="428" y="634"/>
                  </a:cubicBezTo>
                  <a:lnTo>
                    <a:pt x="299" y="634"/>
                  </a:lnTo>
                  <a:cubicBezTo>
                    <a:pt x="134" y="637"/>
                    <a:pt x="2" y="771"/>
                    <a:pt x="1" y="935"/>
                  </a:cubicBezTo>
                  <a:cubicBezTo>
                    <a:pt x="1" y="1100"/>
                    <a:pt x="131" y="1234"/>
                    <a:pt x="295" y="1239"/>
                  </a:cubicBezTo>
                  <a:lnTo>
                    <a:pt x="428" y="1239"/>
                  </a:lnTo>
                  <a:cubicBezTo>
                    <a:pt x="1846" y="1239"/>
                    <a:pt x="3258" y="1022"/>
                    <a:pt x="4611" y="592"/>
                  </a:cubicBezTo>
                  <a:cubicBezTo>
                    <a:pt x="4770" y="541"/>
                    <a:pt x="4858" y="371"/>
                    <a:pt x="4807" y="212"/>
                  </a:cubicBezTo>
                  <a:cubicBezTo>
                    <a:pt x="4766" y="83"/>
                    <a:pt x="4647" y="1"/>
                    <a:pt x="4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5"/>
            <p:cNvSpPr/>
            <p:nvPr/>
          </p:nvSpPr>
          <p:spPr>
            <a:xfrm>
              <a:off x="5631600" y="4661475"/>
              <a:ext cx="124425" cy="45875"/>
            </a:xfrm>
            <a:custGeom>
              <a:rect b="b" l="l" r="r" t="t"/>
              <a:pathLst>
                <a:path extrusionOk="0" h="1835" w="4977">
                  <a:moveTo>
                    <a:pt x="1" y="1"/>
                  </a:moveTo>
                  <a:lnTo>
                    <a:pt x="1" y="1"/>
                  </a:lnTo>
                  <a:cubicBezTo>
                    <a:pt x="1522" y="936"/>
                    <a:pt x="3212" y="1559"/>
                    <a:pt x="4977" y="18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5"/>
            <p:cNvSpPr/>
            <p:nvPr/>
          </p:nvSpPr>
          <p:spPr>
            <a:xfrm>
              <a:off x="5623050" y="4653925"/>
              <a:ext cx="140825" cy="61000"/>
            </a:xfrm>
            <a:custGeom>
              <a:rect b="b" l="l" r="r" t="t"/>
              <a:pathLst>
                <a:path extrusionOk="0" h="2440" w="5633">
                  <a:moveTo>
                    <a:pt x="344" y="1"/>
                  </a:moveTo>
                  <a:cubicBezTo>
                    <a:pt x="243" y="1"/>
                    <a:pt x="144" y="52"/>
                    <a:pt x="88" y="145"/>
                  </a:cubicBezTo>
                  <a:cubicBezTo>
                    <a:pt x="0" y="287"/>
                    <a:pt x="43" y="472"/>
                    <a:pt x="184" y="560"/>
                  </a:cubicBezTo>
                  <a:cubicBezTo>
                    <a:pt x="1739" y="1518"/>
                    <a:pt x="3468" y="2154"/>
                    <a:pt x="5272" y="2436"/>
                  </a:cubicBezTo>
                  <a:cubicBezTo>
                    <a:pt x="5288" y="2438"/>
                    <a:pt x="5303" y="2440"/>
                    <a:pt x="5320" y="2440"/>
                  </a:cubicBezTo>
                  <a:cubicBezTo>
                    <a:pt x="5478" y="2438"/>
                    <a:pt x="5609" y="2317"/>
                    <a:pt x="5621" y="2160"/>
                  </a:cubicBezTo>
                  <a:cubicBezTo>
                    <a:pt x="5633" y="2002"/>
                    <a:pt x="5522" y="1861"/>
                    <a:pt x="5366" y="1837"/>
                  </a:cubicBezTo>
                  <a:cubicBezTo>
                    <a:pt x="3642" y="1568"/>
                    <a:pt x="1988" y="959"/>
                    <a:pt x="502" y="45"/>
                  </a:cubicBezTo>
                  <a:cubicBezTo>
                    <a:pt x="452" y="15"/>
                    <a:pt x="398" y="1"/>
                    <a:pt x="3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5"/>
            <p:cNvSpPr/>
            <p:nvPr/>
          </p:nvSpPr>
          <p:spPr>
            <a:xfrm>
              <a:off x="5442950" y="4036750"/>
              <a:ext cx="459775" cy="552975"/>
            </a:xfrm>
            <a:custGeom>
              <a:rect b="b" l="l" r="r" t="t"/>
              <a:pathLst>
                <a:path extrusionOk="0" h="22119" w="18391">
                  <a:moveTo>
                    <a:pt x="14614" y="0"/>
                  </a:moveTo>
                  <a:cubicBezTo>
                    <a:pt x="10078" y="0"/>
                    <a:pt x="5649" y="2288"/>
                    <a:pt x="3104" y="6437"/>
                  </a:cubicBezTo>
                  <a:cubicBezTo>
                    <a:pt x="0" y="11495"/>
                    <a:pt x="632" y="17796"/>
                    <a:pt x="4226" y="22118"/>
                  </a:cubicBezTo>
                  <a:lnTo>
                    <a:pt x="18391" y="542"/>
                  </a:lnTo>
                  <a:cubicBezTo>
                    <a:pt x="17149" y="178"/>
                    <a:pt x="15877" y="0"/>
                    <a:pt x="14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5"/>
            <p:cNvSpPr/>
            <p:nvPr/>
          </p:nvSpPr>
          <p:spPr>
            <a:xfrm>
              <a:off x="5436700" y="4029175"/>
              <a:ext cx="474300" cy="568125"/>
            </a:xfrm>
            <a:custGeom>
              <a:rect b="b" l="l" r="r" t="t"/>
              <a:pathLst>
                <a:path extrusionOk="0" h="22725" w="18972">
                  <a:moveTo>
                    <a:pt x="14869" y="0"/>
                  </a:moveTo>
                  <a:cubicBezTo>
                    <a:pt x="10164" y="0"/>
                    <a:pt x="5647" y="2421"/>
                    <a:pt x="3096" y="6582"/>
                  </a:cubicBezTo>
                  <a:cubicBezTo>
                    <a:pt x="0" y="11627"/>
                    <a:pt x="463" y="18069"/>
                    <a:pt x="4243" y="22615"/>
                  </a:cubicBezTo>
                  <a:cubicBezTo>
                    <a:pt x="4300" y="22684"/>
                    <a:pt x="4386" y="22725"/>
                    <a:pt x="4476" y="22725"/>
                  </a:cubicBezTo>
                  <a:lnTo>
                    <a:pt x="4477" y="22725"/>
                  </a:lnTo>
                  <a:cubicBezTo>
                    <a:pt x="4734" y="22725"/>
                    <a:pt x="4875" y="22425"/>
                    <a:pt x="4711" y="22228"/>
                  </a:cubicBezTo>
                  <a:cubicBezTo>
                    <a:pt x="1095" y="17881"/>
                    <a:pt x="654" y="11722"/>
                    <a:pt x="3611" y="6899"/>
                  </a:cubicBezTo>
                  <a:cubicBezTo>
                    <a:pt x="6052" y="2921"/>
                    <a:pt x="10370" y="605"/>
                    <a:pt x="14869" y="605"/>
                  </a:cubicBezTo>
                  <a:cubicBezTo>
                    <a:pt x="16095" y="605"/>
                    <a:pt x="17336" y="778"/>
                    <a:pt x="18555" y="1135"/>
                  </a:cubicBezTo>
                  <a:cubicBezTo>
                    <a:pt x="18582" y="1143"/>
                    <a:pt x="18609" y="1147"/>
                    <a:pt x="18636" y="1147"/>
                  </a:cubicBezTo>
                  <a:cubicBezTo>
                    <a:pt x="18767" y="1147"/>
                    <a:pt x="18887" y="1060"/>
                    <a:pt x="18926" y="928"/>
                  </a:cubicBezTo>
                  <a:cubicBezTo>
                    <a:pt x="18972" y="771"/>
                    <a:pt x="18883" y="604"/>
                    <a:pt x="18726" y="555"/>
                  </a:cubicBezTo>
                  <a:cubicBezTo>
                    <a:pt x="17450" y="180"/>
                    <a:pt x="16152" y="0"/>
                    <a:pt x="14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5"/>
            <p:cNvSpPr/>
            <p:nvPr/>
          </p:nvSpPr>
          <p:spPr>
            <a:xfrm>
              <a:off x="5608850" y="4144975"/>
              <a:ext cx="352525" cy="456450"/>
            </a:xfrm>
            <a:custGeom>
              <a:rect b="b" l="l" r="r" t="t"/>
              <a:pathLst>
                <a:path extrusionOk="0" h="18258" w="14101">
                  <a:moveTo>
                    <a:pt x="12328" y="1"/>
                  </a:moveTo>
                  <a:cubicBezTo>
                    <a:pt x="12271" y="1"/>
                    <a:pt x="12212" y="6"/>
                    <a:pt x="12152" y="16"/>
                  </a:cubicBezTo>
                  <a:cubicBezTo>
                    <a:pt x="11905" y="56"/>
                    <a:pt x="11702" y="204"/>
                    <a:pt x="11545" y="460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7"/>
                    <a:pt x="7998" y="1935"/>
                    <a:pt x="7030" y="1935"/>
                  </a:cubicBezTo>
                  <a:cubicBezTo>
                    <a:pt x="7005" y="1935"/>
                    <a:pt x="6980" y="1935"/>
                    <a:pt x="6955" y="1935"/>
                  </a:cubicBezTo>
                  <a:cubicBezTo>
                    <a:pt x="5637" y="1955"/>
                    <a:pt x="4639" y="2515"/>
                    <a:pt x="3965" y="3615"/>
                  </a:cubicBezTo>
                  <a:cubicBezTo>
                    <a:pt x="3687" y="4067"/>
                    <a:pt x="3505" y="4497"/>
                    <a:pt x="3415" y="4903"/>
                  </a:cubicBezTo>
                  <a:cubicBezTo>
                    <a:pt x="3327" y="5309"/>
                    <a:pt x="3306" y="5686"/>
                    <a:pt x="3354" y="6031"/>
                  </a:cubicBezTo>
                  <a:cubicBezTo>
                    <a:pt x="3401" y="6377"/>
                    <a:pt x="3547" y="6756"/>
                    <a:pt x="3790" y="7170"/>
                  </a:cubicBezTo>
                  <a:cubicBezTo>
                    <a:pt x="4021" y="7568"/>
                    <a:pt x="4283" y="7947"/>
                    <a:pt x="4572" y="8303"/>
                  </a:cubicBezTo>
                  <a:cubicBezTo>
                    <a:pt x="4849" y="8646"/>
                    <a:pt x="5231" y="9079"/>
                    <a:pt x="5716" y="9606"/>
                  </a:cubicBezTo>
                  <a:lnTo>
                    <a:pt x="7019" y="10981"/>
                  </a:lnTo>
                  <a:cubicBezTo>
                    <a:pt x="7383" y="11349"/>
                    <a:pt x="7627" y="11697"/>
                    <a:pt x="7747" y="12025"/>
                  </a:cubicBezTo>
                  <a:cubicBezTo>
                    <a:pt x="7866" y="12353"/>
                    <a:pt x="7866" y="12615"/>
                    <a:pt x="7747" y="12810"/>
                  </a:cubicBezTo>
                  <a:cubicBezTo>
                    <a:pt x="7594" y="13059"/>
                    <a:pt x="7390" y="13217"/>
                    <a:pt x="7132" y="13281"/>
                  </a:cubicBezTo>
                  <a:cubicBezTo>
                    <a:pt x="7019" y="13309"/>
                    <a:pt x="6904" y="13323"/>
                    <a:pt x="6789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5"/>
                    <a:pt x="5772" y="13053"/>
                    <a:pt x="5503" y="12920"/>
                  </a:cubicBezTo>
                  <a:cubicBezTo>
                    <a:pt x="5234" y="12792"/>
                    <a:pt x="4982" y="12635"/>
                    <a:pt x="4750" y="12450"/>
                  </a:cubicBezTo>
                  <a:cubicBezTo>
                    <a:pt x="4426" y="12232"/>
                    <a:pt x="4126" y="11981"/>
                    <a:pt x="3857" y="11700"/>
                  </a:cubicBezTo>
                  <a:cubicBezTo>
                    <a:pt x="3591" y="11422"/>
                    <a:pt x="3398" y="11193"/>
                    <a:pt x="3277" y="11009"/>
                  </a:cubicBezTo>
                  <a:cubicBezTo>
                    <a:pt x="3156" y="10826"/>
                    <a:pt x="3018" y="10602"/>
                    <a:pt x="2866" y="10337"/>
                  </a:cubicBezTo>
                  <a:cubicBezTo>
                    <a:pt x="2712" y="10072"/>
                    <a:pt x="2616" y="9912"/>
                    <a:pt x="2577" y="9857"/>
                  </a:cubicBezTo>
                  <a:cubicBezTo>
                    <a:pt x="2381" y="9550"/>
                    <a:pt x="2159" y="9336"/>
                    <a:pt x="1907" y="9212"/>
                  </a:cubicBezTo>
                  <a:cubicBezTo>
                    <a:pt x="1748" y="9135"/>
                    <a:pt x="1587" y="9096"/>
                    <a:pt x="1425" y="9096"/>
                  </a:cubicBezTo>
                  <a:cubicBezTo>
                    <a:pt x="1332" y="9096"/>
                    <a:pt x="1239" y="9109"/>
                    <a:pt x="1145" y="9134"/>
                  </a:cubicBezTo>
                  <a:cubicBezTo>
                    <a:pt x="897" y="9202"/>
                    <a:pt x="666" y="9323"/>
                    <a:pt x="469" y="9490"/>
                  </a:cubicBezTo>
                  <a:cubicBezTo>
                    <a:pt x="274" y="9655"/>
                    <a:pt x="141" y="9871"/>
                    <a:pt x="71" y="10140"/>
                  </a:cubicBezTo>
                  <a:cubicBezTo>
                    <a:pt x="1" y="10406"/>
                    <a:pt x="20" y="10677"/>
                    <a:pt x="131" y="10953"/>
                  </a:cubicBezTo>
                  <a:cubicBezTo>
                    <a:pt x="762" y="12400"/>
                    <a:pt x="1766" y="13630"/>
                    <a:pt x="3141" y="14641"/>
                  </a:cubicBezTo>
                  <a:lnTo>
                    <a:pt x="3141" y="14641"/>
                  </a:lnTo>
                  <a:lnTo>
                    <a:pt x="1791" y="16840"/>
                  </a:lnTo>
                  <a:cubicBezTo>
                    <a:pt x="1584" y="17178"/>
                    <a:pt x="1569" y="17493"/>
                    <a:pt x="1748" y="17784"/>
                  </a:cubicBezTo>
                  <a:cubicBezTo>
                    <a:pt x="1927" y="18076"/>
                    <a:pt x="2191" y="18232"/>
                    <a:pt x="2540" y="18255"/>
                  </a:cubicBezTo>
                  <a:cubicBezTo>
                    <a:pt x="2562" y="18257"/>
                    <a:pt x="2584" y="18257"/>
                    <a:pt x="2606" y="18257"/>
                  </a:cubicBezTo>
                  <a:cubicBezTo>
                    <a:pt x="2924" y="18257"/>
                    <a:pt x="3177" y="18106"/>
                    <a:pt x="3362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8" y="15893"/>
                    <a:pt x="5824" y="16093"/>
                    <a:pt x="6375" y="16213"/>
                  </a:cubicBezTo>
                  <a:cubicBezTo>
                    <a:pt x="6729" y="16290"/>
                    <a:pt x="7074" y="16328"/>
                    <a:pt x="7411" y="16328"/>
                  </a:cubicBezTo>
                  <a:cubicBezTo>
                    <a:pt x="7947" y="16328"/>
                    <a:pt x="8462" y="16231"/>
                    <a:pt x="8955" y="16039"/>
                  </a:cubicBezTo>
                  <a:cubicBezTo>
                    <a:pt x="9760" y="15724"/>
                    <a:pt x="10411" y="15143"/>
                    <a:pt x="10908" y="14298"/>
                  </a:cubicBezTo>
                  <a:cubicBezTo>
                    <a:pt x="11221" y="13774"/>
                    <a:pt x="11406" y="13269"/>
                    <a:pt x="11466" y="12782"/>
                  </a:cubicBezTo>
                  <a:cubicBezTo>
                    <a:pt x="11526" y="12295"/>
                    <a:pt x="11463" y="11813"/>
                    <a:pt x="11280" y="11338"/>
                  </a:cubicBezTo>
                  <a:cubicBezTo>
                    <a:pt x="11089" y="10852"/>
                    <a:pt x="10834" y="10393"/>
                    <a:pt x="10520" y="9977"/>
                  </a:cubicBezTo>
                  <a:cubicBezTo>
                    <a:pt x="10197" y="9546"/>
                    <a:pt x="9772" y="9053"/>
                    <a:pt x="9242" y="8500"/>
                  </a:cubicBezTo>
                  <a:lnTo>
                    <a:pt x="7929" y="7166"/>
                  </a:lnTo>
                  <a:cubicBezTo>
                    <a:pt x="7534" y="6778"/>
                    <a:pt x="7283" y="6449"/>
                    <a:pt x="7176" y="6175"/>
                  </a:cubicBezTo>
                  <a:cubicBezTo>
                    <a:pt x="7068" y="5903"/>
                    <a:pt x="7098" y="5631"/>
                    <a:pt x="7265" y="5359"/>
                  </a:cubicBezTo>
                  <a:cubicBezTo>
                    <a:pt x="7393" y="5149"/>
                    <a:pt x="7606" y="5045"/>
                    <a:pt x="7902" y="5045"/>
                  </a:cubicBezTo>
                  <a:cubicBezTo>
                    <a:pt x="7925" y="5045"/>
                    <a:pt x="7947" y="5045"/>
                    <a:pt x="7971" y="5046"/>
                  </a:cubicBezTo>
                  <a:cubicBezTo>
                    <a:pt x="8301" y="5063"/>
                    <a:pt x="8624" y="5160"/>
                    <a:pt x="8936" y="5335"/>
                  </a:cubicBezTo>
                  <a:cubicBezTo>
                    <a:pt x="9248" y="5511"/>
                    <a:pt x="9535" y="5690"/>
                    <a:pt x="9796" y="5871"/>
                  </a:cubicBezTo>
                  <a:cubicBezTo>
                    <a:pt x="10527" y="6438"/>
                    <a:pt x="11186" y="7094"/>
                    <a:pt x="11758" y="7820"/>
                  </a:cubicBezTo>
                  <a:cubicBezTo>
                    <a:pt x="11991" y="8099"/>
                    <a:pt x="12242" y="8284"/>
                    <a:pt x="12513" y="8378"/>
                  </a:cubicBezTo>
                  <a:cubicBezTo>
                    <a:pt x="12630" y="8418"/>
                    <a:pt x="12743" y="8438"/>
                    <a:pt x="12854" y="8438"/>
                  </a:cubicBezTo>
                  <a:cubicBezTo>
                    <a:pt x="12997" y="8438"/>
                    <a:pt x="13136" y="8404"/>
                    <a:pt x="13268" y="8336"/>
                  </a:cubicBezTo>
                  <a:cubicBezTo>
                    <a:pt x="13496" y="8220"/>
                    <a:pt x="13695" y="8056"/>
                    <a:pt x="13852" y="7854"/>
                  </a:cubicBezTo>
                  <a:cubicBezTo>
                    <a:pt x="14007" y="7652"/>
                    <a:pt x="14087" y="7400"/>
                    <a:pt x="14094" y="7092"/>
                  </a:cubicBezTo>
                  <a:cubicBezTo>
                    <a:pt x="14100" y="6785"/>
                    <a:pt x="14009" y="6491"/>
                    <a:pt x="13819" y="6208"/>
                  </a:cubicBezTo>
                  <a:cubicBezTo>
                    <a:pt x="13577" y="5842"/>
                    <a:pt x="13372" y="5550"/>
                    <a:pt x="13206" y="5334"/>
                  </a:cubicBezTo>
                  <a:cubicBezTo>
                    <a:pt x="13038" y="5117"/>
                    <a:pt x="12777" y="4835"/>
                    <a:pt x="12424" y="4489"/>
                  </a:cubicBezTo>
                  <a:cubicBezTo>
                    <a:pt x="12175" y="4247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1" y="1176"/>
                    <a:pt x="13289" y="934"/>
                    <a:pt x="13215" y="692"/>
                  </a:cubicBezTo>
                  <a:cubicBezTo>
                    <a:pt x="13141" y="449"/>
                    <a:pt x="13006" y="266"/>
                    <a:pt x="12814" y="142"/>
                  </a:cubicBezTo>
                  <a:cubicBezTo>
                    <a:pt x="12667" y="48"/>
                    <a:pt x="12505" y="1"/>
                    <a:pt x="123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5"/>
            <p:cNvSpPr/>
            <p:nvPr/>
          </p:nvSpPr>
          <p:spPr>
            <a:xfrm>
              <a:off x="5472350" y="4588375"/>
              <a:ext cx="15350" cy="65600"/>
            </a:xfrm>
            <a:custGeom>
              <a:rect b="b" l="l" r="r" t="t"/>
              <a:pathLst>
                <a:path extrusionOk="0" h="2624" w="614">
                  <a:moveTo>
                    <a:pt x="308" y="1"/>
                  </a:moveTo>
                  <a:cubicBezTo>
                    <a:pt x="137" y="1"/>
                    <a:pt x="0" y="142"/>
                    <a:pt x="4" y="311"/>
                  </a:cubicBezTo>
                  <a:lnTo>
                    <a:pt x="4" y="2320"/>
                  </a:lnTo>
                  <a:cubicBezTo>
                    <a:pt x="4" y="2487"/>
                    <a:pt x="140" y="2624"/>
                    <a:pt x="308" y="2624"/>
                  </a:cubicBezTo>
                  <a:cubicBezTo>
                    <a:pt x="474" y="2624"/>
                    <a:pt x="610" y="2487"/>
                    <a:pt x="610" y="2320"/>
                  </a:cubicBezTo>
                  <a:lnTo>
                    <a:pt x="610" y="311"/>
                  </a:lnTo>
                  <a:cubicBezTo>
                    <a:pt x="614" y="142"/>
                    <a:pt x="477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45"/>
            <p:cNvSpPr/>
            <p:nvPr/>
          </p:nvSpPr>
          <p:spPr>
            <a:xfrm>
              <a:off x="5507800" y="4638625"/>
              <a:ext cx="15350" cy="68525"/>
            </a:xfrm>
            <a:custGeom>
              <a:rect b="b" l="l" r="r" t="t"/>
              <a:pathLst>
                <a:path extrusionOk="0" h="2741" w="614">
                  <a:moveTo>
                    <a:pt x="308" y="0"/>
                  </a:moveTo>
                  <a:cubicBezTo>
                    <a:pt x="137" y="0"/>
                    <a:pt x="0" y="140"/>
                    <a:pt x="4" y="310"/>
                  </a:cubicBezTo>
                  <a:lnTo>
                    <a:pt x="4" y="2437"/>
                  </a:lnTo>
                  <a:cubicBezTo>
                    <a:pt x="4" y="2605"/>
                    <a:pt x="140" y="2740"/>
                    <a:pt x="308" y="2740"/>
                  </a:cubicBezTo>
                  <a:cubicBezTo>
                    <a:pt x="474" y="2740"/>
                    <a:pt x="610" y="2604"/>
                    <a:pt x="610" y="2437"/>
                  </a:cubicBezTo>
                  <a:lnTo>
                    <a:pt x="610" y="310"/>
                  </a:lnTo>
                  <a:cubicBezTo>
                    <a:pt x="614" y="140"/>
                    <a:pt x="477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45"/>
            <p:cNvSpPr/>
            <p:nvPr/>
          </p:nvSpPr>
          <p:spPr>
            <a:xfrm>
              <a:off x="5578700" y="4697725"/>
              <a:ext cx="15375" cy="65550"/>
            </a:xfrm>
            <a:custGeom>
              <a:rect b="b" l="l" r="r" t="t"/>
              <a:pathLst>
                <a:path extrusionOk="0" h="2622" w="615">
                  <a:moveTo>
                    <a:pt x="307" y="0"/>
                  </a:moveTo>
                  <a:cubicBezTo>
                    <a:pt x="137" y="0"/>
                    <a:pt x="1" y="139"/>
                    <a:pt x="5" y="310"/>
                  </a:cubicBezTo>
                  <a:lnTo>
                    <a:pt x="5" y="2318"/>
                  </a:lnTo>
                  <a:cubicBezTo>
                    <a:pt x="5" y="2486"/>
                    <a:pt x="140" y="2621"/>
                    <a:pt x="307" y="2621"/>
                  </a:cubicBezTo>
                  <a:cubicBezTo>
                    <a:pt x="475" y="2621"/>
                    <a:pt x="610" y="2486"/>
                    <a:pt x="610" y="2318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5"/>
            <p:cNvSpPr/>
            <p:nvPr/>
          </p:nvSpPr>
          <p:spPr>
            <a:xfrm>
              <a:off x="5679150" y="4747925"/>
              <a:ext cx="15350" cy="59650"/>
            </a:xfrm>
            <a:custGeom>
              <a:rect b="b" l="l" r="r" t="t"/>
              <a:pathLst>
                <a:path extrusionOk="0" h="2386" w="614">
                  <a:moveTo>
                    <a:pt x="306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082"/>
                  </a:lnTo>
                  <a:cubicBezTo>
                    <a:pt x="4" y="2250"/>
                    <a:pt x="140" y="2386"/>
                    <a:pt x="306" y="2386"/>
                  </a:cubicBezTo>
                  <a:cubicBezTo>
                    <a:pt x="474" y="2386"/>
                    <a:pt x="610" y="2250"/>
                    <a:pt x="610" y="2082"/>
                  </a:cubicBezTo>
                  <a:lnTo>
                    <a:pt x="610" y="310"/>
                  </a:lnTo>
                  <a:cubicBezTo>
                    <a:pt x="614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5"/>
            <p:cNvSpPr/>
            <p:nvPr/>
          </p:nvSpPr>
          <p:spPr>
            <a:xfrm>
              <a:off x="5788525" y="4768775"/>
              <a:ext cx="15175" cy="35875"/>
            </a:xfrm>
            <a:custGeom>
              <a:rect b="b" l="l" r="r" t="t"/>
              <a:pathLst>
                <a:path extrusionOk="0" h="1435" w="607">
                  <a:moveTo>
                    <a:pt x="304" y="1"/>
                  </a:moveTo>
                  <a:cubicBezTo>
                    <a:pt x="136" y="1"/>
                    <a:pt x="1" y="136"/>
                    <a:pt x="1" y="304"/>
                  </a:cubicBezTo>
                  <a:lnTo>
                    <a:pt x="1" y="1131"/>
                  </a:lnTo>
                  <a:cubicBezTo>
                    <a:pt x="1" y="1298"/>
                    <a:pt x="136" y="1435"/>
                    <a:pt x="304" y="1435"/>
                  </a:cubicBezTo>
                  <a:cubicBezTo>
                    <a:pt x="471" y="1435"/>
                    <a:pt x="606" y="1298"/>
                    <a:pt x="606" y="1131"/>
                  </a:cubicBezTo>
                  <a:lnTo>
                    <a:pt x="606" y="304"/>
                  </a:lnTo>
                  <a:cubicBezTo>
                    <a:pt x="606" y="136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5"/>
            <p:cNvSpPr/>
            <p:nvPr/>
          </p:nvSpPr>
          <p:spPr>
            <a:xfrm>
              <a:off x="6004150" y="4727400"/>
              <a:ext cx="15200" cy="47700"/>
            </a:xfrm>
            <a:custGeom>
              <a:rect b="b" l="l" r="r" t="t"/>
              <a:pathLst>
                <a:path extrusionOk="0" h="1908" w="608">
                  <a:moveTo>
                    <a:pt x="304" y="1"/>
                  </a:moveTo>
                  <a:cubicBezTo>
                    <a:pt x="138" y="1"/>
                    <a:pt x="1" y="136"/>
                    <a:pt x="1" y="304"/>
                  </a:cubicBezTo>
                  <a:lnTo>
                    <a:pt x="1" y="1604"/>
                  </a:lnTo>
                  <a:cubicBezTo>
                    <a:pt x="1" y="1772"/>
                    <a:pt x="136" y="1907"/>
                    <a:pt x="304" y="1907"/>
                  </a:cubicBezTo>
                  <a:cubicBezTo>
                    <a:pt x="472" y="1907"/>
                    <a:pt x="608" y="1772"/>
                    <a:pt x="608" y="1604"/>
                  </a:cubicBezTo>
                  <a:lnTo>
                    <a:pt x="608" y="304"/>
                  </a:lnTo>
                  <a:cubicBezTo>
                    <a:pt x="608" y="136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45"/>
            <p:cNvSpPr/>
            <p:nvPr/>
          </p:nvSpPr>
          <p:spPr>
            <a:xfrm>
              <a:off x="6051425" y="4677375"/>
              <a:ext cx="15175" cy="65200"/>
            </a:xfrm>
            <a:custGeom>
              <a:rect b="b" l="l" r="r" t="t"/>
              <a:pathLst>
                <a:path extrusionOk="0" h="2608" w="607">
                  <a:moveTo>
                    <a:pt x="304" y="0"/>
                  </a:moveTo>
                  <a:cubicBezTo>
                    <a:pt x="139" y="0"/>
                    <a:pt x="5" y="132"/>
                    <a:pt x="1" y="297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305" y="2607"/>
                    <a:pt x="306" y="2607"/>
                    <a:pt x="307" y="2607"/>
                  </a:cubicBezTo>
                  <a:cubicBezTo>
                    <a:pt x="472" y="2607"/>
                    <a:pt x="606" y="2471"/>
                    <a:pt x="606" y="2305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6"/>
          <p:cNvSpPr txBox="1"/>
          <p:nvPr>
            <p:ph idx="1" type="body"/>
          </p:nvPr>
        </p:nvSpPr>
        <p:spPr>
          <a:xfrm>
            <a:off x="937500" y="1058250"/>
            <a:ext cx="7269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az"/>
              <a:t>Social engineering attacks come in many different forms and can be performed anywhere where </a:t>
            </a:r>
            <a:r>
              <a:rPr b="1" lang="az"/>
              <a:t>human interaction</a:t>
            </a:r>
            <a:r>
              <a:rPr lang="az"/>
              <a:t> is involved. The following are the five most common forms of </a:t>
            </a:r>
            <a:r>
              <a:rPr b="1" lang="az"/>
              <a:t>digital social engineering assaults</a:t>
            </a:r>
            <a:endParaRPr b="1"/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az"/>
              <a:t>baiting</a:t>
            </a:r>
            <a:endParaRPr b="1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z"/>
              <a:t>scareware</a:t>
            </a:r>
            <a:endParaRPr b="1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z"/>
              <a:t>pretexting</a:t>
            </a:r>
            <a:endParaRPr b="1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z"/>
              <a:t>phishing</a:t>
            </a:r>
            <a:endParaRPr b="1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z"/>
              <a:t>spear Phishing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65" name="Google Shape;1065;p46"/>
          <p:cNvSpPr/>
          <p:nvPr/>
        </p:nvSpPr>
        <p:spPr>
          <a:xfrm>
            <a:off x="3650822" y="2633495"/>
            <a:ext cx="12710" cy="35957"/>
          </a:xfrm>
          <a:custGeom>
            <a:rect b="b" l="l" r="r" t="t"/>
            <a:pathLst>
              <a:path extrusionOk="0" h="1887" w="667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7"/>
          <p:cNvSpPr txBox="1"/>
          <p:nvPr>
            <p:ph type="title"/>
          </p:nvPr>
        </p:nvSpPr>
        <p:spPr>
          <a:xfrm>
            <a:off x="683776" y="2568125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az"/>
              <a:t>Prevention</a:t>
            </a:r>
            <a:endParaRPr/>
          </a:p>
        </p:txBody>
      </p:sp>
      <p:sp>
        <p:nvSpPr>
          <p:cNvPr id="1071" name="Google Shape;1071;p47"/>
          <p:cNvSpPr txBox="1"/>
          <p:nvPr>
            <p:ph idx="2" type="title"/>
          </p:nvPr>
        </p:nvSpPr>
        <p:spPr>
          <a:xfrm>
            <a:off x="683800" y="1901575"/>
            <a:ext cx="3967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az"/>
              <a:t>03</a:t>
            </a:r>
            <a:endParaRPr/>
          </a:p>
        </p:txBody>
      </p:sp>
      <p:grpSp>
        <p:nvGrpSpPr>
          <p:cNvPr id="1072" name="Google Shape;1072;p47"/>
          <p:cNvGrpSpPr/>
          <p:nvPr/>
        </p:nvGrpSpPr>
        <p:grpSpPr>
          <a:xfrm>
            <a:off x="4195062" y="102"/>
            <a:ext cx="5742298" cy="5143290"/>
            <a:chOff x="865075" y="238100"/>
            <a:chExt cx="5848150" cy="5238100"/>
          </a:xfrm>
        </p:grpSpPr>
        <p:sp>
          <p:nvSpPr>
            <p:cNvPr id="1073" name="Google Shape;1073;p47"/>
            <p:cNvSpPr/>
            <p:nvPr/>
          </p:nvSpPr>
          <p:spPr>
            <a:xfrm>
              <a:off x="865075" y="238100"/>
              <a:ext cx="5848150" cy="5238100"/>
            </a:xfrm>
            <a:custGeom>
              <a:rect b="b" l="l" r="r" t="t"/>
              <a:pathLst>
                <a:path extrusionOk="0" h="209524" w="233926">
                  <a:moveTo>
                    <a:pt x="118223" y="1"/>
                  </a:moveTo>
                  <a:cubicBezTo>
                    <a:pt x="107099" y="1"/>
                    <a:pt x="95949" y="2632"/>
                    <a:pt x="86083" y="7891"/>
                  </a:cubicBezTo>
                  <a:cubicBezTo>
                    <a:pt x="63635" y="19858"/>
                    <a:pt x="56033" y="46002"/>
                    <a:pt x="37858" y="62911"/>
                  </a:cubicBezTo>
                  <a:cubicBezTo>
                    <a:pt x="9696" y="89111"/>
                    <a:pt x="1" y="118587"/>
                    <a:pt x="12927" y="144319"/>
                  </a:cubicBezTo>
                  <a:cubicBezTo>
                    <a:pt x="22306" y="162989"/>
                    <a:pt x="46961" y="174435"/>
                    <a:pt x="65249" y="181490"/>
                  </a:cubicBezTo>
                  <a:cubicBezTo>
                    <a:pt x="87963" y="190254"/>
                    <a:pt x="110785" y="207198"/>
                    <a:pt x="135420" y="209317"/>
                  </a:cubicBezTo>
                  <a:cubicBezTo>
                    <a:pt x="137024" y="209456"/>
                    <a:pt x="138630" y="209524"/>
                    <a:pt x="140231" y="209524"/>
                  </a:cubicBezTo>
                  <a:cubicBezTo>
                    <a:pt x="159580" y="209524"/>
                    <a:pt x="178326" y="199534"/>
                    <a:pt x="187439" y="181749"/>
                  </a:cubicBezTo>
                  <a:cubicBezTo>
                    <a:pt x="193042" y="170814"/>
                    <a:pt x="203248" y="163736"/>
                    <a:pt x="211691" y="155264"/>
                  </a:cubicBezTo>
                  <a:cubicBezTo>
                    <a:pt x="233925" y="132951"/>
                    <a:pt x="233159" y="90453"/>
                    <a:pt x="213064" y="67059"/>
                  </a:cubicBezTo>
                  <a:cubicBezTo>
                    <a:pt x="210924" y="64567"/>
                    <a:pt x="208511" y="62393"/>
                    <a:pt x="205989" y="60345"/>
                  </a:cubicBezTo>
                  <a:cubicBezTo>
                    <a:pt x="202547" y="57549"/>
                    <a:pt x="198904" y="54988"/>
                    <a:pt x="195475" y="52174"/>
                  </a:cubicBezTo>
                  <a:cubicBezTo>
                    <a:pt x="179282" y="38889"/>
                    <a:pt x="170061" y="19216"/>
                    <a:pt x="151528" y="8631"/>
                  </a:cubicBezTo>
                  <a:cubicBezTo>
                    <a:pt x="141454" y="2876"/>
                    <a:pt x="129853" y="1"/>
                    <a:pt x="11822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7"/>
            <p:cNvSpPr/>
            <p:nvPr/>
          </p:nvSpPr>
          <p:spPr>
            <a:xfrm>
              <a:off x="865075" y="238100"/>
              <a:ext cx="5848150" cy="5238100"/>
            </a:xfrm>
            <a:custGeom>
              <a:rect b="b" l="l" r="r" t="t"/>
              <a:pathLst>
                <a:path extrusionOk="0" h="209524" w="233926">
                  <a:moveTo>
                    <a:pt x="118223" y="1"/>
                  </a:moveTo>
                  <a:cubicBezTo>
                    <a:pt x="107099" y="1"/>
                    <a:pt x="95949" y="2632"/>
                    <a:pt x="86083" y="7891"/>
                  </a:cubicBezTo>
                  <a:cubicBezTo>
                    <a:pt x="63635" y="19858"/>
                    <a:pt x="56033" y="46002"/>
                    <a:pt x="37858" y="62911"/>
                  </a:cubicBezTo>
                  <a:cubicBezTo>
                    <a:pt x="9696" y="89111"/>
                    <a:pt x="1" y="118587"/>
                    <a:pt x="12927" y="144319"/>
                  </a:cubicBezTo>
                  <a:cubicBezTo>
                    <a:pt x="22306" y="162989"/>
                    <a:pt x="46961" y="174435"/>
                    <a:pt x="65249" y="181490"/>
                  </a:cubicBezTo>
                  <a:cubicBezTo>
                    <a:pt x="87963" y="190254"/>
                    <a:pt x="110785" y="207198"/>
                    <a:pt x="135420" y="209317"/>
                  </a:cubicBezTo>
                  <a:cubicBezTo>
                    <a:pt x="137024" y="209456"/>
                    <a:pt x="138630" y="209524"/>
                    <a:pt x="140231" y="209524"/>
                  </a:cubicBezTo>
                  <a:cubicBezTo>
                    <a:pt x="159580" y="209524"/>
                    <a:pt x="178326" y="199534"/>
                    <a:pt x="187439" y="181749"/>
                  </a:cubicBezTo>
                  <a:cubicBezTo>
                    <a:pt x="193042" y="170814"/>
                    <a:pt x="203248" y="163736"/>
                    <a:pt x="211691" y="155264"/>
                  </a:cubicBezTo>
                  <a:cubicBezTo>
                    <a:pt x="233925" y="132951"/>
                    <a:pt x="233159" y="90453"/>
                    <a:pt x="213064" y="67059"/>
                  </a:cubicBezTo>
                  <a:cubicBezTo>
                    <a:pt x="210924" y="64567"/>
                    <a:pt x="208511" y="62393"/>
                    <a:pt x="205989" y="60345"/>
                  </a:cubicBezTo>
                  <a:cubicBezTo>
                    <a:pt x="202547" y="57549"/>
                    <a:pt x="198904" y="54988"/>
                    <a:pt x="195475" y="52174"/>
                  </a:cubicBezTo>
                  <a:cubicBezTo>
                    <a:pt x="179282" y="38889"/>
                    <a:pt x="170061" y="19216"/>
                    <a:pt x="151528" y="8631"/>
                  </a:cubicBezTo>
                  <a:cubicBezTo>
                    <a:pt x="141454" y="2876"/>
                    <a:pt x="129853" y="1"/>
                    <a:pt x="118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1624075" y="983300"/>
              <a:ext cx="2827900" cy="4030475"/>
            </a:xfrm>
            <a:custGeom>
              <a:rect b="b" l="l" r="r" t="t"/>
              <a:pathLst>
                <a:path extrusionOk="0" h="161219" w="113116">
                  <a:moveTo>
                    <a:pt x="78550" y="0"/>
                  </a:moveTo>
                  <a:cubicBezTo>
                    <a:pt x="78458" y="0"/>
                    <a:pt x="78366" y="4"/>
                    <a:pt x="78274" y="11"/>
                  </a:cubicBezTo>
                  <a:lnTo>
                    <a:pt x="8064" y="5438"/>
                  </a:lnTo>
                  <a:cubicBezTo>
                    <a:pt x="1" y="5825"/>
                    <a:pt x="908" y="9992"/>
                    <a:pt x="1360" y="12210"/>
                  </a:cubicBezTo>
                  <a:lnTo>
                    <a:pt x="30887" y="157493"/>
                  </a:lnTo>
                  <a:cubicBezTo>
                    <a:pt x="31318" y="159608"/>
                    <a:pt x="33143" y="161219"/>
                    <a:pt x="35045" y="161219"/>
                  </a:cubicBezTo>
                  <a:cubicBezTo>
                    <a:pt x="35137" y="161219"/>
                    <a:pt x="35229" y="161215"/>
                    <a:pt x="35321" y="161207"/>
                  </a:cubicBezTo>
                  <a:lnTo>
                    <a:pt x="104739" y="155459"/>
                  </a:lnTo>
                  <a:cubicBezTo>
                    <a:pt x="110932" y="155304"/>
                    <a:pt x="113116" y="151207"/>
                    <a:pt x="112681" y="149253"/>
                  </a:cubicBezTo>
                  <a:lnTo>
                    <a:pt x="82707" y="3726"/>
                  </a:lnTo>
                  <a:cubicBezTo>
                    <a:pt x="82277" y="1611"/>
                    <a:pt x="80451" y="0"/>
                    <a:pt x="78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1634500" y="976150"/>
              <a:ext cx="2819200" cy="4044775"/>
            </a:xfrm>
            <a:custGeom>
              <a:rect b="b" l="l" r="r" t="t"/>
              <a:pathLst>
                <a:path extrusionOk="0" h="161791" w="112768">
                  <a:moveTo>
                    <a:pt x="78132" y="571"/>
                  </a:moveTo>
                  <a:cubicBezTo>
                    <a:pt x="79901" y="571"/>
                    <a:pt x="81607" y="2086"/>
                    <a:pt x="82010" y="4071"/>
                  </a:cubicBezTo>
                  <a:lnTo>
                    <a:pt x="111985" y="149601"/>
                  </a:lnTo>
                  <a:cubicBezTo>
                    <a:pt x="112173" y="150440"/>
                    <a:pt x="111796" y="151618"/>
                    <a:pt x="111026" y="152603"/>
                  </a:cubicBezTo>
                  <a:cubicBezTo>
                    <a:pt x="110226" y="153627"/>
                    <a:pt x="108290" y="155360"/>
                    <a:pt x="104314" y="155461"/>
                  </a:cubicBezTo>
                  <a:cubicBezTo>
                    <a:pt x="104308" y="155461"/>
                    <a:pt x="104304" y="155461"/>
                    <a:pt x="104298" y="155462"/>
                  </a:cubicBezTo>
                  <a:lnTo>
                    <a:pt x="34881" y="161210"/>
                  </a:lnTo>
                  <a:cubicBezTo>
                    <a:pt x="34801" y="161216"/>
                    <a:pt x="34721" y="161219"/>
                    <a:pt x="34641" y="161219"/>
                  </a:cubicBezTo>
                  <a:cubicBezTo>
                    <a:pt x="32861" y="161219"/>
                    <a:pt x="31154" y="159709"/>
                    <a:pt x="30750" y="157723"/>
                  </a:cubicBezTo>
                  <a:lnTo>
                    <a:pt x="1211" y="12390"/>
                  </a:lnTo>
                  <a:cubicBezTo>
                    <a:pt x="957" y="11144"/>
                    <a:pt x="610" y="9435"/>
                    <a:pt x="1652" y="8096"/>
                  </a:cubicBezTo>
                  <a:cubicBezTo>
                    <a:pt x="2617" y="6856"/>
                    <a:pt x="4638" y="6154"/>
                    <a:pt x="7668" y="6008"/>
                  </a:cubicBezTo>
                  <a:lnTo>
                    <a:pt x="77879" y="581"/>
                  </a:lnTo>
                  <a:cubicBezTo>
                    <a:pt x="77963" y="574"/>
                    <a:pt x="78047" y="571"/>
                    <a:pt x="78132" y="571"/>
                  </a:cubicBezTo>
                  <a:close/>
                  <a:moveTo>
                    <a:pt x="78127" y="0"/>
                  </a:moveTo>
                  <a:cubicBezTo>
                    <a:pt x="78029" y="0"/>
                    <a:pt x="77932" y="4"/>
                    <a:pt x="77834" y="12"/>
                  </a:cubicBezTo>
                  <a:lnTo>
                    <a:pt x="7632" y="5438"/>
                  </a:lnTo>
                  <a:cubicBezTo>
                    <a:pt x="4392" y="5594"/>
                    <a:pt x="2288" y="6349"/>
                    <a:pt x="1202" y="7746"/>
                  </a:cubicBezTo>
                  <a:cubicBezTo>
                    <a:pt x="0" y="9292"/>
                    <a:pt x="393" y="11225"/>
                    <a:pt x="663" y="12552"/>
                  </a:cubicBezTo>
                  <a:lnTo>
                    <a:pt x="30191" y="157836"/>
                  </a:lnTo>
                  <a:cubicBezTo>
                    <a:pt x="30647" y="160077"/>
                    <a:pt x="32601" y="161790"/>
                    <a:pt x="34632" y="161790"/>
                  </a:cubicBezTo>
                  <a:cubicBezTo>
                    <a:pt x="34731" y="161790"/>
                    <a:pt x="34830" y="161786"/>
                    <a:pt x="34928" y="161777"/>
                  </a:cubicBezTo>
                  <a:lnTo>
                    <a:pt x="104337" y="156029"/>
                  </a:lnTo>
                  <a:cubicBezTo>
                    <a:pt x="108541" y="155921"/>
                    <a:pt x="110614" y="154056"/>
                    <a:pt x="111475" y="152953"/>
                  </a:cubicBezTo>
                  <a:cubicBezTo>
                    <a:pt x="112359" y="151822"/>
                    <a:pt x="112768" y="150490"/>
                    <a:pt x="112543" y="149481"/>
                  </a:cubicBezTo>
                  <a:lnTo>
                    <a:pt x="82569" y="3954"/>
                  </a:lnTo>
                  <a:cubicBezTo>
                    <a:pt x="82113" y="1712"/>
                    <a:pt x="80159" y="0"/>
                    <a:pt x="78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1779675" y="970225"/>
              <a:ext cx="2677100" cy="3977100"/>
            </a:xfrm>
            <a:custGeom>
              <a:rect b="b" l="l" r="r" t="t"/>
              <a:pathLst>
                <a:path extrusionOk="0" h="159084" w="107084">
                  <a:moveTo>
                    <a:pt x="72947" y="1"/>
                  </a:moveTo>
                  <a:cubicBezTo>
                    <a:pt x="72855" y="1"/>
                    <a:pt x="72763" y="4"/>
                    <a:pt x="72670" y="12"/>
                  </a:cubicBezTo>
                  <a:lnTo>
                    <a:pt x="3253" y="5760"/>
                  </a:lnTo>
                  <a:cubicBezTo>
                    <a:pt x="1255" y="5926"/>
                    <a:pt x="0" y="7857"/>
                    <a:pt x="452" y="10075"/>
                  </a:cubicBezTo>
                  <a:lnTo>
                    <a:pt x="29980" y="155357"/>
                  </a:lnTo>
                  <a:cubicBezTo>
                    <a:pt x="30410" y="157473"/>
                    <a:pt x="32236" y="159084"/>
                    <a:pt x="34137" y="159084"/>
                  </a:cubicBezTo>
                  <a:cubicBezTo>
                    <a:pt x="34229" y="159084"/>
                    <a:pt x="34321" y="159080"/>
                    <a:pt x="34413" y="159073"/>
                  </a:cubicBezTo>
                  <a:lnTo>
                    <a:pt x="103831" y="153324"/>
                  </a:lnTo>
                  <a:cubicBezTo>
                    <a:pt x="105830" y="153158"/>
                    <a:pt x="107084" y="151227"/>
                    <a:pt x="106632" y="149010"/>
                  </a:cubicBezTo>
                  <a:lnTo>
                    <a:pt x="77105" y="3726"/>
                  </a:lnTo>
                  <a:cubicBezTo>
                    <a:pt x="76674" y="1612"/>
                    <a:pt x="74849" y="1"/>
                    <a:pt x="72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1777725" y="963075"/>
              <a:ext cx="2680975" cy="3991375"/>
            </a:xfrm>
            <a:custGeom>
              <a:rect b="b" l="l" r="r" t="t"/>
              <a:pathLst>
                <a:path extrusionOk="0" h="159655" w="107239">
                  <a:moveTo>
                    <a:pt x="73025" y="571"/>
                  </a:moveTo>
                  <a:cubicBezTo>
                    <a:pt x="74794" y="571"/>
                    <a:pt x="76500" y="2087"/>
                    <a:pt x="76904" y="4070"/>
                  </a:cubicBezTo>
                  <a:lnTo>
                    <a:pt x="106431" y="149353"/>
                  </a:lnTo>
                  <a:cubicBezTo>
                    <a:pt x="106649" y="150421"/>
                    <a:pt x="106446" y="151471"/>
                    <a:pt x="105874" y="152232"/>
                  </a:cubicBezTo>
                  <a:cubicBezTo>
                    <a:pt x="105394" y="152871"/>
                    <a:pt x="104688" y="153259"/>
                    <a:pt x="103885" y="153327"/>
                  </a:cubicBezTo>
                  <a:lnTo>
                    <a:pt x="34468" y="159075"/>
                  </a:lnTo>
                  <a:cubicBezTo>
                    <a:pt x="34384" y="159082"/>
                    <a:pt x="34300" y="159085"/>
                    <a:pt x="34217" y="159085"/>
                  </a:cubicBezTo>
                  <a:cubicBezTo>
                    <a:pt x="32448" y="159085"/>
                    <a:pt x="30740" y="157570"/>
                    <a:pt x="30337" y="155588"/>
                  </a:cubicBezTo>
                  <a:lnTo>
                    <a:pt x="808" y="10304"/>
                  </a:lnTo>
                  <a:cubicBezTo>
                    <a:pt x="592" y="9236"/>
                    <a:pt x="795" y="8187"/>
                    <a:pt x="1366" y="7425"/>
                  </a:cubicBezTo>
                  <a:cubicBezTo>
                    <a:pt x="1846" y="6785"/>
                    <a:pt x="2552" y="6397"/>
                    <a:pt x="3356" y="6330"/>
                  </a:cubicBezTo>
                  <a:lnTo>
                    <a:pt x="72772" y="581"/>
                  </a:lnTo>
                  <a:cubicBezTo>
                    <a:pt x="72856" y="574"/>
                    <a:pt x="72940" y="571"/>
                    <a:pt x="73025" y="571"/>
                  </a:cubicBezTo>
                  <a:close/>
                  <a:moveTo>
                    <a:pt x="73027" y="1"/>
                  </a:moveTo>
                  <a:cubicBezTo>
                    <a:pt x="72926" y="1"/>
                    <a:pt x="72825" y="5"/>
                    <a:pt x="72725" y="14"/>
                  </a:cubicBezTo>
                  <a:lnTo>
                    <a:pt x="3307" y="5763"/>
                  </a:lnTo>
                  <a:cubicBezTo>
                    <a:pt x="2341" y="5843"/>
                    <a:pt x="1489" y="6311"/>
                    <a:pt x="910" y="7083"/>
                  </a:cubicBezTo>
                  <a:cubicBezTo>
                    <a:pt x="241" y="7974"/>
                    <a:pt x="0" y="9190"/>
                    <a:pt x="250" y="10417"/>
                  </a:cubicBezTo>
                  <a:lnTo>
                    <a:pt x="29779" y="155701"/>
                  </a:lnTo>
                  <a:cubicBezTo>
                    <a:pt x="30234" y="157942"/>
                    <a:pt x="32189" y="159654"/>
                    <a:pt x="34220" y="159654"/>
                  </a:cubicBezTo>
                  <a:cubicBezTo>
                    <a:pt x="34230" y="159654"/>
                    <a:pt x="34240" y="159654"/>
                    <a:pt x="34250" y="159654"/>
                  </a:cubicBezTo>
                  <a:cubicBezTo>
                    <a:pt x="34339" y="159654"/>
                    <a:pt x="34427" y="159650"/>
                    <a:pt x="34515" y="159643"/>
                  </a:cubicBezTo>
                  <a:lnTo>
                    <a:pt x="103931" y="153894"/>
                  </a:lnTo>
                  <a:cubicBezTo>
                    <a:pt x="104899" y="153815"/>
                    <a:pt x="105751" y="153345"/>
                    <a:pt x="106329" y="152574"/>
                  </a:cubicBezTo>
                  <a:cubicBezTo>
                    <a:pt x="106998" y="151683"/>
                    <a:pt x="107238" y="150467"/>
                    <a:pt x="106990" y="149239"/>
                  </a:cubicBezTo>
                  <a:lnTo>
                    <a:pt x="77462" y="3956"/>
                  </a:lnTo>
                  <a:cubicBezTo>
                    <a:pt x="77007" y="1716"/>
                    <a:pt x="75053" y="1"/>
                    <a:pt x="73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7"/>
            <p:cNvSpPr/>
            <p:nvPr/>
          </p:nvSpPr>
          <p:spPr>
            <a:xfrm>
              <a:off x="2636125" y="1205950"/>
              <a:ext cx="293625" cy="74250"/>
            </a:xfrm>
            <a:custGeom>
              <a:rect b="b" l="l" r="r" t="t"/>
              <a:pathLst>
                <a:path extrusionOk="0" h="2970" w="11745">
                  <a:moveTo>
                    <a:pt x="10499" y="1"/>
                  </a:moveTo>
                  <a:cubicBezTo>
                    <a:pt x="10474" y="1"/>
                    <a:pt x="10449" y="2"/>
                    <a:pt x="10424" y="4"/>
                  </a:cubicBezTo>
                  <a:lnTo>
                    <a:pt x="881" y="794"/>
                  </a:lnTo>
                  <a:cubicBezTo>
                    <a:pt x="340" y="839"/>
                    <a:pt x="1" y="1361"/>
                    <a:pt x="123" y="1961"/>
                  </a:cubicBezTo>
                  <a:cubicBezTo>
                    <a:pt x="239" y="2534"/>
                    <a:pt x="734" y="2969"/>
                    <a:pt x="1249" y="2969"/>
                  </a:cubicBezTo>
                  <a:cubicBezTo>
                    <a:pt x="1273" y="2969"/>
                    <a:pt x="1298" y="2968"/>
                    <a:pt x="1322" y="2966"/>
                  </a:cubicBezTo>
                  <a:lnTo>
                    <a:pt x="10865" y="2176"/>
                  </a:lnTo>
                  <a:cubicBezTo>
                    <a:pt x="11404" y="2131"/>
                    <a:pt x="11744" y="1609"/>
                    <a:pt x="11622" y="1009"/>
                  </a:cubicBezTo>
                  <a:cubicBezTo>
                    <a:pt x="11506" y="437"/>
                    <a:pt x="11013" y="1"/>
                    <a:pt x="10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1938825" y="1205125"/>
              <a:ext cx="2336350" cy="3396800"/>
            </a:xfrm>
            <a:custGeom>
              <a:rect b="b" l="l" r="r" t="t"/>
              <a:pathLst>
                <a:path extrusionOk="0" h="135872" w="93454">
                  <a:moveTo>
                    <a:pt x="66965" y="1"/>
                  </a:moveTo>
                  <a:lnTo>
                    <a:pt x="51790" y="1257"/>
                  </a:lnTo>
                  <a:lnTo>
                    <a:pt x="50497" y="2964"/>
                  </a:lnTo>
                  <a:cubicBezTo>
                    <a:pt x="49988" y="3636"/>
                    <a:pt x="49242" y="4043"/>
                    <a:pt x="48396" y="4114"/>
                  </a:cubicBezTo>
                  <a:lnTo>
                    <a:pt x="20393" y="6434"/>
                  </a:lnTo>
                  <a:cubicBezTo>
                    <a:pt x="20307" y="6441"/>
                    <a:pt x="20220" y="6444"/>
                    <a:pt x="20134" y="6444"/>
                  </a:cubicBezTo>
                  <a:cubicBezTo>
                    <a:pt x="19403" y="6444"/>
                    <a:pt x="18654" y="6195"/>
                    <a:pt x="17992" y="5728"/>
                  </a:cubicBezTo>
                  <a:lnTo>
                    <a:pt x="15873" y="4232"/>
                  </a:lnTo>
                  <a:lnTo>
                    <a:pt x="1" y="5546"/>
                  </a:lnTo>
                  <a:lnTo>
                    <a:pt x="26489" y="135871"/>
                  </a:lnTo>
                  <a:lnTo>
                    <a:pt x="93454" y="130325"/>
                  </a:lnTo>
                  <a:lnTo>
                    <a:pt x="6696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1930975" y="1198000"/>
              <a:ext cx="2352050" cy="3411025"/>
            </a:xfrm>
            <a:custGeom>
              <a:rect b="b" l="l" r="r" t="t"/>
              <a:pathLst>
                <a:path extrusionOk="0" h="136441" w="94082">
                  <a:moveTo>
                    <a:pt x="67051" y="590"/>
                  </a:moveTo>
                  <a:lnTo>
                    <a:pt x="93425" y="130353"/>
                  </a:lnTo>
                  <a:lnTo>
                    <a:pt x="27031" y="135851"/>
                  </a:lnTo>
                  <a:lnTo>
                    <a:pt x="658" y="6088"/>
                  </a:lnTo>
                  <a:lnTo>
                    <a:pt x="16108" y="4809"/>
                  </a:lnTo>
                  <a:lnTo>
                    <a:pt x="18143" y="6246"/>
                  </a:lnTo>
                  <a:cubicBezTo>
                    <a:pt x="18849" y="6746"/>
                    <a:pt x="19659" y="7014"/>
                    <a:pt x="20444" y="7014"/>
                  </a:cubicBezTo>
                  <a:cubicBezTo>
                    <a:pt x="20540" y="7014"/>
                    <a:pt x="20635" y="7010"/>
                    <a:pt x="20731" y="7002"/>
                  </a:cubicBezTo>
                  <a:lnTo>
                    <a:pt x="48735" y="4683"/>
                  </a:lnTo>
                  <a:cubicBezTo>
                    <a:pt x="49662" y="4606"/>
                    <a:pt x="50480" y="4158"/>
                    <a:pt x="51039" y="3421"/>
                  </a:cubicBezTo>
                  <a:lnTo>
                    <a:pt x="52255" y="1815"/>
                  </a:lnTo>
                  <a:lnTo>
                    <a:pt x="67051" y="590"/>
                  </a:lnTo>
                  <a:close/>
                  <a:moveTo>
                    <a:pt x="67277" y="0"/>
                  </a:moveTo>
                  <a:cubicBezTo>
                    <a:pt x="67270" y="0"/>
                    <a:pt x="67263" y="1"/>
                    <a:pt x="67256" y="1"/>
                  </a:cubicBezTo>
                  <a:lnTo>
                    <a:pt x="52083" y="1258"/>
                  </a:lnTo>
                  <a:cubicBezTo>
                    <a:pt x="52003" y="1265"/>
                    <a:pt x="51928" y="1306"/>
                    <a:pt x="51880" y="1370"/>
                  </a:cubicBezTo>
                  <a:lnTo>
                    <a:pt x="50585" y="3077"/>
                  </a:lnTo>
                  <a:cubicBezTo>
                    <a:pt x="50126" y="3683"/>
                    <a:pt x="49453" y="4052"/>
                    <a:pt x="48689" y="4115"/>
                  </a:cubicBezTo>
                  <a:lnTo>
                    <a:pt x="20684" y="6434"/>
                  </a:lnTo>
                  <a:cubicBezTo>
                    <a:pt x="20607" y="6441"/>
                    <a:pt x="20530" y="6444"/>
                    <a:pt x="20452" y="6444"/>
                  </a:cubicBezTo>
                  <a:cubicBezTo>
                    <a:pt x="19781" y="6444"/>
                    <a:pt x="19085" y="6214"/>
                    <a:pt x="18472" y="5780"/>
                  </a:cubicBezTo>
                  <a:lnTo>
                    <a:pt x="16351" y="4283"/>
                  </a:lnTo>
                  <a:cubicBezTo>
                    <a:pt x="16303" y="4249"/>
                    <a:pt x="16245" y="4231"/>
                    <a:pt x="16187" y="4231"/>
                  </a:cubicBezTo>
                  <a:cubicBezTo>
                    <a:pt x="16179" y="4231"/>
                    <a:pt x="16171" y="4232"/>
                    <a:pt x="16163" y="4232"/>
                  </a:cubicBezTo>
                  <a:lnTo>
                    <a:pt x="291" y="5547"/>
                  </a:lnTo>
                  <a:cubicBezTo>
                    <a:pt x="121" y="5561"/>
                    <a:pt x="1" y="5720"/>
                    <a:pt x="35" y="5888"/>
                  </a:cubicBezTo>
                  <a:lnTo>
                    <a:pt x="26524" y="136213"/>
                  </a:lnTo>
                  <a:cubicBezTo>
                    <a:pt x="26550" y="136345"/>
                    <a:pt x="26667" y="136440"/>
                    <a:pt x="26801" y="136440"/>
                  </a:cubicBezTo>
                  <a:cubicBezTo>
                    <a:pt x="26809" y="136440"/>
                    <a:pt x="26818" y="136440"/>
                    <a:pt x="26826" y="136439"/>
                  </a:cubicBezTo>
                  <a:lnTo>
                    <a:pt x="93791" y="130894"/>
                  </a:lnTo>
                  <a:cubicBezTo>
                    <a:pt x="93962" y="130880"/>
                    <a:pt x="94081" y="130721"/>
                    <a:pt x="94048" y="130554"/>
                  </a:cubicBezTo>
                  <a:lnTo>
                    <a:pt x="67560" y="229"/>
                  </a:lnTo>
                  <a:cubicBezTo>
                    <a:pt x="67531" y="95"/>
                    <a:pt x="67413" y="0"/>
                    <a:pt x="67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3431125" y="4589350"/>
              <a:ext cx="85625" cy="84725"/>
            </a:xfrm>
            <a:custGeom>
              <a:rect b="b" l="l" r="r" t="t"/>
              <a:pathLst>
                <a:path extrusionOk="0" h="3389" w="3425">
                  <a:moveTo>
                    <a:pt x="1484" y="1"/>
                  </a:moveTo>
                  <a:cubicBezTo>
                    <a:pt x="1445" y="1"/>
                    <a:pt x="1407" y="2"/>
                    <a:pt x="1369" y="5"/>
                  </a:cubicBezTo>
                  <a:cubicBezTo>
                    <a:pt x="529" y="75"/>
                    <a:pt x="1" y="888"/>
                    <a:pt x="191" y="1820"/>
                  </a:cubicBezTo>
                  <a:cubicBezTo>
                    <a:pt x="372" y="2711"/>
                    <a:pt x="1140" y="3388"/>
                    <a:pt x="1940" y="3388"/>
                  </a:cubicBezTo>
                  <a:cubicBezTo>
                    <a:pt x="1979" y="3388"/>
                    <a:pt x="2017" y="3387"/>
                    <a:pt x="2056" y="3383"/>
                  </a:cubicBezTo>
                  <a:cubicBezTo>
                    <a:pt x="2897" y="3314"/>
                    <a:pt x="3424" y="2501"/>
                    <a:pt x="3234" y="1569"/>
                  </a:cubicBezTo>
                  <a:cubicBezTo>
                    <a:pt x="3053" y="679"/>
                    <a:pt x="2284" y="1"/>
                    <a:pt x="1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2143400" y="1734625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3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6"/>
                  </a:cubicBezTo>
                  <a:lnTo>
                    <a:pt x="1859" y="10886"/>
                  </a:lnTo>
                  <a:cubicBezTo>
                    <a:pt x="2094" y="12038"/>
                    <a:pt x="3089" y="12914"/>
                    <a:pt x="4123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5"/>
                  </a:lnTo>
                  <a:cubicBezTo>
                    <a:pt x="12513" y="12225"/>
                    <a:pt x="13195" y="11174"/>
                    <a:pt x="12950" y="9969"/>
                  </a:cubicBezTo>
                  <a:lnTo>
                    <a:pt x="11336" y="2027"/>
                  </a:lnTo>
                  <a:cubicBezTo>
                    <a:pt x="11103" y="876"/>
                    <a:pt x="10108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2138975" y="1727500"/>
              <a:ext cx="338750" cy="337075"/>
            </a:xfrm>
            <a:custGeom>
              <a:rect b="b" l="l" r="r" t="t"/>
              <a:pathLst>
                <a:path extrusionOk="0" h="13483" w="13550">
                  <a:moveTo>
                    <a:pt x="9253" y="570"/>
                  </a:moveTo>
                  <a:cubicBezTo>
                    <a:pt x="10154" y="570"/>
                    <a:pt x="11027" y="1350"/>
                    <a:pt x="11235" y="2369"/>
                  </a:cubicBezTo>
                  <a:lnTo>
                    <a:pt x="12848" y="10310"/>
                  </a:lnTo>
                  <a:cubicBezTo>
                    <a:pt x="12959" y="10855"/>
                    <a:pt x="12858" y="11388"/>
                    <a:pt x="12569" y="11773"/>
                  </a:cubicBezTo>
                  <a:cubicBezTo>
                    <a:pt x="12334" y="12089"/>
                    <a:pt x="11973" y="12286"/>
                    <a:pt x="11581" y="12316"/>
                  </a:cubicBezTo>
                  <a:lnTo>
                    <a:pt x="4425" y="12908"/>
                  </a:lnTo>
                  <a:cubicBezTo>
                    <a:pt x="4385" y="12911"/>
                    <a:pt x="4344" y="12913"/>
                    <a:pt x="4304" y="12913"/>
                  </a:cubicBezTo>
                  <a:cubicBezTo>
                    <a:pt x="3407" y="12913"/>
                    <a:pt x="2524" y="12136"/>
                    <a:pt x="2316" y="11115"/>
                  </a:cubicBezTo>
                  <a:lnTo>
                    <a:pt x="702" y="3175"/>
                  </a:lnTo>
                  <a:cubicBezTo>
                    <a:pt x="592" y="2629"/>
                    <a:pt x="694" y="2096"/>
                    <a:pt x="982" y="1712"/>
                  </a:cubicBezTo>
                  <a:cubicBezTo>
                    <a:pt x="1217" y="1396"/>
                    <a:pt x="1578" y="1197"/>
                    <a:pt x="1971" y="1168"/>
                  </a:cubicBezTo>
                  <a:lnTo>
                    <a:pt x="9126" y="576"/>
                  </a:lnTo>
                  <a:cubicBezTo>
                    <a:pt x="9168" y="572"/>
                    <a:pt x="9211" y="570"/>
                    <a:pt x="9253" y="570"/>
                  </a:cubicBezTo>
                  <a:close/>
                  <a:moveTo>
                    <a:pt x="9247" y="1"/>
                  </a:moveTo>
                  <a:cubicBezTo>
                    <a:pt x="9191" y="1"/>
                    <a:pt x="9134" y="3"/>
                    <a:pt x="9078" y="8"/>
                  </a:cubicBezTo>
                  <a:lnTo>
                    <a:pt x="1922" y="600"/>
                  </a:lnTo>
                  <a:cubicBezTo>
                    <a:pt x="1360" y="647"/>
                    <a:pt x="864" y="920"/>
                    <a:pt x="526" y="1370"/>
                  </a:cubicBezTo>
                  <a:cubicBezTo>
                    <a:pt x="140" y="1884"/>
                    <a:pt x="0" y="2583"/>
                    <a:pt x="143" y="3288"/>
                  </a:cubicBezTo>
                  <a:lnTo>
                    <a:pt x="1757" y="11229"/>
                  </a:lnTo>
                  <a:cubicBezTo>
                    <a:pt x="2018" y="12506"/>
                    <a:pt x="3137" y="13483"/>
                    <a:pt x="4301" y="13483"/>
                  </a:cubicBezTo>
                  <a:cubicBezTo>
                    <a:pt x="4358" y="13483"/>
                    <a:pt x="4415" y="13480"/>
                    <a:pt x="4472" y="13476"/>
                  </a:cubicBezTo>
                  <a:lnTo>
                    <a:pt x="11626" y="12883"/>
                  </a:lnTo>
                  <a:cubicBezTo>
                    <a:pt x="12189" y="12837"/>
                    <a:pt x="12686" y="12564"/>
                    <a:pt x="13023" y="12114"/>
                  </a:cubicBezTo>
                  <a:cubicBezTo>
                    <a:pt x="13409" y="11600"/>
                    <a:pt x="13549" y="10900"/>
                    <a:pt x="13406" y="10196"/>
                  </a:cubicBezTo>
                  <a:lnTo>
                    <a:pt x="11792" y="2255"/>
                  </a:lnTo>
                  <a:cubicBezTo>
                    <a:pt x="11533" y="977"/>
                    <a:pt x="10416" y="1"/>
                    <a:pt x="9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2543000" y="1701550"/>
              <a:ext cx="329875" cy="322825"/>
            </a:xfrm>
            <a:custGeom>
              <a:rect b="b" l="l" r="r" t="t"/>
              <a:pathLst>
                <a:path extrusionOk="0" h="12913" w="13195">
                  <a:moveTo>
                    <a:pt x="9074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39"/>
                    <a:pt x="245" y="2945"/>
                  </a:cubicBezTo>
                  <a:lnTo>
                    <a:pt x="1859" y="10886"/>
                  </a:lnTo>
                  <a:cubicBezTo>
                    <a:pt x="2092" y="12036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3" y="12224"/>
                    <a:pt x="13195" y="11173"/>
                    <a:pt x="12950" y="9968"/>
                  </a:cubicBezTo>
                  <a:lnTo>
                    <a:pt x="11336" y="2027"/>
                  </a:lnTo>
                  <a:cubicBezTo>
                    <a:pt x="11102" y="877"/>
                    <a:pt x="10109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2538550" y="1694425"/>
              <a:ext cx="338775" cy="337075"/>
            </a:xfrm>
            <a:custGeom>
              <a:rect b="b" l="l" r="r" t="t"/>
              <a:pathLst>
                <a:path extrusionOk="0" h="13483" w="13551">
                  <a:moveTo>
                    <a:pt x="9253" y="569"/>
                  </a:moveTo>
                  <a:cubicBezTo>
                    <a:pt x="10155" y="569"/>
                    <a:pt x="11028" y="1349"/>
                    <a:pt x="11235" y="2368"/>
                  </a:cubicBezTo>
                  <a:lnTo>
                    <a:pt x="12848" y="10309"/>
                  </a:lnTo>
                  <a:cubicBezTo>
                    <a:pt x="12959" y="10854"/>
                    <a:pt x="12857" y="11387"/>
                    <a:pt x="12569" y="11771"/>
                  </a:cubicBezTo>
                  <a:cubicBezTo>
                    <a:pt x="12333" y="12087"/>
                    <a:pt x="11972" y="12285"/>
                    <a:pt x="11579" y="12315"/>
                  </a:cubicBezTo>
                  <a:lnTo>
                    <a:pt x="4424" y="12907"/>
                  </a:lnTo>
                  <a:cubicBezTo>
                    <a:pt x="4385" y="12910"/>
                    <a:pt x="4347" y="12912"/>
                    <a:pt x="4308" y="12912"/>
                  </a:cubicBezTo>
                  <a:cubicBezTo>
                    <a:pt x="3407" y="12912"/>
                    <a:pt x="2523" y="12138"/>
                    <a:pt x="2316" y="11114"/>
                  </a:cubicBezTo>
                  <a:lnTo>
                    <a:pt x="702" y="3173"/>
                  </a:lnTo>
                  <a:cubicBezTo>
                    <a:pt x="591" y="2628"/>
                    <a:pt x="693" y="2095"/>
                    <a:pt x="982" y="1711"/>
                  </a:cubicBezTo>
                  <a:cubicBezTo>
                    <a:pt x="1216" y="1395"/>
                    <a:pt x="1578" y="1197"/>
                    <a:pt x="1970" y="1167"/>
                  </a:cubicBezTo>
                  <a:lnTo>
                    <a:pt x="9126" y="575"/>
                  </a:lnTo>
                  <a:cubicBezTo>
                    <a:pt x="9168" y="571"/>
                    <a:pt x="9210" y="570"/>
                    <a:pt x="9253" y="570"/>
                  </a:cubicBezTo>
                  <a:lnTo>
                    <a:pt x="9253" y="569"/>
                  </a:lnTo>
                  <a:close/>
                  <a:moveTo>
                    <a:pt x="9246" y="0"/>
                  </a:moveTo>
                  <a:cubicBezTo>
                    <a:pt x="9190" y="0"/>
                    <a:pt x="9134" y="2"/>
                    <a:pt x="9078" y="7"/>
                  </a:cubicBezTo>
                  <a:lnTo>
                    <a:pt x="1923" y="599"/>
                  </a:lnTo>
                  <a:cubicBezTo>
                    <a:pt x="1360" y="646"/>
                    <a:pt x="864" y="919"/>
                    <a:pt x="527" y="1369"/>
                  </a:cubicBezTo>
                  <a:cubicBezTo>
                    <a:pt x="141" y="1884"/>
                    <a:pt x="1" y="2582"/>
                    <a:pt x="144" y="3287"/>
                  </a:cubicBezTo>
                  <a:lnTo>
                    <a:pt x="1758" y="11228"/>
                  </a:lnTo>
                  <a:cubicBezTo>
                    <a:pt x="2018" y="12507"/>
                    <a:pt x="3137" y="13483"/>
                    <a:pt x="4301" y="13483"/>
                  </a:cubicBezTo>
                  <a:cubicBezTo>
                    <a:pt x="4358" y="13483"/>
                    <a:pt x="4415" y="13479"/>
                    <a:pt x="4472" y="13475"/>
                  </a:cubicBezTo>
                  <a:lnTo>
                    <a:pt x="11627" y="12882"/>
                  </a:lnTo>
                  <a:cubicBezTo>
                    <a:pt x="12191" y="12836"/>
                    <a:pt x="12687" y="12563"/>
                    <a:pt x="13024" y="12113"/>
                  </a:cubicBezTo>
                  <a:cubicBezTo>
                    <a:pt x="13410" y="11599"/>
                    <a:pt x="13550" y="10899"/>
                    <a:pt x="13407" y="10196"/>
                  </a:cubicBezTo>
                  <a:lnTo>
                    <a:pt x="11793" y="2255"/>
                  </a:lnTo>
                  <a:cubicBezTo>
                    <a:pt x="11532" y="976"/>
                    <a:pt x="10410" y="0"/>
                    <a:pt x="9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2942575" y="1668450"/>
              <a:ext cx="329900" cy="322825"/>
            </a:xfrm>
            <a:custGeom>
              <a:rect b="b" l="l" r="r" t="t"/>
              <a:pathLst>
                <a:path extrusionOk="0" h="12913" w="13196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4" y="688"/>
                    <a:pt x="1" y="1739"/>
                    <a:pt x="246" y="2945"/>
                  </a:cubicBezTo>
                  <a:lnTo>
                    <a:pt x="1860" y="10886"/>
                  </a:lnTo>
                  <a:cubicBezTo>
                    <a:pt x="2093" y="12036"/>
                    <a:pt x="3087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3" y="12224"/>
                    <a:pt x="13196" y="11173"/>
                    <a:pt x="12949" y="9968"/>
                  </a:cubicBezTo>
                  <a:lnTo>
                    <a:pt x="11336" y="2027"/>
                  </a:lnTo>
                  <a:cubicBezTo>
                    <a:pt x="11102" y="877"/>
                    <a:pt x="10108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2938150" y="1661325"/>
              <a:ext cx="338750" cy="337075"/>
            </a:xfrm>
            <a:custGeom>
              <a:rect b="b" l="l" r="r" t="t"/>
              <a:pathLst>
                <a:path extrusionOk="0" h="13483" w="13550">
                  <a:moveTo>
                    <a:pt x="9253" y="570"/>
                  </a:moveTo>
                  <a:cubicBezTo>
                    <a:pt x="10155" y="570"/>
                    <a:pt x="11028" y="1349"/>
                    <a:pt x="11234" y="2369"/>
                  </a:cubicBezTo>
                  <a:lnTo>
                    <a:pt x="12849" y="10310"/>
                  </a:lnTo>
                  <a:cubicBezTo>
                    <a:pt x="12959" y="10855"/>
                    <a:pt x="12857" y="11387"/>
                    <a:pt x="12569" y="11772"/>
                  </a:cubicBezTo>
                  <a:cubicBezTo>
                    <a:pt x="12333" y="12088"/>
                    <a:pt x="11973" y="12287"/>
                    <a:pt x="11580" y="12316"/>
                  </a:cubicBezTo>
                  <a:lnTo>
                    <a:pt x="4425" y="12908"/>
                  </a:lnTo>
                  <a:cubicBezTo>
                    <a:pt x="4384" y="12912"/>
                    <a:pt x="4344" y="12913"/>
                    <a:pt x="4303" y="12913"/>
                  </a:cubicBezTo>
                  <a:cubicBezTo>
                    <a:pt x="3404" y="12913"/>
                    <a:pt x="2524" y="12136"/>
                    <a:pt x="2315" y="11115"/>
                  </a:cubicBezTo>
                  <a:lnTo>
                    <a:pt x="701" y="3174"/>
                  </a:lnTo>
                  <a:cubicBezTo>
                    <a:pt x="591" y="2628"/>
                    <a:pt x="692" y="2096"/>
                    <a:pt x="981" y="1711"/>
                  </a:cubicBezTo>
                  <a:cubicBezTo>
                    <a:pt x="1216" y="1395"/>
                    <a:pt x="1577" y="1197"/>
                    <a:pt x="1970" y="1167"/>
                  </a:cubicBezTo>
                  <a:lnTo>
                    <a:pt x="9125" y="575"/>
                  </a:lnTo>
                  <a:cubicBezTo>
                    <a:pt x="9167" y="571"/>
                    <a:pt x="9210" y="570"/>
                    <a:pt x="9253" y="570"/>
                  </a:cubicBezTo>
                  <a:close/>
                  <a:moveTo>
                    <a:pt x="9238" y="1"/>
                  </a:moveTo>
                  <a:cubicBezTo>
                    <a:pt x="9185" y="1"/>
                    <a:pt x="9132" y="3"/>
                    <a:pt x="9078" y="7"/>
                  </a:cubicBezTo>
                  <a:lnTo>
                    <a:pt x="1923" y="600"/>
                  </a:lnTo>
                  <a:cubicBezTo>
                    <a:pt x="1359" y="647"/>
                    <a:pt x="863" y="920"/>
                    <a:pt x="525" y="1369"/>
                  </a:cubicBezTo>
                  <a:cubicBezTo>
                    <a:pt x="139" y="1884"/>
                    <a:pt x="0" y="2583"/>
                    <a:pt x="144" y="3287"/>
                  </a:cubicBezTo>
                  <a:lnTo>
                    <a:pt x="1758" y="11228"/>
                  </a:lnTo>
                  <a:cubicBezTo>
                    <a:pt x="2017" y="12507"/>
                    <a:pt x="3137" y="13483"/>
                    <a:pt x="4301" y="13483"/>
                  </a:cubicBezTo>
                  <a:cubicBezTo>
                    <a:pt x="4358" y="13483"/>
                    <a:pt x="4415" y="13481"/>
                    <a:pt x="4472" y="13475"/>
                  </a:cubicBezTo>
                  <a:lnTo>
                    <a:pt x="11628" y="12883"/>
                  </a:lnTo>
                  <a:cubicBezTo>
                    <a:pt x="12191" y="12836"/>
                    <a:pt x="12686" y="12563"/>
                    <a:pt x="13024" y="12113"/>
                  </a:cubicBezTo>
                  <a:cubicBezTo>
                    <a:pt x="13410" y="11599"/>
                    <a:pt x="13550" y="10899"/>
                    <a:pt x="13406" y="10195"/>
                  </a:cubicBezTo>
                  <a:lnTo>
                    <a:pt x="11792" y="2255"/>
                  </a:lnTo>
                  <a:cubicBezTo>
                    <a:pt x="11531" y="973"/>
                    <a:pt x="10414" y="1"/>
                    <a:pt x="9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3342175" y="1635350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4" y="0"/>
                  </a:moveTo>
                  <a:cubicBezTo>
                    <a:pt x="9025" y="0"/>
                    <a:pt x="8974" y="2"/>
                    <a:pt x="8924" y="7"/>
                  </a:cubicBezTo>
                  <a:lnTo>
                    <a:pt x="1769" y="599"/>
                  </a:lnTo>
                  <a:cubicBezTo>
                    <a:pt x="682" y="689"/>
                    <a:pt x="0" y="1740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5" y="12314"/>
                  </a:lnTo>
                  <a:cubicBezTo>
                    <a:pt x="12512" y="12224"/>
                    <a:pt x="13195" y="11174"/>
                    <a:pt x="12949" y="9968"/>
                  </a:cubicBezTo>
                  <a:lnTo>
                    <a:pt x="11335" y="2028"/>
                  </a:lnTo>
                  <a:cubicBezTo>
                    <a:pt x="11102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3337750" y="1628225"/>
              <a:ext cx="338725" cy="337100"/>
            </a:xfrm>
            <a:custGeom>
              <a:rect b="b" l="l" r="r" t="t"/>
              <a:pathLst>
                <a:path extrusionOk="0" h="13484" w="13549">
                  <a:moveTo>
                    <a:pt x="9253" y="569"/>
                  </a:moveTo>
                  <a:lnTo>
                    <a:pt x="9253" y="570"/>
                  </a:lnTo>
                  <a:cubicBezTo>
                    <a:pt x="10154" y="570"/>
                    <a:pt x="11027" y="1350"/>
                    <a:pt x="11233" y="2368"/>
                  </a:cubicBezTo>
                  <a:lnTo>
                    <a:pt x="12847" y="10309"/>
                  </a:lnTo>
                  <a:cubicBezTo>
                    <a:pt x="12958" y="10854"/>
                    <a:pt x="12856" y="11387"/>
                    <a:pt x="12567" y="11772"/>
                  </a:cubicBezTo>
                  <a:cubicBezTo>
                    <a:pt x="12333" y="12087"/>
                    <a:pt x="11972" y="12286"/>
                    <a:pt x="11579" y="12315"/>
                  </a:cubicBezTo>
                  <a:lnTo>
                    <a:pt x="4423" y="12907"/>
                  </a:lnTo>
                  <a:cubicBezTo>
                    <a:pt x="4383" y="12911"/>
                    <a:pt x="4343" y="12912"/>
                    <a:pt x="4303" y="12912"/>
                  </a:cubicBezTo>
                  <a:cubicBezTo>
                    <a:pt x="3403" y="12912"/>
                    <a:pt x="2522" y="12136"/>
                    <a:pt x="2315" y="11114"/>
                  </a:cubicBezTo>
                  <a:lnTo>
                    <a:pt x="701" y="3173"/>
                  </a:lnTo>
                  <a:cubicBezTo>
                    <a:pt x="590" y="2628"/>
                    <a:pt x="692" y="2095"/>
                    <a:pt x="981" y="1711"/>
                  </a:cubicBezTo>
                  <a:cubicBezTo>
                    <a:pt x="1216" y="1395"/>
                    <a:pt x="1576" y="1197"/>
                    <a:pt x="1969" y="1167"/>
                  </a:cubicBezTo>
                  <a:lnTo>
                    <a:pt x="9124" y="575"/>
                  </a:lnTo>
                  <a:cubicBezTo>
                    <a:pt x="9167" y="571"/>
                    <a:pt x="9210" y="569"/>
                    <a:pt x="9253" y="569"/>
                  </a:cubicBezTo>
                  <a:close/>
                  <a:moveTo>
                    <a:pt x="9243" y="1"/>
                  </a:moveTo>
                  <a:cubicBezTo>
                    <a:pt x="9188" y="1"/>
                    <a:pt x="9132" y="3"/>
                    <a:pt x="9077" y="7"/>
                  </a:cubicBezTo>
                  <a:lnTo>
                    <a:pt x="1922" y="600"/>
                  </a:lnTo>
                  <a:cubicBezTo>
                    <a:pt x="1359" y="646"/>
                    <a:pt x="862" y="919"/>
                    <a:pt x="525" y="1369"/>
                  </a:cubicBezTo>
                  <a:cubicBezTo>
                    <a:pt x="139" y="1884"/>
                    <a:pt x="0" y="2583"/>
                    <a:pt x="144" y="3287"/>
                  </a:cubicBezTo>
                  <a:lnTo>
                    <a:pt x="1757" y="11228"/>
                  </a:lnTo>
                  <a:cubicBezTo>
                    <a:pt x="2017" y="12507"/>
                    <a:pt x="3136" y="13483"/>
                    <a:pt x="4300" y="13483"/>
                  </a:cubicBezTo>
                  <a:cubicBezTo>
                    <a:pt x="4357" y="13483"/>
                    <a:pt x="4414" y="13481"/>
                    <a:pt x="4472" y="13475"/>
                  </a:cubicBezTo>
                  <a:lnTo>
                    <a:pt x="11626" y="12883"/>
                  </a:lnTo>
                  <a:cubicBezTo>
                    <a:pt x="12189" y="12836"/>
                    <a:pt x="12686" y="12563"/>
                    <a:pt x="13023" y="12114"/>
                  </a:cubicBezTo>
                  <a:cubicBezTo>
                    <a:pt x="13409" y="11599"/>
                    <a:pt x="13548" y="10901"/>
                    <a:pt x="13405" y="10196"/>
                  </a:cubicBezTo>
                  <a:lnTo>
                    <a:pt x="11791" y="2255"/>
                  </a:lnTo>
                  <a:cubicBezTo>
                    <a:pt x="11531" y="975"/>
                    <a:pt x="10414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2236200" y="2191200"/>
              <a:ext cx="329900" cy="322875"/>
            </a:xfrm>
            <a:custGeom>
              <a:rect b="b" l="l" r="r" t="t"/>
              <a:pathLst>
                <a:path extrusionOk="0" h="12915" w="13196">
                  <a:moveTo>
                    <a:pt x="9073" y="1"/>
                  </a:moveTo>
                  <a:cubicBezTo>
                    <a:pt x="9024" y="1"/>
                    <a:pt x="8974" y="3"/>
                    <a:pt x="8924" y="7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7"/>
                  </a:cubicBezTo>
                  <a:lnTo>
                    <a:pt x="1859" y="10887"/>
                  </a:lnTo>
                  <a:cubicBezTo>
                    <a:pt x="2093" y="12038"/>
                    <a:pt x="3086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7" y="12316"/>
                  </a:lnTo>
                  <a:cubicBezTo>
                    <a:pt x="12514" y="12225"/>
                    <a:pt x="13195" y="11174"/>
                    <a:pt x="12950" y="9969"/>
                  </a:cubicBezTo>
                  <a:lnTo>
                    <a:pt x="11336" y="2028"/>
                  </a:lnTo>
                  <a:cubicBezTo>
                    <a:pt x="11102" y="877"/>
                    <a:pt x="10107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2231775" y="2184100"/>
              <a:ext cx="338750" cy="337100"/>
            </a:xfrm>
            <a:custGeom>
              <a:rect b="b" l="l" r="r" t="t"/>
              <a:pathLst>
                <a:path extrusionOk="0" h="13484" w="13550">
                  <a:moveTo>
                    <a:pt x="9254" y="569"/>
                  </a:moveTo>
                  <a:cubicBezTo>
                    <a:pt x="10156" y="569"/>
                    <a:pt x="11027" y="1349"/>
                    <a:pt x="11233" y="2368"/>
                  </a:cubicBezTo>
                  <a:lnTo>
                    <a:pt x="12847" y="10310"/>
                  </a:lnTo>
                  <a:cubicBezTo>
                    <a:pt x="12958" y="10855"/>
                    <a:pt x="12856" y="11387"/>
                    <a:pt x="12569" y="11771"/>
                  </a:cubicBezTo>
                  <a:cubicBezTo>
                    <a:pt x="12333" y="12087"/>
                    <a:pt x="11973" y="12286"/>
                    <a:pt x="11580" y="12315"/>
                  </a:cubicBezTo>
                  <a:lnTo>
                    <a:pt x="4424" y="12908"/>
                  </a:lnTo>
                  <a:cubicBezTo>
                    <a:pt x="4384" y="12911"/>
                    <a:pt x="4344" y="12912"/>
                    <a:pt x="4304" y="12912"/>
                  </a:cubicBezTo>
                  <a:cubicBezTo>
                    <a:pt x="3403" y="12912"/>
                    <a:pt x="2522" y="12136"/>
                    <a:pt x="2315" y="11114"/>
                  </a:cubicBezTo>
                  <a:lnTo>
                    <a:pt x="701" y="3173"/>
                  </a:lnTo>
                  <a:cubicBezTo>
                    <a:pt x="590" y="2628"/>
                    <a:pt x="693" y="2095"/>
                    <a:pt x="981" y="1712"/>
                  </a:cubicBezTo>
                  <a:cubicBezTo>
                    <a:pt x="1216" y="1396"/>
                    <a:pt x="1577" y="1197"/>
                    <a:pt x="1970" y="1168"/>
                  </a:cubicBezTo>
                  <a:lnTo>
                    <a:pt x="9125" y="575"/>
                  </a:lnTo>
                  <a:cubicBezTo>
                    <a:pt x="9167" y="572"/>
                    <a:pt x="9210" y="569"/>
                    <a:pt x="9253" y="569"/>
                  </a:cubicBezTo>
                  <a:close/>
                  <a:moveTo>
                    <a:pt x="9244" y="1"/>
                  </a:moveTo>
                  <a:cubicBezTo>
                    <a:pt x="9189" y="1"/>
                    <a:pt x="9133" y="3"/>
                    <a:pt x="9078" y="7"/>
                  </a:cubicBezTo>
                  <a:lnTo>
                    <a:pt x="1922" y="600"/>
                  </a:lnTo>
                  <a:cubicBezTo>
                    <a:pt x="1359" y="647"/>
                    <a:pt x="864" y="919"/>
                    <a:pt x="526" y="1370"/>
                  </a:cubicBezTo>
                  <a:cubicBezTo>
                    <a:pt x="140" y="1884"/>
                    <a:pt x="0" y="2583"/>
                    <a:pt x="144" y="3287"/>
                  </a:cubicBezTo>
                  <a:lnTo>
                    <a:pt x="1757" y="11228"/>
                  </a:lnTo>
                  <a:cubicBezTo>
                    <a:pt x="2017" y="12507"/>
                    <a:pt x="3137" y="13483"/>
                    <a:pt x="4301" y="13483"/>
                  </a:cubicBezTo>
                  <a:cubicBezTo>
                    <a:pt x="4358" y="13483"/>
                    <a:pt x="4414" y="13480"/>
                    <a:pt x="4472" y="13475"/>
                  </a:cubicBezTo>
                  <a:lnTo>
                    <a:pt x="11627" y="12883"/>
                  </a:lnTo>
                  <a:cubicBezTo>
                    <a:pt x="12191" y="12837"/>
                    <a:pt x="12686" y="12563"/>
                    <a:pt x="13023" y="12113"/>
                  </a:cubicBezTo>
                  <a:cubicBezTo>
                    <a:pt x="13409" y="11600"/>
                    <a:pt x="13549" y="10900"/>
                    <a:pt x="13406" y="10197"/>
                  </a:cubicBezTo>
                  <a:lnTo>
                    <a:pt x="11792" y="2256"/>
                  </a:lnTo>
                  <a:cubicBezTo>
                    <a:pt x="11531" y="975"/>
                    <a:pt x="10412" y="1"/>
                    <a:pt x="9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2635825" y="2158125"/>
              <a:ext cx="329850" cy="322850"/>
            </a:xfrm>
            <a:custGeom>
              <a:rect b="b" l="l" r="r" t="t"/>
              <a:pathLst>
                <a:path extrusionOk="0" h="12914" w="13194">
                  <a:moveTo>
                    <a:pt x="9073" y="1"/>
                  </a:moveTo>
                  <a:cubicBezTo>
                    <a:pt x="9023" y="1"/>
                    <a:pt x="8973" y="3"/>
                    <a:pt x="8923" y="7"/>
                  </a:cubicBezTo>
                  <a:lnTo>
                    <a:pt x="1769" y="599"/>
                  </a:lnTo>
                  <a:cubicBezTo>
                    <a:pt x="682" y="689"/>
                    <a:pt x="0" y="1739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0" y="12913"/>
                  </a:cubicBezTo>
                  <a:cubicBezTo>
                    <a:pt x="4170" y="12913"/>
                    <a:pt x="4220" y="12911"/>
                    <a:pt x="4270" y="12907"/>
                  </a:cubicBezTo>
                  <a:lnTo>
                    <a:pt x="11425" y="12315"/>
                  </a:lnTo>
                  <a:cubicBezTo>
                    <a:pt x="12512" y="12224"/>
                    <a:pt x="13194" y="11174"/>
                    <a:pt x="12949" y="9968"/>
                  </a:cubicBezTo>
                  <a:lnTo>
                    <a:pt x="11335" y="2027"/>
                  </a:lnTo>
                  <a:cubicBezTo>
                    <a:pt x="11101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2631350" y="2151025"/>
              <a:ext cx="338725" cy="337075"/>
            </a:xfrm>
            <a:custGeom>
              <a:rect b="b" l="l" r="r" t="t"/>
              <a:pathLst>
                <a:path extrusionOk="0" h="13483" w="13549">
                  <a:moveTo>
                    <a:pt x="9253" y="570"/>
                  </a:moveTo>
                  <a:cubicBezTo>
                    <a:pt x="10155" y="570"/>
                    <a:pt x="11028" y="1348"/>
                    <a:pt x="11235" y="2368"/>
                  </a:cubicBezTo>
                  <a:lnTo>
                    <a:pt x="12848" y="10309"/>
                  </a:lnTo>
                  <a:cubicBezTo>
                    <a:pt x="12960" y="10854"/>
                    <a:pt x="12857" y="11386"/>
                    <a:pt x="12569" y="11771"/>
                  </a:cubicBezTo>
                  <a:cubicBezTo>
                    <a:pt x="12333" y="12087"/>
                    <a:pt x="11973" y="12285"/>
                    <a:pt x="11581" y="12315"/>
                  </a:cubicBezTo>
                  <a:lnTo>
                    <a:pt x="4425" y="12908"/>
                  </a:lnTo>
                  <a:cubicBezTo>
                    <a:pt x="4386" y="12911"/>
                    <a:pt x="4347" y="12912"/>
                    <a:pt x="4308" y="12912"/>
                  </a:cubicBezTo>
                  <a:cubicBezTo>
                    <a:pt x="3406" y="12912"/>
                    <a:pt x="2524" y="12137"/>
                    <a:pt x="2316" y="11113"/>
                  </a:cubicBezTo>
                  <a:lnTo>
                    <a:pt x="702" y="3172"/>
                  </a:lnTo>
                  <a:cubicBezTo>
                    <a:pt x="591" y="2628"/>
                    <a:pt x="693" y="2096"/>
                    <a:pt x="982" y="1711"/>
                  </a:cubicBezTo>
                  <a:cubicBezTo>
                    <a:pt x="1216" y="1395"/>
                    <a:pt x="1578" y="1196"/>
                    <a:pt x="1970" y="1167"/>
                  </a:cubicBezTo>
                  <a:lnTo>
                    <a:pt x="9126" y="574"/>
                  </a:lnTo>
                  <a:cubicBezTo>
                    <a:pt x="9168" y="571"/>
                    <a:pt x="9211" y="570"/>
                    <a:pt x="9253" y="570"/>
                  </a:cubicBezTo>
                  <a:close/>
                  <a:moveTo>
                    <a:pt x="9239" y="0"/>
                  </a:moveTo>
                  <a:cubicBezTo>
                    <a:pt x="9185" y="0"/>
                    <a:pt x="9131" y="2"/>
                    <a:pt x="9077" y="6"/>
                  </a:cubicBezTo>
                  <a:lnTo>
                    <a:pt x="1923" y="599"/>
                  </a:lnTo>
                  <a:cubicBezTo>
                    <a:pt x="1360" y="646"/>
                    <a:pt x="863" y="920"/>
                    <a:pt x="526" y="1369"/>
                  </a:cubicBezTo>
                  <a:cubicBezTo>
                    <a:pt x="140" y="1883"/>
                    <a:pt x="1" y="2582"/>
                    <a:pt x="144" y="3286"/>
                  </a:cubicBezTo>
                  <a:lnTo>
                    <a:pt x="1758" y="11227"/>
                  </a:lnTo>
                  <a:cubicBezTo>
                    <a:pt x="2018" y="12506"/>
                    <a:pt x="3137" y="13482"/>
                    <a:pt x="4301" y="13482"/>
                  </a:cubicBezTo>
                  <a:cubicBezTo>
                    <a:pt x="4359" y="13482"/>
                    <a:pt x="4415" y="13480"/>
                    <a:pt x="4473" y="13476"/>
                  </a:cubicBezTo>
                  <a:lnTo>
                    <a:pt x="11627" y="12883"/>
                  </a:lnTo>
                  <a:cubicBezTo>
                    <a:pt x="12190" y="12836"/>
                    <a:pt x="12687" y="12563"/>
                    <a:pt x="13024" y="12113"/>
                  </a:cubicBezTo>
                  <a:cubicBezTo>
                    <a:pt x="13410" y="11599"/>
                    <a:pt x="13549" y="10900"/>
                    <a:pt x="13406" y="10196"/>
                  </a:cubicBezTo>
                  <a:lnTo>
                    <a:pt x="11793" y="2255"/>
                  </a:lnTo>
                  <a:cubicBezTo>
                    <a:pt x="11532" y="973"/>
                    <a:pt x="10411" y="0"/>
                    <a:pt x="9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3434975" y="2091950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2" y="688"/>
                    <a:pt x="0" y="1740"/>
                    <a:pt x="245" y="2945"/>
                  </a:cubicBezTo>
                  <a:lnTo>
                    <a:pt x="1859" y="10886"/>
                  </a:lnTo>
                  <a:cubicBezTo>
                    <a:pt x="2093" y="12038"/>
                    <a:pt x="3088" y="12914"/>
                    <a:pt x="4122" y="12914"/>
                  </a:cubicBezTo>
                  <a:cubicBezTo>
                    <a:pt x="4171" y="12914"/>
                    <a:pt x="4221" y="12912"/>
                    <a:pt x="4270" y="12908"/>
                  </a:cubicBezTo>
                  <a:lnTo>
                    <a:pt x="11426" y="12315"/>
                  </a:lnTo>
                  <a:cubicBezTo>
                    <a:pt x="12512" y="12225"/>
                    <a:pt x="13195" y="11174"/>
                    <a:pt x="12949" y="9969"/>
                  </a:cubicBezTo>
                  <a:lnTo>
                    <a:pt x="11335" y="2028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3430550" y="2084825"/>
              <a:ext cx="338725" cy="337075"/>
            </a:xfrm>
            <a:custGeom>
              <a:rect b="b" l="l" r="r" t="t"/>
              <a:pathLst>
                <a:path extrusionOk="0" h="13483" w="13549">
                  <a:moveTo>
                    <a:pt x="9252" y="570"/>
                  </a:moveTo>
                  <a:cubicBezTo>
                    <a:pt x="10155" y="570"/>
                    <a:pt x="11027" y="1350"/>
                    <a:pt x="11234" y="2369"/>
                  </a:cubicBezTo>
                  <a:lnTo>
                    <a:pt x="12849" y="10309"/>
                  </a:lnTo>
                  <a:cubicBezTo>
                    <a:pt x="12959" y="10854"/>
                    <a:pt x="12858" y="11387"/>
                    <a:pt x="12569" y="11772"/>
                  </a:cubicBezTo>
                  <a:cubicBezTo>
                    <a:pt x="12334" y="12088"/>
                    <a:pt x="11973" y="12286"/>
                    <a:pt x="11580" y="12316"/>
                  </a:cubicBezTo>
                  <a:lnTo>
                    <a:pt x="4426" y="12908"/>
                  </a:lnTo>
                  <a:cubicBezTo>
                    <a:pt x="4382" y="12912"/>
                    <a:pt x="4338" y="12914"/>
                    <a:pt x="4294" y="12914"/>
                  </a:cubicBezTo>
                  <a:cubicBezTo>
                    <a:pt x="3386" y="12914"/>
                    <a:pt x="2523" y="12132"/>
                    <a:pt x="2316" y="11114"/>
                  </a:cubicBezTo>
                  <a:lnTo>
                    <a:pt x="702" y="3174"/>
                  </a:lnTo>
                  <a:cubicBezTo>
                    <a:pt x="591" y="2629"/>
                    <a:pt x="693" y="2096"/>
                    <a:pt x="982" y="1711"/>
                  </a:cubicBezTo>
                  <a:cubicBezTo>
                    <a:pt x="1217" y="1395"/>
                    <a:pt x="1578" y="1196"/>
                    <a:pt x="1971" y="1167"/>
                  </a:cubicBezTo>
                  <a:lnTo>
                    <a:pt x="9125" y="574"/>
                  </a:lnTo>
                  <a:cubicBezTo>
                    <a:pt x="9167" y="571"/>
                    <a:pt x="9210" y="570"/>
                    <a:pt x="9252" y="570"/>
                  </a:cubicBezTo>
                  <a:close/>
                  <a:moveTo>
                    <a:pt x="9238" y="1"/>
                  </a:moveTo>
                  <a:cubicBezTo>
                    <a:pt x="9184" y="1"/>
                    <a:pt x="9130" y="3"/>
                    <a:pt x="9077" y="7"/>
                  </a:cubicBezTo>
                  <a:lnTo>
                    <a:pt x="1922" y="599"/>
                  </a:lnTo>
                  <a:cubicBezTo>
                    <a:pt x="1359" y="647"/>
                    <a:pt x="863" y="920"/>
                    <a:pt x="525" y="1369"/>
                  </a:cubicBezTo>
                  <a:cubicBezTo>
                    <a:pt x="139" y="1884"/>
                    <a:pt x="0" y="2582"/>
                    <a:pt x="144" y="3287"/>
                  </a:cubicBezTo>
                  <a:lnTo>
                    <a:pt x="1756" y="11228"/>
                  </a:lnTo>
                  <a:cubicBezTo>
                    <a:pt x="2017" y="12506"/>
                    <a:pt x="3136" y="13483"/>
                    <a:pt x="4301" y="13483"/>
                  </a:cubicBezTo>
                  <a:cubicBezTo>
                    <a:pt x="4358" y="13483"/>
                    <a:pt x="4414" y="13480"/>
                    <a:pt x="4472" y="13476"/>
                  </a:cubicBezTo>
                  <a:lnTo>
                    <a:pt x="11626" y="12883"/>
                  </a:lnTo>
                  <a:cubicBezTo>
                    <a:pt x="12189" y="12837"/>
                    <a:pt x="12686" y="12563"/>
                    <a:pt x="13024" y="12114"/>
                  </a:cubicBezTo>
                  <a:cubicBezTo>
                    <a:pt x="13410" y="11599"/>
                    <a:pt x="13548" y="10900"/>
                    <a:pt x="13405" y="10196"/>
                  </a:cubicBezTo>
                  <a:lnTo>
                    <a:pt x="11791" y="2255"/>
                  </a:lnTo>
                  <a:cubicBezTo>
                    <a:pt x="11531" y="974"/>
                    <a:pt x="10407" y="1"/>
                    <a:pt x="9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2329000" y="2647825"/>
              <a:ext cx="329900" cy="322825"/>
            </a:xfrm>
            <a:custGeom>
              <a:rect b="b" l="l" r="r" t="t"/>
              <a:pathLst>
                <a:path extrusionOk="0" h="12913" w="13196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6"/>
                  </a:cubicBezTo>
                  <a:lnTo>
                    <a:pt x="1860" y="10885"/>
                  </a:lnTo>
                  <a:cubicBezTo>
                    <a:pt x="2094" y="12037"/>
                    <a:pt x="3089" y="12913"/>
                    <a:pt x="4124" y="12913"/>
                  </a:cubicBezTo>
                  <a:cubicBezTo>
                    <a:pt x="4173" y="12913"/>
                    <a:pt x="4223" y="12911"/>
                    <a:pt x="4272" y="12907"/>
                  </a:cubicBezTo>
                  <a:lnTo>
                    <a:pt x="11427" y="12314"/>
                  </a:lnTo>
                  <a:cubicBezTo>
                    <a:pt x="12514" y="12224"/>
                    <a:pt x="13195" y="11173"/>
                    <a:pt x="12950" y="9968"/>
                  </a:cubicBezTo>
                  <a:lnTo>
                    <a:pt x="11336" y="2028"/>
                  </a:lnTo>
                  <a:cubicBezTo>
                    <a:pt x="11103" y="876"/>
                    <a:pt x="10108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2324575" y="2640725"/>
              <a:ext cx="338750" cy="337050"/>
            </a:xfrm>
            <a:custGeom>
              <a:rect b="b" l="l" r="r" t="t"/>
              <a:pathLst>
                <a:path extrusionOk="0" h="13482" w="13550">
                  <a:moveTo>
                    <a:pt x="9253" y="568"/>
                  </a:moveTo>
                  <a:cubicBezTo>
                    <a:pt x="10155" y="568"/>
                    <a:pt x="11027" y="1348"/>
                    <a:pt x="11235" y="2367"/>
                  </a:cubicBezTo>
                  <a:lnTo>
                    <a:pt x="12849" y="10308"/>
                  </a:lnTo>
                  <a:cubicBezTo>
                    <a:pt x="12959" y="10853"/>
                    <a:pt x="12858" y="11386"/>
                    <a:pt x="12569" y="11771"/>
                  </a:cubicBezTo>
                  <a:cubicBezTo>
                    <a:pt x="12333" y="12086"/>
                    <a:pt x="11973" y="12284"/>
                    <a:pt x="11580" y="12314"/>
                  </a:cubicBezTo>
                  <a:lnTo>
                    <a:pt x="4425" y="12906"/>
                  </a:lnTo>
                  <a:cubicBezTo>
                    <a:pt x="4384" y="12909"/>
                    <a:pt x="4343" y="12911"/>
                    <a:pt x="4302" y="12911"/>
                  </a:cubicBezTo>
                  <a:cubicBezTo>
                    <a:pt x="3401" y="12911"/>
                    <a:pt x="2524" y="12134"/>
                    <a:pt x="2316" y="11113"/>
                  </a:cubicBezTo>
                  <a:lnTo>
                    <a:pt x="702" y="3172"/>
                  </a:lnTo>
                  <a:cubicBezTo>
                    <a:pt x="592" y="2628"/>
                    <a:pt x="693" y="2094"/>
                    <a:pt x="981" y="1710"/>
                  </a:cubicBezTo>
                  <a:cubicBezTo>
                    <a:pt x="1217" y="1394"/>
                    <a:pt x="1577" y="1195"/>
                    <a:pt x="1970" y="1166"/>
                  </a:cubicBezTo>
                  <a:lnTo>
                    <a:pt x="9125" y="574"/>
                  </a:lnTo>
                  <a:cubicBezTo>
                    <a:pt x="9168" y="570"/>
                    <a:pt x="9211" y="568"/>
                    <a:pt x="9253" y="568"/>
                  </a:cubicBezTo>
                  <a:close/>
                  <a:moveTo>
                    <a:pt x="9243" y="1"/>
                  </a:moveTo>
                  <a:cubicBezTo>
                    <a:pt x="9188" y="1"/>
                    <a:pt x="9133" y="3"/>
                    <a:pt x="9078" y="7"/>
                  </a:cubicBezTo>
                  <a:lnTo>
                    <a:pt x="1922" y="600"/>
                  </a:lnTo>
                  <a:cubicBezTo>
                    <a:pt x="1359" y="646"/>
                    <a:pt x="864" y="919"/>
                    <a:pt x="526" y="1369"/>
                  </a:cubicBezTo>
                  <a:cubicBezTo>
                    <a:pt x="140" y="1884"/>
                    <a:pt x="0" y="2583"/>
                    <a:pt x="144" y="3287"/>
                  </a:cubicBezTo>
                  <a:lnTo>
                    <a:pt x="1758" y="11227"/>
                  </a:lnTo>
                  <a:cubicBezTo>
                    <a:pt x="2018" y="12506"/>
                    <a:pt x="3137" y="13482"/>
                    <a:pt x="4301" y="13482"/>
                  </a:cubicBezTo>
                  <a:cubicBezTo>
                    <a:pt x="4358" y="13482"/>
                    <a:pt x="4415" y="13480"/>
                    <a:pt x="4472" y="13475"/>
                  </a:cubicBezTo>
                  <a:lnTo>
                    <a:pt x="11627" y="12882"/>
                  </a:lnTo>
                  <a:cubicBezTo>
                    <a:pt x="12189" y="12836"/>
                    <a:pt x="12686" y="12563"/>
                    <a:pt x="13024" y="12113"/>
                  </a:cubicBezTo>
                  <a:cubicBezTo>
                    <a:pt x="13410" y="11599"/>
                    <a:pt x="13549" y="10899"/>
                    <a:pt x="13406" y="10195"/>
                  </a:cubicBezTo>
                  <a:lnTo>
                    <a:pt x="11792" y="2255"/>
                  </a:lnTo>
                  <a:cubicBezTo>
                    <a:pt x="11532" y="974"/>
                    <a:pt x="10413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2728600" y="2614725"/>
              <a:ext cx="329875" cy="322825"/>
            </a:xfrm>
            <a:custGeom>
              <a:rect b="b" l="l" r="r" t="t"/>
              <a:pathLst>
                <a:path extrusionOk="0" h="12913" w="13195">
                  <a:moveTo>
                    <a:pt x="9074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39"/>
                    <a:pt x="245" y="2945"/>
                  </a:cubicBezTo>
                  <a:lnTo>
                    <a:pt x="1859" y="10886"/>
                  </a:lnTo>
                  <a:cubicBezTo>
                    <a:pt x="2093" y="12036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2" y="12224"/>
                    <a:pt x="13195" y="11174"/>
                    <a:pt x="12950" y="9968"/>
                  </a:cubicBezTo>
                  <a:lnTo>
                    <a:pt x="11336" y="2027"/>
                  </a:lnTo>
                  <a:cubicBezTo>
                    <a:pt x="11101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2724150" y="2607600"/>
              <a:ext cx="338775" cy="337075"/>
            </a:xfrm>
            <a:custGeom>
              <a:rect b="b" l="l" r="r" t="t"/>
              <a:pathLst>
                <a:path extrusionOk="0" h="13483" w="13551">
                  <a:moveTo>
                    <a:pt x="9253" y="570"/>
                  </a:moveTo>
                  <a:cubicBezTo>
                    <a:pt x="10155" y="570"/>
                    <a:pt x="11028" y="1349"/>
                    <a:pt x="11235" y="2368"/>
                  </a:cubicBezTo>
                  <a:lnTo>
                    <a:pt x="12849" y="10310"/>
                  </a:lnTo>
                  <a:cubicBezTo>
                    <a:pt x="12960" y="10855"/>
                    <a:pt x="12857" y="11388"/>
                    <a:pt x="12568" y="11773"/>
                  </a:cubicBezTo>
                  <a:cubicBezTo>
                    <a:pt x="12334" y="12088"/>
                    <a:pt x="11973" y="12287"/>
                    <a:pt x="11581" y="12316"/>
                  </a:cubicBezTo>
                  <a:lnTo>
                    <a:pt x="4425" y="12908"/>
                  </a:lnTo>
                  <a:cubicBezTo>
                    <a:pt x="4381" y="12912"/>
                    <a:pt x="4337" y="12914"/>
                    <a:pt x="4293" y="12914"/>
                  </a:cubicBezTo>
                  <a:cubicBezTo>
                    <a:pt x="3391" y="12914"/>
                    <a:pt x="2523" y="12133"/>
                    <a:pt x="2316" y="11115"/>
                  </a:cubicBezTo>
                  <a:lnTo>
                    <a:pt x="703" y="3174"/>
                  </a:lnTo>
                  <a:cubicBezTo>
                    <a:pt x="592" y="2628"/>
                    <a:pt x="694" y="2095"/>
                    <a:pt x="983" y="1711"/>
                  </a:cubicBezTo>
                  <a:cubicBezTo>
                    <a:pt x="1218" y="1395"/>
                    <a:pt x="1579" y="1197"/>
                    <a:pt x="1972" y="1167"/>
                  </a:cubicBezTo>
                  <a:lnTo>
                    <a:pt x="9126" y="575"/>
                  </a:lnTo>
                  <a:cubicBezTo>
                    <a:pt x="9169" y="571"/>
                    <a:pt x="9212" y="570"/>
                    <a:pt x="9253" y="570"/>
                  </a:cubicBezTo>
                  <a:close/>
                  <a:moveTo>
                    <a:pt x="9243" y="1"/>
                  </a:moveTo>
                  <a:cubicBezTo>
                    <a:pt x="9188" y="1"/>
                    <a:pt x="9133" y="3"/>
                    <a:pt x="9079" y="7"/>
                  </a:cubicBezTo>
                  <a:lnTo>
                    <a:pt x="1923" y="600"/>
                  </a:lnTo>
                  <a:cubicBezTo>
                    <a:pt x="1360" y="647"/>
                    <a:pt x="864" y="920"/>
                    <a:pt x="527" y="1369"/>
                  </a:cubicBezTo>
                  <a:cubicBezTo>
                    <a:pt x="141" y="1884"/>
                    <a:pt x="1" y="2583"/>
                    <a:pt x="144" y="3287"/>
                  </a:cubicBezTo>
                  <a:lnTo>
                    <a:pt x="1758" y="11228"/>
                  </a:lnTo>
                  <a:cubicBezTo>
                    <a:pt x="2018" y="12507"/>
                    <a:pt x="3137" y="13483"/>
                    <a:pt x="4302" y="13483"/>
                  </a:cubicBezTo>
                  <a:cubicBezTo>
                    <a:pt x="4359" y="13483"/>
                    <a:pt x="4416" y="13481"/>
                    <a:pt x="4473" y="13476"/>
                  </a:cubicBezTo>
                  <a:lnTo>
                    <a:pt x="11627" y="12884"/>
                  </a:lnTo>
                  <a:cubicBezTo>
                    <a:pt x="12190" y="12836"/>
                    <a:pt x="12687" y="12563"/>
                    <a:pt x="13024" y="12114"/>
                  </a:cubicBezTo>
                  <a:cubicBezTo>
                    <a:pt x="13410" y="11599"/>
                    <a:pt x="13550" y="10901"/>
                    <a:pt x="13407" y="10196"/>
                  </a:cubicBezTo>
                  <a:lnTo>
                    <a:pt x="11793" y="2255"/>
                  </a:lnTo>
                  <a:cubicBezTo>
                    <a:pt x="11532" y="974"/>
                    <a:pt x="10408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3128150" y="2581625"/>
              <a:ext cx="329925" cy="322850"/>
            </a:xfrm>
            <a:custGeom>
              <a:rect b="b" l="l" r="r" t="t"/>
              <a:pathLst>
                <a:path extrusionOk="0" h="12914" w="13197">
                  <a:moveTo>
                    <a:pt x="9075" y="0"/>
                  </a:moveTo>
                  <a:cubicBezTo>
                    <a:pt x="9025" y="0"/>
                    <a:pt x="8975" y="2"/>
                    <a:pt x="8925" y="7"/>
                  </a:cubicBezTo>
                  <a:lnTo>
                    <a:pt x="1770" y="599"/>
                  </a:lnTo>
                  <a:cubicBezTo>
                    <a:pt x="684" y="688"/>
                    <a:pt x="1" y="1740"/>
                    <a:pt x="247" y="2946"/>
                  </a:cubicBezTo>
                  <a:lnTo>
                    <a:pt x="1861" y="10887"/>
                  </a:lnTo>
                  <a:cubicBezTo>
                    <a:pt x="2094" y="12037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4" y="12225"/>
                    <a:pt x="13197" y="11174"/>
                    <a:pt x="12951" y="9968"/>
                  </a:cubicBezTo>
                  <a:lnTo>
                    <a:pt x="11337" y="2028"/>
                  </a:lnTo>
                  <a:cubicBezTo>
                    <a:pt x="11103" y="877"/>
                    <a:pt x="10109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3123750" y="2574500"/>
              <a:ext cx="338750" cy="337100"/>
            </a:xfrm>
            <a:custGeom>
              <a:rect b="b" l="l" r="r" t="t"/>
              <a:pathLst>
                <a:path extrusionOk="0" h="13484" w="13550">
                  <a:moveTo>
                    <a:pt x="9253" y="570"/>
                  </a:moveTo>
                  <a:cubicBezTo>
                    <a:pt x="10155" y="570"/>
                    <a:pt x="11027" y="1350"/>
                    <a:pt x="11234" y="2369"/>
                  </a:cubicBezTo>
                  <a:lnTo>
                    <a:pt x="12848" y="10309"/>
                  </a:lnTo>
                  <a:cubicBezTo>
                    <a:pt x="12958" y="10854"/>
                    <a:pt x="12857" y="11387"/>
                    <a:pt x="12568" y="11772"/>
                  </a:cubicBezTo>
                  <a:cubicBezTo>
                    <a:pt x="12333" y="12088"/>
                    <a:pt x="11972" y="12286"/>
                    <a:pt x="11580" y="12316"/>
                  </a:cubicBezTo>
                  <a:lnTo>
                    <a:pt x="4425" y="12909"/>
                  </a:lnTo>
                  <a:cubicBezTo>
                    <a:pt x="4384" y="12912"/>
                    <a:pt x="4343" y="12913"/>
                    <a:pt x="4301" y="12913"/>
                  </a:cubicBezTo>
                  <a:cubicBezTo>
                    <a:pt x="3391" y="12913"/>
                    <a:pt x="2523" y="12136"/>
                    <a:pt x="2315" y="11114"/>
                  </a:cubicBezTo>
                  <a:lnTo>
                    <a:pt x="702" y="3174"/>
                  </a:lnTo>
                  <a:cubicBezTo>
                    <a:pt x="591" y="2629"/>
                    <a:pt x="692" y="2095"/>
                    <a:pt x="981" y="1711"/>
                  </a:cubicBezTo>
                  <a:cubicBezTo>
                    <a:pt x="1217" y="1395"/>
                    <a:pt x="1577" y="1197"/>
                    <a:pt x="1970" y="1167"/>
                  </a:cubicBezTo>
                  <a:lnTo>
                    <a:pt x="9126" y="575"/>
                  </a:lnTo>
                  <a:cubicBezTo>
                    <a:pt x="9167" y="571"/>
                    <a:pt x="9210" y="570"/>
                    <a:pt x="9253" y="570"/>
                  </a:cubicBezTo>
                  <a:close/>
                  <a:moveTo>
                    <a:pt x="9240" y="1"/>
                  </a:moveTo>
                  <a:cubicBezTo>
                    <a:pt x="9186" y="1"/>
                    <a:pt x="9132" y="3"/>
                    <a:pt x="9078" y="7"/>
                  </a:cubicBezTo>
                  <a:lnTo>
                    <a:pt x="1923" y="600"/>
                  </a:lnTo>
                  <a:cubicBezTo>
                    <a:pt x="1359" y="647"/>
                    <a:pt x="864" y="920"/>
                    <a:pt x="527" y="1369"/>
                  </a:cubicBezTo>
                  <a:cubicBezTo>
                    <a:pt x="139" y="1884"/>
                    <a:pt x="1" y="2583"/>
                    <a:pt x="144" y="3287"/>
                  </a:cubicBezTo>
                  <a:lnTo>
                    <a:pt x="1758" y="11228"/>
                  </a:lnTo>
                  <a:cubicBezTo>
                    <a:pt x="2017" y="12507"/>
                    <a:pt x="3137" y="13483"/>
                    <a:pt x="4302" y="13483"/>
                  </a:cubicBezTo>
                  <a:cubicBezTo>
                    <a:pt x="4358" y="13483"/>
                    <a:pt x="4415" y="13481"/>
                    <a:pt x="4472" y="13476"/>
                  </a:cubicBezTo>
                  <a:lnTo>
                    <a:pt x="11628" y="12884"/>
                  </a:lnTo>
                  <a:cubicBezTo>
                    <a:pt x="12190" y="12836"/>
                    <a:pt x="12686" y="12563"/>
                    <a:pt x="13024" y="12114"/>
                  </a:cubicBezTo>
                  <a:cubicBezTo>
                    <a:pt x="13410" y="11599"/>
                    <a:pt x="13550" y="10900"/>
                    <a:pt x="13407" y="10196"/>
                  </a:cubicBezTo>
                  <a:lnTo>
                    <a:pt x="11791" y="2255"/>
                  </a:lnTo>
                  <a:cubicBezTo>
                    <a:pt x="11531" y="973"/>
                    <a:pt x="10410" y="1"/>
                    <a:pt x="9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3527775" y="2548525"/>
              <a:ext cx="329900" cy="322875"/>
            </a:xfrm>
            <a:custGeom>
              <a:rect b="b" l="l" r="r" t="t"/>
              <a:pathLst>
                <a:path extrusionOk="0" h="12915" w="13196">
                  <a:moveTo>
                    <a:pt x="9075" y="0"/>
                  </a:moveTo>
                  <a:cubicBezTo>
                    <a:pt x="9025" y="0"/>
                    <a:pt x="8975" y="3"/>
                    <a:pt x="8925" y="7"/>
                  </a:cubicBezTo>
                  <a:lnTo>
                    <a:pt x="1769" y="599"/>
                  </a:lnTo>
                  <a:cubicBezTo>
                    <a:pt x="683" y="689"/>
                    <a:pt x="1" y="1740"/>
                    <a:pt x="245" y="2946"/>
                  </a:cubicBezTo>
                  <a:lnTo>
                    <a:pt x="1859" y="10887"/>
                  </a:lnTo>
                  <a:cubicBezTo>
                    <a:pt x="2093" y="12038"/>
                    <a:pt x="3088" y="12914"/>
                    <a:pt x="4123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6"/>
                  </a:lnTo>
                  <a:cubicBezTo>
                    <a:pt x="12513" y="12225"/>
                    <a:pt x="13195" y="11175"/>
                    <a:pt x="12950" y="9968"/>
                  </a:cubicBezTo>
                  <a:lnTo>
                    <a:pt x="11336" y="2028"/>
                  </a:lnTo>
                  <a:cubicBezTo>
                    <a:pt x="11102" y="877"/>
                    <a:pt x="10108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3523350" y="2541450"/>
              <a:ext cx="338750" cy="337050"/>
            </a:xfrm>
            <a:custGeom>
              <a:rect b="b" l="l" r="r" t="t"/>
              <a:pathLst>
                <a:path extrusionOk="0" h="13482" w="13550">
                  <a:moveTo>
                    <a:pt x="9253" y="568"/>
                  </a:moveTo>
                  <a:cubicBezTo>
                    <a:pt x="10155" y="568"/>
                    <a:pt x="11027" y="1348"/>
                    <a:pt x="11235" y="2367"/>
                  </a:cubicBezTo>
                  <a:lnTo>
                    <a:pt x="12849" y="10309"/>
                  </a:lnTo>
                  <a:cubicBezTo>
                    <a:pt x="12959" y="10854"/>
                    <a:pt x="12858" y="11386"/>
                    <a:pt x="12569" y="11770"/>
                  </a:cubicBezTo>
                  <a:cubicBezTo>
                    <a:pt x="12334" y="12086"/>
                    <a:pt x="11973" y="12285"/>
                    <a:pt x="11580" y="12314"/>
                  </a:cubicBezTo>
                  <a:lnTo>
                    <a:pt x="4425" y="12907"/>
                  </a:lnTo>
                  <a:cubicBezTo>
                    <a:pt x="4381" y="12910"/>
                    <a:pt x="4337" y="12912"/>
                    <a:pt x="4294" y="12912"/>
                  </a:cubicBezTo>
                  <a:cubicBezTo>
                    <a:pt x="3390" y="12912"/>
                    <a:pt x="2523" y="12132"/>
                    <a:pt x="2316" y="11113"/>
                  </a:cubicBezTo>
                  <a:lnTo>
                    <a:pt x="702" y="3172"/>
                  </a:lnTo>
                  <a:cubicBezTo>
                    <a:pt x="592" y="2627"/>
                    <a:pt x="693" y="2094"/>
                    <a:pt x="982" y="1709"/>
                  </a:cubicBezTo>
                  <a:cubicBezTo>
                    <a:pt x="1217" y="1393"/>
                    <a:pt x="1578" y="1196"/>
                    <a:pt x="1971" y="1167"/>
                  </a:cubicBezTo>
                  <a:lnTo>
                    <a:pt x="9125" y="574"/>
                  </a:lnTo>
                  <a:cubicBezTo>
                    <a:pt x="9168" y="570"/>
                    <a:pt x="9210" y="568"/>
                    <a:pt x="9253" y="568"/>
                  </a:cubicBezTo>
                  <a:close/>
                  <a:moveTo>
                    <a:pt x="9235" y="1"/>
                  </a:moveTo>
                  <a:cubicBezTo>
                    <a:pt x="9182" y="1"/>
                    <a:pt x="9130" y="2"/>
                    <a:pt x="9078" y="6"/>
                  </a:cubicBezTo>
                  <a:lnTo>
                    <a:pt x="1922" y="599"/>
                  </a:lnTo>
                  <a:cubicBezTo>
                    <a:pt x="1359" y="645"/>
                    <a:pt x="863" y="918"/>
                    <a:pt x="525" y="1369"/>
                  </a:cubicBezTo>
                  <a:cubicBezTo>
                    <a:pt x="139" y="1883"/>
                    <a:pt x="0" y="2582"/>
                    <a:pt x="144" y="3286"/>
                  </a:cubicBezTo>
                  <a:lnTo>
                    <a:pt x="1758" y="11226"/>
                  </a:lnTo>
                  <a:cubicBezTo>
                    <a:pt x="2017" y="12505"/>
                    <a:pt x="3137" y="13481"/>
                    <a:pt x="4302" y="13481"/>
                  </a:cubicBezTo>
                  <a:cubicBezTo>
                    <a:pt x="4358" y="13481"/>
                    <a:pt x="4414" y="13479"/>
                    <a:pt x="4472" y="13474"/>
                  </a:cubicBezTo>
                  <a:lnTo>
                    <a:pt x="11627" y="12882"/>
                  </a:lnTo>
                  <a:cubicBezTo>
                    <a:pt x="12191" y="12836"/>
                    <a:pt x="12686" y="12562"/>
                    <a:pt x="13024" y="12112"/>
                  </a:cubicBezTo>
                  <a:cubicBezTo>
                    <a:pt x="13410" y="11597"/>
                    <a:pt x="13550" y="10899"/>
                    <a:pt x="13406" y="10195"/>
                  </a:cubicBezTo>
                  <a:lnTo>
                    <a:pt x="11792" y="2255"/>
                  </a:lnTo>
                  <a:cubicBezTo>
                    <a:pt x="11532" y="971"/>
                    <a:pt x="10409" y="1"/>
                    <a:pt x="9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2421800" y="3104400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69" y="599"/>
                  </a:lnTo>
                  <a:cubicBezTo>
                    <a:pt x="683" y="689"/>
                    <a:pt x="1" y="1739"/>
                    <a:pt x="245" y="2946"/>
                  </a:cubicBezTo>
                  <a:lnTo>
                    <a:pt x="1859" y="10887"/>
                  </a:lnTo>
                  <a:cubicBezTo>
                    <a:pt x="2094" y="12037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5"/>
                  </a:lnTo>
                  <a:cubicBezTo>
                    <a:pt x="12514" y="12224"/>
                    <a:pt x="13195" y="11174"/>
                    <a:pt x="12950" y="9968"/>
                  </a:cubicBezTo>
                  <a:lnTo>
                    <a:pt x="11337" y="2027"/>
                  </a:lnTo>
                  <a:cubicBezTo>
                    <a:pt x="11103" y="877"/>
                    <a:pt x="10109" y="1"/>
                    <a:pt x="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2417400" y="3097250"/>
              <a:ext cx="338725" cy="337125"/>
            </a:xfrm>
            <a:custGeom>
              <a:rect b="b" l="l" r="r" t="t"/>
              <a:pathLst>
                <a:path extrusionOk="0" h="13485" w="13549">
                  <a:moveTo>
                    <a:pt x="9253" y="572"/>
                  </a:moveTo>
                  <a:cubicBezTo>
                    <a:pt x="10155" y="572"/>
                    <a:pt x="11026" y="1352"/>
                    <a:pt x="11233" y="2371"/>
                  </a:cubicBezTo>
                  <a:lnTo>
                    <a:pt x="12847" y="10311"/>
                  </a:lnTo>
                  <a:cubicBezTo>
                    <a:pt x="12957" y="10856"/>
                    <a:pt x="12856" y="11388"/>
                    <a:pt x="12567" y="11773"/>
                  </a:cubicBezTo>
                  <a:cubicBezTo>
                    <a:pt x="12332" y="12089"/>
                    <a:pt x="11971" y="12287"/>
                    <a:pt x="11578" y="12317"/>
                  </a:cubicBezTo>
                  <a:lnTo>
                    <a:pt x="4422" y="12910"/>
                  </a:lnTo>
                  <a:cubicBezTo>
                    <a:pt x="4381" y="12913"/>
                    <a:pt x="4340" y="12915"/>
                    <a:pt x="4300" y="12915"/>
                  </a:cubicBezTo>
                  <a:cubicBezTo>
                    <a:pt x="3404" y="12915"/>
                    <a:pt x="2521" y="12136"/>
                    <a:pt x="2314" y="11115"/>
                  </a:cubicBezTo>
                  <a:lnTo>
                    <a:pt x="700" y="3175"/>
                  </a:lnTo>
                  <a:cubicBezTo>
                    <a:pt x="590" y="2630"/>
                    <a:pt x="691" y="2098"/>
                    <a:pt x="980" y="1713"/>
                  </a:cubicBezTo>
                  <a:cubicBezTo>
                    <a:pt x="1215" y="1397"/>
                    <a:pt x="1576" y="1199"/>
                    <a:pt x="1969" y="1169"/>
                  </a:cubicBezTo>
                  <a:lnTo>
                    <a:pt x="9124" y="576"/>
                  </a:lnTo>
                  <a:cubicBezTo>
                    <a:pt x="9166" y="573"/>
                    <a:pt x="9210" y="572"/>
                    <a:pt x="9252" y="572"/>
                  </a:cubicBezTo>
                  <a:close/>
                  <a:moveTo>
                    <a:pt x="9254" y="1"/>
                  </a:moveTo>
                  <a:cubicBezTo>
                    <a:pt x="9195" y="1"/>
                    <a:pt x="9136" y="3"/>
                    <a:pt x="9077" y="8"/>
                  </a:cubicBezTo>
                  <a:lnTo>
                    <a:pt x="1923" y="601"/>
                  </a:lnTo>
                  <a:cubicBezTo>
                    <a:pt x="1359" y="648"/>
                    <a:pt x="863" y="922"/>
                    <a:pt x="525" y="1371"/>
                  </a:cubicBezTo>
                  <a:cubicBezTo>
                    <a:pt x="139" y="1885"/>
                    <a:pt x="0" y="2584"/>
                    <a:pt x="144" y="3288"/>
                  </a:cubicBezTo>
                  <a:lnTo>
                    <a:pt x="1757" y="11229"/>
                  </a:lnTo>
                  <a:cubicBezTo>
                    <a:pt x="2016" y="12508"/>
                    <a:pt x="3136" y="13484"/>
                    <a:pt x="4301" y="13484"/>
                  </a:cubicBezTo>
                  <a:cubicBezTo>
                    <a:pt x="4357" y="13484"/>
                    <a:pt x="4413" y="13482"/>
                    <a:pt x="4471" y="13478"/>
                  </a:cubicBezTo>
                  <a:lnTo>
                    <a:pt x="11627" y="12885"/>
                  </a:lnTo>
                  <a:cubicBezTo>
                    <a:pt x="12189" y="12838"/>
                    <a:pt x="12685" y="12565"/>
                    <a:pt x="13023" y="12115"/>
                  </a:cubicBezTo>
                  <a:cubicBezTo>
                    <a:pt x="13409" y="11601"/>
                    <a:pt x="13549" y="10902"/>
                    <a:pt x="13405" y="10198"/>
                  </a:cubicBezTo>
                  <a:lnTo>
                    <a:pt x="11791" y="2257"/>
                  </a:lnTo>
                  <a:cubicBezTo>
                    <a:pt x="11532" y="981"/>
                    <a:pt x="10419" y="1"/>
                    <a:pt x="9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2821400" y="3071300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4" y="1"/>
                  </a:moveTo>
                  <a:cubicBezTo>
                    <a:pt x="9024" y="1"/>
                    <a:pt x="8974" y="3"/>
                    <a:pt x="8924" y="7"/>
                  </a:cubicBezTo>
                  <a:lnTo>
                    <a:pt x="1769" y="600"/>
                  </a:lnTo>
                  <a:cubicBezTo>
                    <a:pt x="683" y="689"/>
                    <a:pt x="0" y="1741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5"/>
                  </a:lnTo>
                  <a:cubicBezTo>
                    <a:pt x="12512" y="12226"/>
                    <a:pt x="13195" y="11175"/>
                    <a:pt x="12949" y="9968"/>
                  </a:cubicBezTo>
                  <a:lnTo>
                    <a:pt x="11335" y="2028"/>
                  </a:lnTo>
                  <a:cubicBezTo>
                    <a:pt x="11101" y="877"/>
                    <a:pt x="10108" y="1"/>
                    <a:pt x="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2816975" y="3064175"/>
              <a:ext cx="338750" cy="337100"/>
            </a:xfrm>
            <a:custGeom>
              <a:rect b="b" l="l" r="r" t="t"/>
              <a:pathLst>
                <a:path extrusionOk="0" h="13484" w="13550">
                  <a:moveTo>
                    <a:pt x="9253" y="571"/>
                  </a:moveTo>
                  <a:cubicBezTo>
                    <a:pt x="10154" y="571"/>
                    <a:pt x="11027" y="1351"/>
                    <a:pt x="11234" y="2370"/>
                  </a:cubicBezTo>
                  <a:lnTo>
                    <a:pt x="12847" y="10310"/>
                  </a:lnTo>
                  <a:cubicBezTo>
                    <a:pt x="12959" y="10855"/>
                    <a:pt x="12856" y="11388"/>
                    <a:pt x="12568" y="11772"/>
                  </a:cubicBezTo>
                  <a:cubicBezTo>
                    <a:pt x="12333" y="12088"/>
                    <a:pt x="11971" y="12286"/>
                    <a:pt x="11579" y="12316"/>
                  </a:cubicBezTo>
                  <a:lnTo>
                    <a:pt x="4424" y="12909"/>
                  </a:lnTo>
                  <a:cubicBezTo>
                    <a:pt x="4384" y="12912"/>
                    <a:pt x="4344" y="12914"/>
                    <a:pt x="4304" y="12914"/>
                  </a:cubicBezTo>
                  <a:cubicBezTo>
                    <a:pt x="3400" y="12914"/>
                    <a:pt x="2522" y="12137"/>
                    <a:pt x="2315" y="11116"/>
                  </a:cubicBezTo>
                  <a:lnTo>
                    <a:pt x="701" y="3175"/>
                  </a:lnTo>
                  <a:cubicBezTo>
                    <a:pt x="590" y="2629"/>
                    <a:pt x="692" y="2097"/>
                    <a:pt x="981" y="1712"/>
                  </a:cubicBezTo>
                  <a:cubicBezTo>
                    <a:pt x="1216" y="1397"/>
                    <a:pt x="1577" y="1198"/>
                    <a:pt x="1969" y="1168"/>
                  </a:cubicBezTo>
                  <a:lnTo>
                    <a:pt x="9125" y="575"/>
                  </a:lnTo>
                  <a:cubicBezTo>
                    <a:pt x="9167" y="572"/>
                    <a:pt x="9210" y="571"/>
                    <a:pt x="9253" y="571"/>
                  </a:cubicBezTo>
                  <a:close/>
                  <a:moveTo>
                    <a:pt x="9257" y="1"/>
                  </a:moveTo>
                  <a:cubicBezTo>
                    <a:pt x="9197" y="1"/>
                    <a:pt x="9137" y="3"/>
                    <a:pt x="9078" y="9"/>
                  </a:cubicBezTo>
                  <a:lnTo>
                    <a:pt x="1922" y="601"/>
                  </a:lnTo>
                  <a:cubicBezTo>
                    <a:pt x="1359" y="648"/>
                    <a:pt x="862" y="921"/>
                    <a:pt x="526" y="1370"/>
                  </a:cubicBezTo>
                  <a:cubicBezTo>
                    <a:pt x="139" y="1884"/>
                    <a:pt x="0" y="2583"/>
                    <a:pt x="143" y="3287"/>
                  </a:cubicBezTo>
                  <a:lnTo>
                    <a:pt x="1757" y="11228"/>
                  </a:lnTo>
                  <a:cubicBezTo>
                    <a:pt x="2017" y="12507"/>
                    <a:pt x="3136" y="13483"/>
                    <a:pt x="4301" y="13483"/>
                  </a:cubicBezTo>
                  <a:cubicBezTo>
                    <a:pt x="4358" y="13483"/>
                    <a:pt x="4414" y="13481"/>
                    <a:pt x="4472" y="13477"/>
                  </a:cubicBezTo>
                  <a:lnTo>
                    <a:pt x="11627" y="12884"/>
                  </a:lnTo>
                  <a:cubicBezTo>
                    <a:pt x="12190" y="12838"/>
                    <a:pt x="12687" y="12565"/>
                    <a:pt x="13023" y="12116"/>
                  </a:cubicBezTo>
                  <a:cubicBezTo>
                    <a:pt x="13409" y="11600"/>
                    <a:pt x="13549" y="10901"/>
                    <a:pt x="13406" y="10197"/>
                  </a:cubicBezTo>
                  <a:lnTo>
                    <a:pt x="11792" y="2256"/>
                  </a:lnTo>
                  <a:cubicBezTo>
                    <a:pt x="11532" y="980"/>
                    <a:pt x="10420" y="1"/>
                    <a:pt x="9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3220975" y="3038250"/>
              <a:ext cx="329900" cy="322825"/>
            </a:xfrm>
            <a:custGeom>
              <a:rect b="b" l="l" r="r" t="t"/>
              <a:pathLst>
                <a:path extrusionOk="0" h="12913" w="13196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4" y="688"/>
                    <a:pt x="1" y="1739"/>
                    <a:pt x="246" y="2945"/>
                  </a:cubicBezTo>
                  <a:lnTo>
                    <a:pt x="1860" y="10886"/>
                  </a:lnTo>
                  <a:cubicBezTo>
                    <a:pt x="2094" y="12036"/>
                    <a:pt x="3088" y="12913"/>
                    <a:pt x="4122" y="12913"/>
                  </a:cubicBezTo>
                  <a:cubicBezTo>
                    <a:pt x="4172" y="12913"/>
                    <a:pt x="4222" y="12911"/>
                    <a:pt x="4272" y="12907"/>
                  </a:cubicBezTo>
                  <a:lnTo>
                    <a:pt x="11426" y="12314"/>
                  </a:lnTo>
                  <a:cubicBezTo>
                    <a:pt x="12513" y="12224"/>
                    <a:pt x="13196" y="11173"/>
                    <a:pt x="12951" y="9968"/>
                  </a:cubicBezTo>
                  <a:lnTo>
                    <a:pt x="11337" y="2026"/>
                  </a:lnTo>
                  <a:cubicBezTo>
                    <a:pt x="11103" y="877"/>
                    <a:pt x="10110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47"/>
            <p:cNvSpPr/>
            <p:nvPr/>
          </p:nvSpPr>
          <p:spPr>
            <a:xfrm>
              <a:off x="3216550" y="3031100"/>
              <a:ext cx="338725" cy="337075"/>
            </a:xfrm>
            <a:custGeom>
              <a:rect b="b" l="l" r="r" t="t"/>
              <a:pathLst>
                <a:path extrusionOk="0" h="13483" w="13549">
                  <a:moveTo>
                    <a:pt x="9253" y="570"/>
                  </a:moveTo>
                  <a:cubicBezTo>
                    <a:pt x="10155" y="570"/>
                    <a:pt x="11027" y="1350"/>
                    <a:pt x="11235" y="2369"/>
                  </a:cubicBezTo>
                  <a:lnTo>
                    <a:pt x="12848" y="10310"/>
                  </a:lnTo>
                  <a:cubicBezTo>
                    <a:pt x="12959" y="10855"/>
                    <a:pt x="12857" y="11388"/>
                    <a:pt x="12568" y="11773"/>
                  </a:cubicBezTo>
                  <a:cubicBezTo>
                    <a:pt x="12332" y="12089"/>
                    <a:pt x="11972" y="12286"/>
                    <a:pt x="11579" y="12316"/>
                  </a:cubicBezTo>
                  <a:lnTo>
                    <a:pt x="4424" y="12908"/>
                  </a:lnTo>
                  <a:cubicBezTo>
                    <a:pt x="4384" y="12911"/>
                    <a:pt x="4344" y="12913"/>
                    <a:pt x="4304" y="12913"/>
                  </a:cubicBezTo>
                  <a:cubicBezTo>
                    <a:pt x="3406" y="12913"/>
                    <a:pt x="2523" y="12137"/>
                    <a:pt x="2316" y="11115"/>
                  </a:cubicBezTo>
                  <a:lnTo>
                    <a:pt x="702" y="3174"/>
                  </a:lnTo>
                  <a:cubicBezTo>
                    <a:pt x="591" y="2630"/>
                    <a:pt x="693" y="2097"/>
                    <a:pt x="980" y="1712"/>
                  </a:cubicBezTo>
                  <a:cubicBezTo>
                    <a:pt x="1216" y="1396"/>
                    <a:pt x="1576" y="1197"/>
                    <a:pt x="1969" y="1168"/>
                  </a:cubicBezTo>
                  <a:lnTo>
                    <a:pt x="9125" y="576"/>
                  </a:lnTo>
                  <a:cubicBezTo>
                    <a:pt x="9167" y="572"/>
                    <a:pt x="9210" y="570"/>
                    <a:pt x="9253" y="570"/>
                  </a:cubicBezTo>
                  <a:close/>
                  <a:moveTo>
                    <a:pt x="9255" y="0"/>
                  </a:moveTo>
                  <a:cubicBezTo>
                    <a:pt x="9196" y="0"/>
                    <a:pt x="9136" y="3"/>
                    <a:pt x="9077" y="8"/>
                  </a:cubicBezTo>
                  <a:lnTo>
                    <a:pt x="1923" y="600"/>
                  </a:lnTo>
                  <a:cubicBezTo>
                    <a:pt x="1360" y="647"/>
                    <a:pt x="863" y="920"/>
                    <a:pt x="526" y="1370"/>
                  </a:cubicBezTo>
                  <a:cubicBezTo>
                    <a:pt x="140" y="1885"/>
                    <a:pt x="1" y="2583"/>
                    <a:pt x="144" y="3288"/>
                  </a:cubicBezTo>
                  <a:lnTo>
                    <a:pt x="1758" y="11228"/>
                  </a:lnTo>
                  <a:cubicBezTo>
                    <a:pt x="2018" y="12506"/>
                    <a:pt x="3137" y="13483"/>
                    <a:pt x="4301" y="13483"/>
                  </a:cubicBezTo>
                  <a:cubicBezTo>
                    <a:pt x="4358" y="13483"/>
                    <a:pt x="4415" y="13480"/>
                    <a:pt x="4471" y="13476"/>
                  </a:cubicBezTo>
                  <a:lnTo>
                    <a:pt x="11627" y="12883"/>
                  </a:lnTo>
                  <a:cubicBezTo>
                    <a:pt x="12190" y="12837"/>
                    <a:pt x="12685" y="12564"/>
                    <a:pt x="13023" y="12114"/>
                  </a:cubicBezTo>
                  <a:cubicBezTo>
                    <a:pt x="13410" y="11599"/>
                    <a:pt x="13549" y="10900"/>
                    <a:pt x="13405" y="10196"/>
                  </a:cubicBezTo>
                  <a:lnTo>
                    <a:pt x="11792" y="2255"/>
                  </a:lnTo>
                  <a:cubicBezTo>
                    <a:pt x="11533" y="979"/>
                    <a:pt x="10420" y="0"/>
                    <a:pt x="9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47"/>
            <p:cNvSpPr/>
            <p:nvPr/>
          </p:nvSpPr>
          <p:spPr>
            <a:xfrm>
              <a:off x="3620575" y="3005125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2" y="689"/>
                    <a:pt x="1" y="1740"/>
                    <a:pt x="245" y="2946"/>
                  </a:cubicBezTo>
                  <a:lnTo>
                    <a:pt x="1859" y="10886"/>
                  </a:lnTo>
                  <a:cubicBezTo>
                    <a:pt x="2093" y="12038"/>
                    <a:pt x="3088" y="12914"/>
                    <a:pt x="4122" y="12914"/>
                  </a:cubicBezTo>
                  <a:cubicBezTo>
                    <a:pt x="4171" y="12914"/>
                    <a:pt x="4221" y="12912"/>
                    <a:pt x="4270" y="12908"/>
                  </a:cubicBezTo>
                  <a:lnTo>
                    <a:pt x="11426" y="12315"/>
                  </a:lnTo>
                  <a:cubicBezTo>
                    <a:pt x="12513" y="12225"/>
                    <a:pt x="13195" y="11174"/>
                    <a:pt x="12949" y="9969"/>
                  </a:cubicBezTo>
                  <a:lnTo>
                    <a:pt x="11335" y="2028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3616150" y="2998000"/>
              <a:ext cx="338725" cy="337075"/>
            </a:xfrm>
            <a:custGeom>
              <a:rect b="b" l="l" r="r" t="t"/>
              <a:pathLst>
                <a:path extrusionOk="0" h="13483" w="13549">
                  <a:moveTo>
                    <a:pt x="9252" y="570"/>
                  </a:moveTo>
                  <a:cubicBezTo>
                    <a:pt x="10154" y="570"/>
                    <a:pt x="11027" y="1350"/>
                    <a:pt x="11234" y="2370"/>
                  </a:cubicBezTo>
                  <a:lnTo>
                    <a:pt x="12849" y="10309"/>
                  </a:lnTo>
                  <a:cubicBezTo>
                    <a:pt x="12959" y="10854"/>
                    <a:pt x="12858" y="11387"/>
                    <a:pt x="12569" y="11772"/>
                  </a:cubicBezTo>
                  <a:cubicBezTo>
                    <a:pt x="12334" y="12088"/>
                    <a:pt x="11973" y="12285"/>
                    <a:pt x="11580" y="12316"/>
                  </a:cubicBezTo>
                  <a:lnTo>
                    <a:pt x="4425" y="12908"/>
                  </a:lnTo>
                  <a:cubicBezTo>
                    <a:pt x="4386" y="12911"/>
                    <a:pt x="4347" y="12913"/>
                    <a:pt x="4308" y="12913"/>
                  </a:cubicBezTo>
                  <a:cubicBezTo>
                    <a:pt x="3409" y="12913"/>
                    <a:pt x="2524" y="12138"/>
                    <a:pt x="2316" y="11114"/>
                  </a:cubicBezTo>
                  <a:lnTo>
                    <a:pt x="702" y="3174"/>
                  </a:lnTo>
                  <a:cubicBezTo>
                    <a:pt x="592" y="2629"/>
                    <a:pt x="693" y="2096"/>
                    <a:pt x="982" y="1711"/>
                  </a:cubicBezTo>
                  <a:cubicBezTo>
                    <a:pt x="1217" y="1395"/>
                    <a:pt x="1578" y="1196"/>
                    <a:pt x="1971" y="1168"/>
                  </a:cubicBezTo>
                  <a:lnTo>
                    <a:pt x="9125" y="576"/>
                  </a:lnTo>
                  <a:cubicBezTo>
                    <a:pt x="9168" y="572"/>
                    <a:pt x="9210" y="570"/>
                    <a:pt x="9252" y="570"/>
                  </a:cubicBezTo>
                  <a:close/>
                  <a:moveTo>
                    <a:pt x="9255" y="0"/>
                  </a:moveTo>
                  <a:cubicBezTo>
                    <a:pt x="9196" y="0"/>
                    <a:pt x="9136" y="3"/>
                    <a:pt x="9077" y="8"/>
                  </a:cubicBezTo>
                  <a:lnTo>
                    <a:pt x="1922" y="600"/>
                  </a:lnTo>
                  <a:cubicBezTo>
                    <a:pt x="1359" y="647"/>
                    <a:pt x="864" y="920"/>
                    <a:pt x="525" y="1369"/>
                  </a:cubicBezTo>
                  <a:cubicBezTo>
                    <a:pt x="139" y="1884"/>
                    <a:pt x="0" y="2583"/>
                    <a:pt x="144" y="3288"/>
                  </a:cubicBezTo>
                  <a:lnTo>
                    <a:pt x="1757" y="11228"/>
                  </a:lnTo>
                  <a:cubicBezTo>
                    <a:pt x="2017" y="12506"/>
                    <a:pt x="3136" y="13483"/>
                    <a:pt x="4300" y="13483"/>
                  </a:cubicBezTo>
                  <a:cubicBezTo>
                    <a:pt x="4357" y="13483"/>
                    <a:pt x="4414" y="13480"/>
                    <a:pt x="4471" y="13476"/>
                  </a:cubicBezTo>
                  <a:lnTo>
                    <a:pt x="11626" y="12883"/>
                  </a:lnTo>
                  <a:cubicBezTo>
                    <a:pt x="12190" y="12837"/>
                    <a:pt x="12685" y="12564"/>
                    <a:pt x="13024" y="12114"/>
                  </a:cubicBezTo>
                  <a:cubicBezTo>
                    <a:pt x="13410" y="11599"/>
                    <a:pt x="13548" y="10900"/>
                    <a:pt x="13405" y="10196"/>
                  </a:cubicBezTo>
                  <a:lnTo>
                    <a:pt x="11792" y="2256"/>
                  </a:lnTo>
                  <a:cubicBezTo>
                    <a:pt x="11532" y="981"/>
                    <a:pt x="10419" y="0"/>
                    <a:pt x="9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2514600" y="3561000"/>
              <a:ext cx="329900" cy="322825"/>
            </a:xfrm>
            <a:custGeom>
              <a:rect b="b" l="l" r="r" t="t"/>
              <a:pathLst>
                <a:path extrusionOk="0" h="12913" w="13196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3" y="688"/>
                    <a:pt x="1" y="1740"/>
                    <a:pt x="246" y="2945"/>
                  </a:cubicBezTo>
                  <a:lnTo>
                    <a:pt x="1859" y="10886"/>
                  </a:lnTo>
                  <a:cubicBezTo>
                    <a:pt x="2093" y="12036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3" y="12224"/>
                    <a:pt x="13195" y="11174"/>
                    <a:pt x="12951" y="9968"/>
                  </a:cubicBezTo>
                  <a:lnTo>
                    <a:pt x="11337" y="2027"/>
                  </a:lnTo>
                  <a:cubicBezTo>
                    <a:pt x="11103" y="877"/>
                    <a:pt x="10109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2510175" y="3553850"/>
              <a:ext cx="338750" cy="337100"/>
            </a:xfrm>
            <a:custGeom>
              <a:rect b="b" l="l" r="r" t="t"/>
              <a:pathLst>
                <a:path extrusionOk="0" h="13484" w="13550">
                  <a:moveTo>
                    <a:pt x="9254" y="571"/>
                  </a:moveTo>
                  <a:cubicBezTo>
                    <a:pt x="10155" y="571"/>
                    <a:pt x="11027" y="1351"/>
                    <a:pt x="11235" y="2370"/>
                  </a:cubicBezTo>
                  <a:lnTo>
                    <a:pt x="12848" y="10310"/>
                  </a:lnTo>
                  <a:cubicBezTo>
                    <a:pt x="12958" y="10855"/>
                    <a:pt x="12857" y="11388"/>
                    <a:pt x="12568" y="11773"/>
                  </a:cubicBezTo>
                  <a:cubicBezTo>
                    <a:pt x="12333" y="12089"/>
                    <a:pt x="11973" y="12288"/>
                    <a:pt x="11580" y="12317"/>
                  </a:cubicBezTo>
                  <a:lnTo>
                    <a:pt x="4425" y="12909"/>
                  </a:lnTo>
                  <a:cubicBezTo>
                    <a:pt x="4386" y="12912"/>
                    <a:pt x="4347" y="12914"/>
                    <a:pt x="4308" y="12914"/>
                  </a:cubicBezTo>
                  <a:cubicBezTo>
                    <a:pt x="3409" y="12914"/>
                    <a:pt x="2523" y="12138"/>
                    <a:pt x="2315" y="11116"/>
                  </a:cubicBezTo>
                  <a:lnTo>
                    <a:pt x="701" y="3175"/>
                  </a:lnTo>
                  <a:cubicBezTo>
                    <a:pt x="591" y="2630"/>
                    <a:pt x="693" y="2097"/>
                    <a:pt x="981" y="1712"/>
                  </a:cubicBezTo>
                  <a:cubicBezTo>
                    <a:pt x="1217" y="1396"/>
                    <a:pt x="1577" y="1199"/>
                    <a:pt x="1970" y="1168"/>
                  </a:cubicBezTo>
                  <a:lnTo>
                    <a:pt x="9125" y="576"/>
                  </a:lnTo>
                  <a:cubicBezTo>
                    <a:pt x="9168" y="572"/>
                    <a:pt x="9211" y="571"/>
                    <a:pt x="9254" y="571"/>
                  </a:cubicBezTo>
                  <a:close/>
                  <a:moveTo>
                    <a:pt x="9253" y="1"/>
                  </a:moveTo>
                  <a:cubicBezTo>
                    <a:pt x="9194" y="1"/>
                    <a:pt x="9136" y="3"/>
                    <a:pt x="9078" y="8"/>
                  </a:cubicBezTo>
                  <a:lnTo>
                    <a:pt x="1922" y="601"/>
                  </a:lnTo>
                  <a:cubicBezTo>
                    <a:pt x="1360" y="648"/>
                    <a:pt x="864" y="921"/>
                    <a:pt x="526" y="1370"/>
                  </a:cubicBezTo>
                  <a:cubicBezTo>
                    <a:pt x="140" y="1885"/>
                    <a:pt x="0" y="2584"/>
                    <a:pt x="144" y="3288"/>
                  </a:cubicBezTo>
                  <a:lnTo>
                    <a:pt x="1758" y="11229"/>
                  </a:lnTo>
                  <a:cubicBezTo>
                    <a:pt x="2018" y="12508"/>
                    <a:pt x="3137" y="13484"/>
                    <a:pt x="4302" y="13484"/>
                  </a:cubicBezTo>
                  <a:cubicBezTo>
                    <a:pt x="4358" y="13484"/>
                    <a:pt x="4416" y="13482"/>
                    <a:pt x="4472" y="13477"/>
                  </a:cubicBezTo>
                  <a:lnTo>
                    <a:pt x="11628" y="12885"/>
                  </a:lnTo>
                  <a:cubicBezTo>
                    <a:pt x="12191" y="12837"/>
                    <a:pt x="12686" y="12564"/>
                    <a:pt x="13024" y="12114"/>
                  </a:cubicBezTo>
                  <a:cubicBezTo>
                    <a:pt x="13410" y="11600"/>
                    <a:pt x="13550" y="10902"/>
                    <a:pt x="13406" y="10197"/>
                  </a:cubicBezTo>
                  <a:lnTo>
                    <a:pt x="11792" y="2256"/>
                  </a:lnTo>
                  <a:cubicBezTo>
                    <a:pt x="11531" y="979"/>
                    <a:pt x="10411" y="1"/>
                    <a:pt x="9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2914200" y="3527900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4" y="0"/>
                  </a:moveTo>
                  <a:cubicBezTo>
                    <a:pt x="9024" y="0"/>
                    <a:pt x="8974" y="2"/>
                    <a:pt x="8924" y="7"/>
                  </a:cubicBezTo>
                  <a:lnTo>
                    <a:pt x="1769" y="599"/>
                  </a:lnTo>
                  <a:cubicBezTo>
                    <a:pt x="683" y="688"/>
                    <a:pt x="0" y="1740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2" y="12225"/>
                    <a:pt x="13195" y="11174"/>
                    <a:pt x="12949" y="9968"/>
                  </a:cubicBezTo>
                  <a:lnTo>
                    <a:pt x="11335" y="2027"/>
                  </a:lnTo>
                  <a:cubicBezTo>
                    <a:pt x="11102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2909725" y="3520775"/>
              <a:ext cx="338800" cy="337125"/>
            </a:xfrm>
            <a:custGeom>
              <a:rect b="b" l="l" r="r" t="t"/>
              <a:pathLst>
                <a:path extrusionOk="0" h="13485" w="13552">
                  <a:moveTo>
                    <a:pt x="9255" y="570"/>
                  </a:moveTo>
                  <a:cubicBezTo>
                    <a:pt x="10156" y="570"/>
                    <a:pt x="11029" y="1350"/>
                    <a:pt x="11236" y="2369"/>
                  </a:cubicBezTo>
                  <a:lnTo>
                    <a:pt x="12850" y="10309"/>
                  </a:lnTo>
                  <a:cubicBezTo>
                    <a:pt x="12961" y="10854"/>
                    <a:pt x="12859" y="11387"/>
                    <a:pt x="12571" y="11772"/>
                  </a:cubicBezTo>
                  <a:cubicBezTo>
                    <a:pt x="12336" y="12088"/>
                    <a:pt x="11975" y="12287"/>
                    <a:pt x="11582" y="12316"/>
                  </a:cubicBezTo>
                  <a:lnTo>
                    <a:pt x="4427" y="12909"/>
                  </a:lnTo>
                  <a:cubicBezTo>
                    <a:pt x="4389" y="12911"/>
                    <a:pt x="4351" y="12913"/>
                    <a:pt x="4313" y="12913"/>
                  </a:cubicBezTo>
                  <a:cubicBezTo>
                    <a:pt x="3406" y="12913"/>
                    <a:pt x="2526" y="12139"/>
                    <a:pt x="2318" y="11115"/>
                  </a:cubicBezTo>
                  <a:lnTo>
                    <a:pt x="704" y="3174"/>
                  </a:lnTo>
                  <a:cubicBezTo>
                    <a:pt x="593" y="2629"/>
                    <a:pt x="695" y="2096"/>
                    <a:pt x="984" y="1711"/>
                  </a:cubicBezTo>
                  <a:cubicBezTo>
                    <a:pt x="1219" y="1395"/>
                    <a:pt x="1580" y="1197"/>
                    <a:pt x="1973" y="1168"/>
                  </a:cubicBezTo>
                  <a:lnTo>
                    <a:pt x="9127" y="576"/>
                  </a:lnTo>
                  <a:cubicBezTo>
                    <a:pt x="9170" y="573"/>
                    <a:pt x="9212" y="570"/>
                    <a:pt x="9255" y="570"/>
                  </a:cubicBezTo>
                  <a:close/>
                  <a:moveTo>
                    <a:pt x="9259" y="0"/>
                  </a:moveTo>
                  <a:cubicBezTo>
                    <a:pt x="9199" y="0"/>
                    <a:pt x="9139" y="3"/>
                    <a:pt x="9079" y="8"/>
                  </a:cubicBezTo>
                  <a:lnTo>
                    <a:pt x="1924" y="601"/>
                  </a:lnTo>
                  <a:cubicBezTo>
                    <a:pt x="1361" y="647"/>
                    <a:pt x="864" y="920"/>
                    <a:pt x="527" y="1371"/>
                  </a:cubicBezTo>
                  <a:cubicBezTo>
                    <a:pt x="141" y="1884"/>
                    <a:pt x="1" y="2583"/>
                    <a:pt x="145" y="3287"/>
                  </a:cubicBezTo>
                  <a:lnTo>
                    <a:pt x="1759" y="11229"/>
                  </a:lnTo>
                  <a:cubicBezTo>
                    <a:pt x="2019" y="12507"/>
                    <a:pt x="3139" y="13484"/>
                    <a:pt x="4302" y="13484"/>
                  </a:cubicBezTo>
                  <a:cubicBezTo>
                    <a:pt x="4360" y="13484"/>
                    <a:pt x="4416" y="13481"/>
                    <a:pt x="4474" y="13476"/>
                  </a:cubicBezTo>
                  <a:lnTo>
                    <a:pt x="11629" y="12884"/>
                  </a:lnTo>
                  <a:cubicBezTo>
                    <a:pt x="12191" y="12837"/>
                    <a:pt x="12688" y="12564"/>
                    <a:pt x="13025" y="12114"/>
                  </a:cubicBezTo>
                  <a:cubicBezTo>
                    <a:pt x="13411" y="11600"/>
                    <a:pt x="13551" y="10901"/>
                    <a:pt x="13408" y="10196"/>
                  </a:cubicBezTo>
                  <a:lnTo>
                    <a:pt x="11793" y="2256"/>
                  </a:lnTo>
                  <a:cubicBezTo>
                    <a:pt x="11533" y="981"/>
                    <a:pt x="10424" y="0"/>
                    <a:pt x="9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47"/>
            <p:cNvSpPr/>
            <p:nvPr/>
          </p:nvSpPr>
          <p:spPr>
            <a:xfrm>
              <a:off x="3313775" y="3494800"/>
              <a:ext cx="329900" cy="322875"/>
            </a:xfrm>
            <a:custGeom>
              <a:rect b="b" l="l" r="r" t="t"/>
              <a:pathLst>
                <a:path extrusionOk="0" h="12915" w="13196">
                  <a:moveTo>
                    <a:pt x="9073" y="1"/>
                  </a:moveTo>
                  <a:cubicBezTo>
                    <a:pt x="9024" y="1"/>
                    <a:pt x="8975" y="3"/>
                    <a:pt x="8925" y="7"/>
                  </a:cubicBezTo>
                  <a:lnTo>
                    <a:pt x="1770" y="599"/>
                  </a:lnTo>
                  <a:cubicBezTo>
                    <a:pt x="684" y="689"/>
                    <a:pt x="1" y="1740"/>
                    <a:pt x="246" y="2947"/>
                  </a:cubicBezTo>
                  <a:lnTo>
                    <a:pt x="1860" y="10887"/>
                  </a:lnTo>
                  <a:cubicBezTo>
                    <a:pt x="2094" y="12038"/>
                    <a:pt x="3088" y="12914"/>
                    <a:pt x="4123" y="12914"/>
                  </a:cubicBezTo>
                  <a:cubicBezTo>
                    <a:pt x="4173" y="12914"/>
                    <a:pt x="4222" y="12912"/>
                    <a:pt x="4272" y="12908"/>
                  </a:cubicBezTo>
                  <a:lnTo>
                    <a:pt x="11426" y="12316"/>
                  </a:lnTo>
                  <a:cubicBezTo>
                    <a:pt x="12513" y="12225"/>
                    <a:pt x="13196" y="11174"/>
                    <a:pt x="12950" y="9968"/>
                  </a:cubicBezTo>
                  <a:lnTo>
                    <a:pt x="11336" y="2028"/>
                  </a:lnTo>
                  <a:cubicBezTo>
                    <a:pt x="11102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3309350" y="3487675"/>
              <a:ext cx="338750" cy="337125"/>
            </a:xfrm>
            <a:custGeom>
              <a:rect b="b" l="l" r="r" t="t"/>
              <a:pathLst>
                <a:path extrusionOk="0" h="13485" w="13550">
                  <a:moveTo>
                    <a:pt x="9254" y="570"/>
                  </a:moveTo>
                  <a:lnTo>
                    <a:pt x="9254" y="570"/>
                  </a:lnTo>
                  <a:cubicBezTo>
                    <a:pt x="10155" y="571"/>
                    <a:pt x="11028" y="1351"/>
                    <a:pt x="11235" y="2371"/>
                  </a:cubicBezTo>
                  <a:lnTo>
                    <a:pt x="12849" y="10311"/>
                  </a:lnTo>
                  <a:cubicBezTo>
                    <a:pt x="12960" y="10857"/>
                    <a:pt x="12858" y="11390"/>
                    <a:pt x="12569" y="11773"/>
                  </a:cubicBezTo>
                  <a:cubicBezTo>
                    <a:pt x="12334" y="12089"/>
                    <a:pt x="11973" y="12288"/>
                    <a:pt x="11581" y="12317"/>
                  </a:cubicBezTo>
                  <a:lnTo>
                    <a:pt x="4425" y="12910"/>
                  </a:lnTo>
                  <a:cubicBezTo>
                    <a:pt x="4385" y="12913"/>
                    <a:pt x="4345" y="12914"/>
                    <a:pt x="4306" y="12914"/>
                  </a:cubicBezTo>
                  <a:cubicBezTo>
                    <a:pt x="3400" y="12914"/>
                    <a:pt x="2524" y="12137"/>
                    <a:pt x="2317" y="11115"/>
                  </a:cubicBezTo>
                  <a:lnTo>
                    <a:pt x="703" y="3174"/>
                  </a:lnTo>
                  <a:cubicBezTo>
                    <a:pt x="591" y="2629"/>
                    <a:pt x="694" y="2096"/>
                    <a:pt x="983" y="1713"/>
                  </a:cubicBezTo>
                  <a:cubicBezTo>
                    <a:pt x="1217" y="1397"/>
                    <a:pt x="1577" y="1198"/>
                    <a:pt x="1970" y="1169"/>
                  </a:cubicBezTo>
                  <a:lnTo>
                    <a:pt x="9126" y="576"/>
                  </a:lnTo>
                  <a:cubicBezTo>
                    <a:pt x="9170" y="573"/>
                    <a:pt x="9211" y="570"/>
                    <a:pt x="9254" y="570"/>
                  </a:cubicBezTo>
                  <a:close/>
                  <a:moveTo>
                    <a:pt x="9262" y="0"/>
                  </a:moveTo>
                  <a:cubicBezTo>
                    <a:pt x="9201" y="0"/>
                    <a:pt x="9140" y="3"/>
                    <a:pt x="9078" y="8"/>
                  </a:cubicBezTo>
                  <a:lnTo>
                    <a:pt x="1923" y="601"/>
                  </a:lnTo>
                  <a:cubicBezTo>
                    <a:pt x="1360" y="647"/>
                    <a:pt x="864" y="920"/>
                    <a:pt x="527" y="1371"/>
                  </a:cubicBezTo>
                  <a:cubicBezTo>
                    <a:pt x="141" y="1884"/>
                    <a:pt x="1" y="2584"/>
                    <a:pt x="144" y="3288"/>
                  </a:cubicBezTo>
                  <a:lnTo>
                    <a:pt x="1758" y="11229"/>
                  </a:lnTo>
                  <a:cubicBezTo>
                    <a:pt x="2018" y="12507"/>
                    <a:pt x="3137" y="13484"/>
                    <a:pt x="4302" y="13484"/>
                  </a:cubicBezTo>
                  <a:cubicBezTo>
                    <a:pt x="4358" y="13484"/>
                    <a:pt x="4415" y="13482"/>
                    <a:pt x="4471" y="13476"/>
                  </a:cubicBezTo>
                  <a:lnTo>
                    <a:pt x="11627" y="12884"/>
                  </a:lnTo>
                  <a:cubicBezTo>
                    <a:pt x="12190" y="12838"/>
                    <a:pt x="12687" y="12564"/>
                    <a:pt x="13024" y="12114"/>
                  </a:cubicBezTo>
                  <a:cubicBezTo>
                    <a:pt x="13410" y="11601"/>
                    <a:pt x="13550" y="10901"/>
                    <a:pt x="13407" y="10197"/>
                  </a:cubicBezTo>
                  <a:lnTo>
                    <a:pt x="11793" y="2257"/>
                  </a:lnTo>
                  <a:cubicBezTo>
                    <a:pt x="11533" y="982"/>
                    <a:pt x="10424" y="0"/>
                    <a:pt x="9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3713350" y="3461700"/>
              <a:ext cx="329925" cy="322875"/>
            </a:xfrm>
            <a:custGeom>
              <a:rect b="b" l="l" r="r" t="t"/>
              <a:pathLst>
                <a:path extrusionOk="0" h="12915" w="13197">
                  <a:moveTo>
                    <a:pt x="9073" y="1"/>
                  </a:moveTo>
                  <a:cubicBezTo>
                    <a:pt x="9024" y="1"/>
                    <a:pt x="8974" y="3"/>
                    <a:pt x="8925" y="7"/>
                  </a:cubicBezTo>
                  <a:lnTo>
                    <a:pt x="1770" y="599"/>
                  </a:lnTo>
                  <a:cubicBezTo>
                    <a:pt x="683" y="690"/>
                    <a:pt x="1" y="1740"/>
                    <a:pt x="247" y="2947"/>
                  </a:cubicBezTo>
                  <a:lnTo>
                    <a:pt x="1860" y="10887"/>
                  </a:lnTo>
                  <a:cubicBezTo>
                    <a:pt x="2094" y="12038"/>
                    <a:pt x="3088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7" y="12316"/>
                  </a:lnTo>
                  <a:cubicBezTo>
                    <a:pt x="12514" y="12225"/>
                    <a:pt x="13196" y="11175"/>
                    <a:pt x="12950" y="9969"/>
                  </a:cubicBezTo>
                  <a:lnTo>
                    <a:pt x="11336" y="2028"/>
                  </a:lnTo>
                  <a:cubicBezTo>
                    <a:pt x="11103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3708925" y="3454575"/>
              <a:ext cx="338750" cy="337125"/>
            </a:xfrm>
            <a:custGeom>
              <a:rect b="b" l="l" r="r" t="t"/>
              <a:pathLst>
                <a:path extrusionOk="0" h="13485" w="13550">
                  <a:moveTo>
                    <a:pt x="9253" y="571"/>
                  </a:moveTo>
                  <a:lnTo>
                    <a:pt x="9253" y="571"/>
                  </a:lnTo>
                  <a:cubicBezTo>
                    <a:pt x="10155" y="571"/>
                    <a:pt x="11028" y="1351"/>
                    <a:pt x="11235" y="2370"/>
                  </a:cubicBezTo>
                  <a:lnTo>
                    <a:pt x="12849" y="10310"/>
                  </a:lnTo>
                  <a:cubicBezTo>
                    <a:pt x="12959" y="10855"/>
                    <a:pt x="12858" y="11387"/>
                    <a:pt x="12570" y="11772"/>
                  </a:cubicBezTo>
                  <a:cubicBezTo>
                    <a:pt x="12334" y="12088"/>
                    <a:pt x="11974" y="12287"/>
                    <a:pt x="11581" y="12316"/>
                  </a:cubicBezTo>
                  <a:lnTo>
                    <a:pt x="4426" y="12909"/>
                  </a:lnTo>
                  <a:cubicBezTo>
                    <a:pt x="4386" y="12912"/>
                    <a:pt x="4346" y="12913"/>
                    <a:pt x="4306" y="12913"/>
                  </a:cubicBezTo>
                  <a:cubicBezTo>
                    <a:pt x="3407" y="12913"/>
                    <a:pt x="2525" y="12136"/>
                    <a:pt x="2316" y="11115"/>
                  </a:cubicBezTo>
                  <a:lnTo>
                    <a:pt x="703" y="3174"/>
                  </a:lnTo>
                  <a:cubicBezTo>
                    <a:pt x="593" y="2629"/>
                    <a:pt x="694" y="2096"/>
                    <a:pt x="983" y="1712"/>
                  </a:cubicBezTo>
                  <a:cubicBezTo>
                    <a:pt x="1218" y="1396"/>
                    <a:pt x="1578" y="1198"/>
                    <a:pt x="1971" y="1169"/>
                  </a:cubicBezTo>
                  <a:lnTo>
                    <a:pt x="9126" y="576"/>
                  </a:lnTo>
                  <a:cubicBezTo>
                    <a:pt x="9169" y="573"/>
                    <a:pt x="9211" y="571"/>
                    <a:pt x="9253" y="571"/>
                  </a:cubicBezTo>
                  <a:close/>
                  <a:moveTo>
                    <a:pt x="9256" y="1"/>
                  </a:moveTo>
                  <a:cubicBezTo>
                    <a:pt x="9197" y="1"/>
                    <a:pt x="9138" y="3"/>
                    <a:pt x="9079" y="8"/>
                  </a:cubicBezTo>
                  <a:lnTo>
                    <a:pt x="1924" y="601"/>
                  </a:lnTo>
                  <a:cubicBezTo>
                    <a:pt x="1360" y="647"/>
                    <a:pt x="864" y="920"/>
                    <a:pt x="526" y="1370"/>
                  </a:cubicBezTo>
                  <a:cubicBezTo>
                    <a:pt x="140" y="1884"/>
                    <a:pt x="0" y="2584"/>
                    <a:pt x="145" y="3288"/>
                  </a:cubicBezTo>
                  <a:lnTo>
                    <a:pt x="1759" y="11229"/>
                  </a:lnTo>
                  <a:cubicBezTo>
                    <a:pt x="2018" y="12508"/>
                    <a:pt x="3137" y="13484"/>
                    <a:pt x="4302" y="13484"/>
                  </a:cubicBezTo>
                  <a:cubicBezTo>
                    <a:pt x="4358" y="13484"/>
                    <a:pt x="4416" y="13482"/>
                    <a:pt x="4473" y="13476"/>
                  </a:cubicBezTo>
                  <a:lnTo>
                    <a:pt x="11627" y="12884"/>
                  </a:lnTo>
                  <a:cubicBezTo>
                    <a:pt x="12191" y="12838"/>
                    <a:pt x="12687" y="12565"/>
                    <a:pt x="13025" y="12114"/>
                  </a:cubicBezTo>
                  <a:cubicBezTo>
                    <a:pt x="13411" y="11600"/>
                    <a:pt x="13550" y="10901"/>
                    <a:pt x="13407" y="10197"/>
                  </a:cubicBezTo>
                  <a:lnTo>
                    <a:pt x="11792" y="2257"/>
                  </a:lnTo>
                  <a:cubicBezTo>
                    <a:pt x="11533" y="982"/>
                    <a:pt x="10410" y="1"/>
                    <a:pt x="9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47"/>
            <p:cNvSpPr/>
            <p:nvPr/>
          </p:nvSpPr>
          <p:spPr>
            <a:xfrm>
              <a:off x="2607400" y="4017575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70" y="600"/>
                  </a:lnTo>
                  <a:cubicBezTo>
                    <a:pt x="683" y="689"/>
                    <a:pt x="1" y="1741"/>
                    <a:pt x="247" y="2946"/>
                  </a:cubicBezTo>
                  <a:lnTo>
                    <a:pt x="1860" y="10887"/>
                  </a:lnTo>
                  <a:cubicBezTo>
                    <a:pt x="2093" y="12038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5"/>
                  </a:lnTo>
                  <a:cubicBezTo>
                    <a:pt x="12514" y="12226"/>
                    <a:pt x="13196" y="11175"/>
                    <a:pt x="12951" y="9968"/>
                  </a:cubicBezTo>
                  <a:lnTo>
                    <a:pt x="11337" y="2027"/>
                  </a:lnTo>
                  <a:cubicBezTo>
                    <a:pt x="11103" y="877"/>
                    <a:pt x="10109" y="1"/>
                    <a:pt x="9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47"/>
            <p:cNvSpPr/>
            <p:nvPr/>
          </p:nvSpPr>
          <p:spPr>
            <a:xfrm>
              <a:off x="3007000" y="3984500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3" y="0"/>
                  </a:moveTo>
                  <a:cubicBezTo>
                    <a:pt x="9023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40"/>
                    <a:pt x="245" y="2945"/>
                  </a:cubicBezTo>
                  <a:lnTo>
                    <a:pt x="1859" y="10886"/>
                  </a:lnTo>
                  <a:cubicBezTo>
                    <a:pt x="2093" y="12038"/>
                    <a:pt x="3087" y="12914"/>
                    <a:pt x="4122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5"/>
                  </a:lnTo>
                  <a:cubicBezTo>
                    <a:pt x="12512" y="12225"/>
                    <a:pt x="13195" y="11174"/>
                    <a:pt x="12950" y="9969"/>
                  </a:cubicBezTo>
                  <a:lnTo>
                    <a:pt x="11336" y="2027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3406600" y="3951400"/>
              <a:ext cx="329875" cy="322850"/>
            </a:xfrm>
            <a:custGeom>
              <a:rect b="b" l="l" r="r" t="t"/>
              <a:pathLst>
                <a:path extrusionOk="0" h="12914" w="13195">
                  <a:moveTo>
                    <a:pt x="9073" y="0"/>
                  </a:moveTo>
                  <a:cubicBezTo>
                    <a:pt x="9023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2" y="689"/>
                    <a:pt x="0" y="1740"/>
                    <a:pt x="245" y="2946"/>
                  </a:cubicBezTo>
                  <a:lnTo>
                    <a:pt x="1859" y="10886"/>
                  </a:lnTo>
                  <a:cubicBezTo>
                    <a:pt x="2093" y="12037"/>
                    <a:pt x="3086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5" y="12315"/>
                  </a:lnTo>
                  <a:cubicBezTo>
                    <a:pt x="12512" y="12225"/>
                    <a:pt x="13195" y="11174"/>
                    <a:pt x="12949" y="9968"/>
                  </a:cubicBezTo>
                  <a:lnTo>
                    <a:pt x="11335" y="2028"/>
                  </a:lnTo>
                  <a:cubicBezTo>
                    <a:pt x="11101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3806175" y="3918325"/>
              <a:ext cx="329875" cy="322825"/>
            </a:xfrm>
            <a:custGeom>
              <a:rect b="b" l="l" r="r" t="t"/>
              <a:pathLst>
                <a:path extrusionOk="0" h="12913" w="13195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2" y="688"/>
                    <a:pt x="1" y="1739"/>
                    <a:pt x="246" y="2945"/>
                  </a:cubicBezTo>
                  <a:lnTo>
                    <a:pt x="1860" y="10885"/>
                  </a:lnTo>
                  <a:cubicBezTo>
                    <a:pt x="2093" y="12036"/>
                    <a:pt x="3087" y="12913"/>
                    <a:pt x="4120" y="12913"/>
                  </a:cubicBezTo>
                  <a:cubicBezTo>
                    <a:pt x="4170" y="12913"/>
                    <a:pt x="4220" y="12911"/>
                    <a:pt x="4270" y="12907"/>
                  </a:cubicBezTo>
                  <a:lnTo>
                    <a:pt x="11426" y="12314"/>
                  </a:lnTo>
                  <a:cubicBezTo>
                    <a:pt x="12513" y="12224"/>
                    <a:pt x="13194" y="11173"/>
                    <a:pt x="12949" y="9968"/>
                  </a:cubicBezTo>
                  <a:lnTo>
                    <a:pt x="11336" y="2027"/>
                  </a:lnTo>
                  <a:cubicBezTo>
                    <a:pt x="11102" y="876"/>
                    <a:pt x="10108" y="0"/>
                    <a:pt x="9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2869400" y="1956725"/>
              <a:ext cx="661875" cy="659475"/>
            </a:xfrm>
            <a:custGeom>
              <a:rect b="b" l="l" r="r" t="t"/>
              <a:pathLst>
                <a:path extrusionOk="0" h="26379" w="26475">
                  <a:moveTo>
                    <a:pt x="18267" y="143"/>
                  </a:moveTo>
                  <a:cubicBezTo>
                    <a:pt x="20333" y="143"/>
                    <a:pt x="22325" y="1903"/>
                    <a:pt x="22794" y="4204"/>
                  </a:cubicBezTo>
                  <a:lnTo>
                    <a:pt x="26073" y="20337"/>
                  </a:lnTo>
                  <a:cubicBezTo>
                    <a:pt x="26326" y="21586"/>
                    <a:pt x="26086" y="22816"/>
                    <a:pt x="25413" y="23714"/>
                  </a:cubicBezTo>
                  <a:cubicBezTo>
                    <a:pt x="24840" y="24477"/>
                    <a:pt x="23998" y="24940"/>
                    <a:pt x="23041" y="25019"/>
                  </a:cubicBezTo>
                  <a:lnTo>
                    <a:pt x="8504" y="26224"/>
                  </a:lnTo>
                  <a:cubicBezTo>
                    <a:pt x="8409" y="26231"/>
                    <a:pt x="8313" y="26235"/>
                    <a:pt x="8218" y="26235"/>
                  </a:cubicBezTo>
                  <a:cubicBezTo>
                    <a:pt x="6144" y="26235"/>
                    <a:pt x="4149" y="24480"/>
                    <a:pt x="3680" y="22174"/>
                  </a:cubicBezTo>
                  <a:lnTo>
                    <a:pt x="401" y="6042"/>
                  </a:lnTo>
                  <a:cubicBezTo>
                    <a:pt x="147" y="4792"/>
                    <a:pt x="387" y="3562"/>
                    <a:pt x="1061" y="2665"/>
                  </a:cubicBezTo>
                  <a:cubicBezTo>
                    <a:pt x="1633" y="1902"/>
                    <a:pt x="2475" y="1438"/>
                    <a:pt x="3432" y="1359"/>
                  </a:cubicBezTo>
                  <a:lnTo>
                    <a:pt x="17969" y="156"/>
                  </a:lnTo>
                  <a:cubicBezTo>
                    <a:pt x="18068" y="147"/>
                    <a:pt x="18168" y="143"/>
                    <a:pt x="18267" y="143"/>
                  </a:cubicBezTo>
                  <a:close/>
                  <a:moveTo>
                    <a:pt x="18267" y="1"/>
                  </a:moveTo>
                  <a:cubicBezTo>
                    <a:pt x="18164" y="1"/>
                    <a:pt x="18061" y="5"/>
                    <a:pt x="17958" y="13"/>
                  </a:cubicBezTo>
                  <a:lnTo>
                    <a:pt x="3421" y="1218"/>
                  </a:lnTo>
                  <a:cubicBezTo>
                    <a:pt x="2423" y="1300"/>
                    <a:pt x="1544" y="1784"/>
                    <a:pt x="947" y="2580"/>
                  </a:cubicBezTo>
                  <a:cubicBezTo>
                    <a:pt x="249" y="3509"/>
                    <a:pt x="0" y="4782"/>
                    <a:pt x="262" y="6071"/>
                  </a:cubicBezTo>
                  <a:lnTo>
                    <a:pt x="3541" y="22202"/>
                  </a:lnTo>
                  <a:cubicBezTo>
                    <a:pt x="4021" y="24569"/>
                    <a:pt x="6075" y="26378"/>
                    <a:pt x="8207" y="26378"/>
                  </a:cubicBezTo>
                  <a:cubicBezTo>
                    <a:pt x="8310" y="26378"/>
                    <a:pt x="8413" y="26374"/>
                    <a:pt x="8516" y="26365"/>
                  </a:cubicBezTo>
                  <a:lnTo>
                    <a:pt x="23052" y="25161"/>
                  </a:lnTo>
                  <a:cubicBezTo>
                    <a:pt x="24050" y="25078"/>
                    <a:pt x="24929" y="24594"/>
                    <a:pt x="25526" y="23798"/>
                  </a:cubicBezTo>
                  <a:cubicBezTo>
                    <a:pt x="26224" y="22869"/>
                    <a:pt x="26474" y="21597"/>
                    <a:pt x="26212" y="20309"/>
                  </a:cubicBezTo>
                  <a:lnTo>
                    <a:pt x="22934" y="4176"/>
                  </a:lnTo>
                  <a:cubicBezTo>
                    <a:pt x="22453" y="1809"/>
                    <a:pt x="20398" y="1"/>
                    <a:pt x="18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47"/>
            <p:cNvSpPr/>
            <p:nvPr/>
          </p:nvSpPr>
          <p:spPr>
            <a:xfrm>
              <a:off x="2915850" y="2003100"/>
              <a:ext cx="568950" cy="566750"/>
            </a:xfrm>
            <a:custGeom>
              <a:rect b="b" l="l" r="r" t="t"/>
              <a:pathLst>
                <a:path extrusionOk="0" h="22670" w="22758">
                  <a:moveTo>
                    <a:pt x="15671" y="285"/>
                  </a:moveTo>
                  <a:cubicBezTo>
                    <a:pt x="17396" y="285"/>
                    <a:pt x="19061" y="1758"/>
                    <a:pt x="19452" y="3685"/>
                  </a:cubicBezTo>
                  <a:lnTo>
                    <a:pt x="22250" y="17449"/>
                  </a:lnTo>
                  <a:cubicBezTo>
                    <a:pt x="22462" y="18492"/>
                    <a:pt x="22262" y="19518"/>
                    <a:pt x="21702" y="20265"/>
                  </a:cubicBezTo>
                  <a:cubicBezTo>
                    <a:pt x="21227" y="20897"/>
                    <a:pt x="20530" y="21281"/>
                    <a:pt x="19736" y="21346"/>
                  </a:cubicBezTo>
                  <a:lnTo>
                    <a:pt x="7334" y="22373"/>
                  </a:lnTo>
                  <a:cubicBezTo>
                    <a:pt x="7254" y="22380"/>
                    <a:pt x="7174" y="22383"/>
                    <a:pt x="7095" y="22383"/>
                  </a:cubicBezTo>
                  <a:cubicBezTo>
                    <a:pt x="5356" y="22383"/>
                    <a:pt x="3697" y="20915"/>
                    <a:pt x="3306" y="18984"/>
                  </a:cubicBezTo>
                  <a:lnTo>
                    <a:pt x="508" y="5220"/>
                  </a:lnTo>
                  <a:cubicBezTo>
                    <a:pt x="295" y="4177"/>
                    <a:pt x="496" y="3152"/>
                    <a:pt x="1056" y="2406"/>
                  </a:cubicBezTo>
                  <a:cubicBezTo>
                    <a:pt x="1530" y="1773"/>
                    <a:pt x="2229" y="1389"/>
                    <a:pt x="3021" y="1323"/>
                  </a:cubicBezTo>
                  <a:lnTo>
                    <a:pt x="15424" y="296"/>
                  </a:lnTo>
                  <a:cubicBezTo>
                    <a:pt x="15506" y="289"/>
                    <a:pt x="15588" y="286"/>
                    <a:pt x="15671" y="286"/>
                  </a:cubicBezTo>
                  <a:lnTo>
                    <a:pt x="15671" y="285"/>
                  </a:lnTo>
                  <a:close/>
                  <a:moveTo>
                    <a:pt x="15672" y="0"/>
                  </a:moveTo>
                  <a:cubicBezTo>
                    <a:pt x="15581" y="0"/>
                    <a:pt x="15491" y="4"/>
                    <a:pt x="15400" y="12"/>
                  </a:cubicBezTo>
                  <a:lnTo>
                    <a:pt x="2999" y="1039"/>
                  </a:lnTo>
                  <a:cubicBezTo>
                    <a:pt x="2123" y="1111"/>
                    <a:pt x="1352" y="1535"/>
                    <a:pt x="828" y="2233"/>
                  </a:cubicBezTo>
                  <a:cubicBezTo>
                    <a:pt x="219" y="3045"/>
                    <a:pt x="1" y="4154"/>
                    <a:pt x="229" y="5277"/>
                  </a:cubicBezTo>
                  <a:lnTo>
                    <a:pt x="3027" y="19042"/>
                  </a:lnTo>
                  <a:cubicBezTo>
                    <a:pt x="3444" y="21098"/>
                    <a:pt x="5232" y="22669"/>
                    <a:pt x="7089" y="22669"/>
                  </a:cubicBezTo>
                  <a:cubicBezTo>
                    <a:pt x="7178" y="22669"/>
                    <a:pt x="7268" y="22665"/>
                    <a:pt x="7357" y="22657"/>
                  </a:cubicBezTo>
                  <a:lnTo>
                    <a:pt x="19760" y="21630"/>
                  </a:lnTo>
                  <a:cubicBezTo>
                    <a:pt x="20635" y="21557"/>
                    <a:pt x="21405" y="21133"/>
                    <a:pt x="21929" y="20435"/>
                  </a:cubicBezTo>
                  <a:cubicBezTo>
                    <a:pt x="22539" y="19624"/>
                    <a:pt x="22757" y="18515"/>
                    <a:pt x="22529" y="17393"/>
                  </a:cubicBezTo>
                  <a:lnTo>
                    <a:pt x="19732" y="3628"/>
                  </a:lnTo>
                  <a:cubicBezTo>
                    <a:pt x="19314" y="1572"/>
                    <a:pt x="17525" y="0"/>
                    <a:pt x="156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47"/>
            <p:cNvSpPr/>
            <p:nvPr/>
          </p:nvSpPr>
          <p:spPr>
            <a:xfrm>
              <a:off x="2977800" y="2064900"/>
              <a:ext cx="445025" cy="443125"/>
            </a:xfrm>
            <a:custGeom>
              <a:rect b="b" l="l" r="r" t="t"/>
              <a:pathLst>
                <a:path extrusionOk="0" h="17725" w="17801">
                  <a:moveTo>
                    <a:pt x="12219" y="427"/>
                  </a:moveTo>
                  <a:cubicBezTo>
                    <a:pt x="13505" y="427"/>
                    <a:pt x="14746" y="1529"/>
                    <a:pt x="15038" y="2971"/>
                  </a:cubicBezTo>
                  <a:lnTo>
                    <a:pt x="17201" y="13608"/>
                  </a:lnTo>
                  <a:cubicBezTo>
                    <a:pt x="17359" y="14386"/>
                    <a:pt x="17211" y="15149"/>
                    <a:pt x="16795" y="15702"/>
                  </a:cubicBezTo>
                  <a:cubicBezTo>
                    <a:pt x="16448" y="16166"/>
                    <a:pt x="15934" y="16448"/>
                    <a:pt x="15352" y="16496"/>
                  </a:cubicBezTo>
                  <a:lnTo>
                    <a:pt x="5768" y="17290"/>
                  </a:lnTo>
                  <a:cubicBezTo>
                    <a:pt x="5706" y="17295"/>
                    <a:pt x="5644" y="17297"/>
                    <a:pt x="5582" y="17297"/>
                  </a:cubicBezTo>
                  <a:cubicBezTo>
                    <a:pt x="4297" y="17297"/>
                    <a:pt x="3057" y="16195"/>
                    <a:pt x="2764" y="14754"/>
                  </a:cubicBezTo>
                  <a:lnTo>
                    <a:pt x="602" y="4117"/>
                  </a:lnTo>
                  <a:cubicBezTo>
                    <a:pt x="444" y="3340"/>
                    <a:pt x="592" y="2578"/>
                    <a:pt x="1007" y="2024"/>
                  </a:cubicBezTo>
                  <a:cubicBezTo>
                    <a:pt x="1356" y="1560"/>
                    <a:pt x="1868" y="1278"/>
                    <a:pt x="2452" y="1229"/>
                  </a:cubicBezTo>
                  <a:lnTo>
                    <a:pt x="12036" y="436"/>
                  </a:lnTo>
                  <a:cubicBezTo>
                    <a:pt x="12097" y="430"/>
                    <a:pt x="12158" y="428"/>
                    <a:pt x="12219" y="428"/>
                  </a:cubicBezTo>
                  <a:lnTo>
                    <a:pt x="12219" y="427"/>
                  </a:lnTo>
                  <a:close/>
                  <a:moveTo>
                    <a:pt x="12216" y="0"/>
                  </a:moveTo>
                  <a:cubicBezTo>
                    <a:pt x="12144" y="0"/>
                    <a:pt x="12072" y="3"/>
                    <a:pt x="12000" y="9"/>
                  </a:cubicBezTo>
                  <a:lnTo>
                    <a:pt x="2415" y="803"/>
                  </a:lnTo>
                  <a:cubicBezTo>
                    <a:pt x="1709" y="861"/>
                    <a:pt x="1088" y="1204"/>
                    <a:pt x="665" y="1768"/>
                  </a:cubicBezTo>
                  <a:cubicBezTo>
                    <a:pt x="176" y="2418"/>
                    <a:pt x="0" y="3305"/>
                    <a:pt x="183" y="4202"/>
                  </a:cubicBezTo>
                  <a:lnTo>
                    <a:pt x="2344" y="14838"/>
                  </a:lnTo>
                  <a:cubicBezTo>
                    <a:pt x="2677" y="16475"/>
                    <a:pt x="4104" y="17724"/>
                    <a:pt x="5586" y="17724"/>
                  </a:cubicBezTo>
                  <a:cubicBezTo>
                    <a:pt x="5658" y="17724"/>
                    <a:pt x="5730" y="17721"/>
                    <a:pt x="5803" y="17715"/>
                  </a:cubicBezTo>
                  <a:lnTo>
                    <a:pt x="15386" y="16922"/>
                  </a:lnTo>
                  <a:cubicBezTo>
                    <a:pt x="16092" y="16863"/>
                    <a:pt x="16714" y="16521"/>
                    <a:pt x="17137" y="15958"/>
                  </a:cubicBezTo>
                  <a:cubicBezTo>
                    <a:pt x="17626" y="15307"/>
                    <a:pt x="17801" y="14420"/>
                    <a:pt x="17619" y="13523"/>
                  </a:cubicBezTo>
                  <a:lnTo>
                    <a:pt x="15457" y="2886"/>
                  </a:lnTo>
                  <a:cubicBezTo>
                    <a:pt x="15124" y="1250"/>
                    <a:pt x="13698" y="0"/>
                    <a:pt x="12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47"/>
            <p:cNvSpPr/>
            <p:nvPr/>
          </p:nvSpPr>
          <p:spPr>
            <a:xfrm>
              <a:off x="3035375" y="2125025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69" y="600"/>
                  </a:lnTo>
                  <a:cubicBezTo>
                    <a:pt x="684" y="690"/>
                    <a:pt x="1" y="1739"/>
                    <a:pt x="246" y="2946"/>
                  </a:cubicBezTo>
                  <a:lnTo>
                    <a:pt x="1860" y="10887"/>
                  </a:lnTo>
                  <a:cubicBezTo>
                    <a:pt x="2093" y="12037"/>
                    <a:pt x="3087" y="12914"/>
                    <a:pt x="4121" y="12914"/>
                  </a:cubicBezTo>
                  <a:cubicBezTo>
                    <a:pt x="4171" y="12914"/>
                    <a:pt x="4221" y="12911"/>
                    <a:pt x="4271" y="12907"/>
                  </a:cubicBezTo>
                  <a:lnTo>
                    <a:pt x="11426" y="12315"/>
                  </a:lnTo>
                  <a:cubicBezTo>
                    <a:pt x="12513" y="12226"/>
                    <a:pt x="13196" y="11175"/>
                    <a:pt x="12950" y="9968"/>
                  </a:cubicBezTo>
                  <a:lnTo>
                    <a:pt x="11336" y="2027"/>
                  </a:lnTo>
                  <a:cubicBezTo>
                    <a:pt x="11102" y="877"/>
                    <a:pt x="10108" y="1"/>
                    <a:pt x="9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3196700" y="2253450"/>
              <a:ext cx="1213625" cy="391975"/>
            </a:xfrm>
            <a:custGeom>
              <a:rect b="b" l="l" r="r" t="t"/>
              <a:pathLst>
                <a:path extrusionOk="0" h="15679" w="48545">
                  <a:moveTo>
                    <a:pt x="8438" y="0"/>
                  </a:moveTo>
                  <a:cubicBezTo>
                    <a:pt x="8413" y="0"/>
                    <a:pt x="8389" y="1"/>
                    <a:pt x="8366" y="2"/>
                  </a:cubicBezTo>
                  <a:cubicBezTo>
                    <a:pt x="6950" y="62"/>
                    <a:pt x="1868" y="741"/>
                    <a:pt x="903" y="1258"/>
                  </a:cubicBezTo>
                  <a:cubicBezTo>
                    <a:pt x="0" y="1742"/>
                    <a:pt x="224" y="2188"/>
                    <a:pt x="672" y="2188"/>
                  </a:cubicBezTo>
                  <a:cubicBezTo>
                    <a:pt x="703" y="2188"/>
                    <a:pt x="735" y="2186"/>
                    <a:pt x="768" y="2181"/>
                  </a:cubicBezTo>
                  <a:lnTo>
                    <a:pt x="6104" y="1468"/>
                  </a:lnTo>
                  <a:lnTo>
                    <a:pt x="8899" y="3033"/>
                  </a:lnTo>
                  <a:cubicBezTo>
                    <a:pt x="8899" y="3033"/>
                    <a:pt x="7175" y="4721"/>
                    <a:pt x="7080" y="5864"/>
                  </a:cubicBezTo>
                  <a:cubicBezTo>
                    <a:pt x="6855" y="8566"/>
                    <a:pt x="6897" y="9301"/>
                    <a:pt x="7440" y="9301"/>
                  </a:cubicBezTo>
                  <a:cubicBezTo>
                    <a:pt x="7471" y="9301"/>
                    <a:pt x="7504" y="9299"/>
                    <a:pt x="7538" y="9294"/>
                  </a:cubicBezTo>
                  <a:cubicBezTo>
                    <a:pt x="8174" y="9209"/>
                    <a:pt x="8257" y="5964"/>
                    <a:pt x="8257" y="5964"/>
                  </a:cubicBezTo>
                  <a:lnTo>
                    <a:pt x="8732" y="5643"/>
                  </a:lnTo>
                  <a:lnTo>
                    <a:pt x="9182" y="8040"/>
                  </a:lnTo>
                  <a:cubicBezTo>
                    <a:pt x="9182" y="8040"/>
                    <a:pt x="9433" y="8378"/>
                    <a:pt x="9705" y="8378"/>
                  </a:cubicBezTo>
                  <a:cubicBezTo>
                    <a:pt x="9859" y="8378"/>
                    <a:pt x="10019" y="8269"/>
                    <a:pt x="10144" y="7929"/>
                  </a:cubicBezTo>
                  <a:cubicBezTo>
                    <a:pt x="10386" y="7275"/>
                    <a:pt x="9910" y="5743"/>
                    <a:pt x="9910" y="5743"/>
                  </a:cubicBezTo>
                  <a:lnTo>
                    <a:pt x="10841" y="4972"/>
                  </a:lnTo>
                  <a:cubicBezTo>
                    <a:pt x="10841" y="4972"/>
                    <a:pt x="11078" y="6962"/>
                    <a:pt x="11528" y="7208"/>
                  </a:cubicBezTo>
                  <a:cubicBezTo>
                    <a:pt x="11628" y="7264"/>
                    <a:pt x="11725" y="7289"/>
                    <a:pt x="11813" y="7289"/>
                  </a:cubicBezTo>
                  <a:cubicBezTo>
                    <a:pt x="12047" y="7289"/>
                    <a:pt x="12211" y="7105"/>
                    <a:pt x="12174" y="6828"/>
                  </a:cubicBezTo>
                  <a:cubicBezTo>
                    <a:pt x="12123" y="6446"/>
                    <a:pt x="11898" y="4970"/>
                    <a:pt x="11898" y="4970"/>
                  </a:cubicBezTo>
                  <a:lnTo>
                    <a:pt x="13550" y="3963"/>
                  </a:lnTo>
                  <a:cubicBezTo>
                    <a:pt x="13550" y="3963"/>
                    <a:pt x="40134" y="15155"/>
                    <a:pt x="42904" y="15561"/>
                  </a:cubicBezTo>
                  <a:cubicBezTo>
                    <a:pt x="43480" y="15645"/>
                    <a:pt x="44060" y="15679"/>
                    <a:pt x="44618" y="15679"/>
                  </a:cubicBezTo>
                  <a:cubicBezTo>
                    <a:pt x="46743" y="15679"/>
                    <a:pt x="48545" y="15194"/>
                    <a:pt x="48545" y="15194"/>
                  </a:cubicBezTo>
                  <a:lnTo>
                    <a:pt x="44926" y="8436"/>
                  </a:lnTo>
                  <a:cubicBezTo>
                    <a:pt x="44926" y="8436"/>
                    <a:pt x="18768" y="2363"/>
                    <a:pt x="17302" y="2041"/>
                  </a:cubicBezTo>
                  <a:cubicBezTo>
                    <a:pt x="15861" y="1725"/>
                    <a:pt x="9975" y="0"/>
                    <a:pt x="8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3195500" y="2246325"/>
              <a:ext cx="1223275" cy="406250"/>
            </a:xfrm>
            <a:custGeom>
              <a:rect b="b" l="l" r="r" t="t"/>
              <a:pathLst>
                <a:path extrusionOk="0" h="16250" w="48931">
                  <a:moveTo>
                    <a:pt x="8486" y="570"/>
                  </a:moveTo>
                  <a:cubicBezTo>
                    <a:pt x="9536" y="570"/>
                    <a:pt x="12904" y="1460"/>
                    <a:pt x="15148" y="2055"/>
                  </a:cubicBezTo>
                  <a:cubicBezTo>
                    <a:pt x="16110" y="2311"/>
                    <a:pt x="16869" y="2511"/>
                    <a:pt x="17289" y="2604"/>
                  </a:cubicBezTo>
                  <a:cubicBezTo>
                    <a:pt x="18685" y="2910"/>
                    <a:pt x="42814" y="8511"/>
                    <a:pt x="44785" y="8969"/>
                  </a:cubicBezTo>
                  <a:lnTo>
                    <a:pt x="48167" y="15288"/>
                  </a:lnTo>
                  <a:cubicBezTo>
                    <a:pt x="47548" y="15423"/>
                    <a:pt x="46186" y="15678"/>
                    <a:pt x="44663" y="15678"/>
                  </a:cubicBezTo>
                  <a:cubicBezTo>
                    <a:pt x="44118" y="15678"/>
                    <a:pt x="43552" y="15645"/>
                    <a:pt x="42993" y="15563"/>
                  </a:cubicBezTo>
                  <a:cubicBezTo>
                    <a:pt x="40291" y="15168"/>
                    <a:pt x="13974" y="4099"/>
                    <a:pt x="13709" y="3987"/>
                  </a:cubicBezTo>
                  <a:cubicBezTo>
                    <a:pt x="13674" y="3972"/>
                    <a:pt x="13636" y="3965"/>
                    <a:pt x="13598" y="3965"/>
                  </a:cubicBezTo>
                  <a:cubicBezTo>
                    <a:pt x="13597" y="3965"/>
                    <a:pt x="13595" y="3965"/>
                    <a:pt x="13593" y="3965"/>
                  </a:cubicBezTo>
                  <a:cubicBezTo>
                    <a:pt x="13542" y="3965"/>
                    <a:pt x="13492" y="3980"/>
                    <a:pt x="13450" y="4006"/>
                  </a:cubicBezTo>
                  <a:lnTo>
                    <a:pt x="11797" y="5012"/>
                  </a:lnTo>
                  <a:cubicBezTo>
                    <a:pt x="11699" y="5072"/>
                    <a:pt x="11646" y="5185"/>
                    <a:pt x="11664" y="5299"/>
                  </a:cubicBezTo>
                  <a:cubicBezTo>
                    <a:pt x="11664" y="5299"/>
                    <a:pt x="11887" y="6771"/>
                    <a:pt x="11938" y="7151"/>
                  </a:cubicBezTo>
                  <a:cubicBezTo>
                    <a:pt x="11946" y="7212"/>
                    <a:pt x="11936" y="7261"/>
                    <a:pt x="11911" y="7278"/>
                  </a:cubicBezTo>
                  <a:cubicBezTo>
                    <a:pt x="11899" y="7286"/>
                    <a:pt x="11881" y="7290"/>
                    <a:pt x="11859" y="7290"/>
                  </a:cubicBezTo>
                  <a:cubicBezTo>
                    <a:pt x="11821" y="7290"/>
                    <a:pt x="11771" y="7278"/>
                    <a:pt x="11714" y="7246"/>
                  </a:cubicBezTo>
                  <a:cubicBezTo>
                    <a:pt x="11539" y="7128"/>
                    <a:pt x="11285" y="6183"/>
                    <a:pt x="11170" y="5225"/>
                  </a:cubicBezTo>
                  <a:cubicBezTo>
                    <a:pt x="11152" y="5072"/>
                    <a:pt x="11022" y="4973"/>
                    <a:pt x="10886" y="4973"/>
                  </a:cubicBezTo>
                  <a:cubicBezTo>
                    <a:pt x="10824" y="4973"/>
                    <a:pt x="10760" y="4994"/>
                    <a:pt x="10706" y="5040"/>
                  </a:cubicBezTo>
                  <a:lnTo>
                    <a:pt x="9775" y="5810"/>
                  </a:lnTo>
                  <a:cubicBezTo>
                    <a:pt x="9686" y="5884"/>
                    <a:pt x="9649" y="6003"/>
                    <a:pt x="9684" y="6114"/>
                  </a:cubicBezTo>
                  <a:cubicBezTo>
                    <a:pt x="9857" y="6670"/>
                    <a:pt x="10075" y="7707"/>
                    <a:pt x="9924" y="8116"/>
                  </a:cubicBezTo>
                  <a:cubicBezTo>
                    <a:pt x="9849" y="8321"/>
                    <a:pt x="9776" y="8375"/>
                    <a:pt x="9757" y="8378"/>
                  </a:cubicBezTo>
                  <a:cubicBezTo>
                    <a:pt x="9754" y="8378"/>
                    <a:pt x="9751" y="8379"/>
                    <a:pt x="9748" y="8379"/>
                  </a:cubicBezTo>
                  <a:cubicBezTo>
                    <a:pt x="9685" y="8379"/>
                    <a:pt x="9580" y="8297"/>
                    <a:pt x="9495" y="8201"/>
                  </a:cubicBezTo>
                  <a:lnTo>
                    <a:pt x="9059" y="5875"/>
                  </a:lnTo>
                  <a:cubicBezTo>
                    <a:pt x="9033" y="5733"/>
                    <a:pt x="8909" y="5643"/>
                    <a:pt x="8778" y="5643"/>
                  </a:cubicBezTo>
                  <a:cubicBezTo>
                    <a:pt x="8724" y="5643"/>
                    <a:pt x="8669" y="5658"/>
                    <a:pt x="8619" y="5692"/>
                  </a:cubicBezTo>
                  <a:lnTo>
                    <a:pt x="8145" y="6014"/>
                  </a:lnTo>
                  <a:cubicBezTo>
                    <a:pt x="8069" y="6066"/>
                    <a:pt x="8023" y="6150"/>
                    <a:pt x="8021" y="6243"/>
                  </a:cubicBezTo>
                  <a:cubicBezTo>
                    <a:pt x="7982" y="7714"/>
                    <a:pt x="7749" y="9147"/>
                    <a:pt x="7548" y="9296"/>
                  </a:cubicBezTo>
                  <a:cubicBezTo>
                    <a:pt x="7529" y="9299"/>
                    <a:pt x="7507" y="9301"/>
                    <a:pt x="7486" y="9301"/>
                  </a:cubicBezTo>
                  <a:cubicBezTo>
                    <a:pt x="7458" y="9301"/>
                    <a:pt x="7433" y="9297"/>
                    <a:pt x="7420" y="9284"/>
                  </a:cubicBezTo>
                  <a:cubicBezTo>
                    <a:pt x="7172" y="9047"/>
                    <a:pt x="7322" y="7247"/>
                    <a:pt x="7411" y="6172"/>
                  </a:cubicBezTo>
                  <a:cubicBezTo>
                    <a:pt x="7482" y="5323"/>
                    <a:pt x="8688" y="3971"/>
                    <a:pt x="9147" y="3523"/>
                  </a:cubicBezTo>
                  <a:cubicBezTo>
                    <a:pt x="9283" y="3390"/>
                    <a:pt x="9252" y="3164"/>
                    <a:pt x="9087" y="3071"/>
                  </a:cubicBezTo>
                  <a:lnTo>
                    <a:pt x="6292" y="1505"/>
                  </a:lnTo>
                  <a:cubicBezTo>
                    <a:pt x="6249" y="1481"/>
                    <a:pt x="6202" y="1468"/>
                    <a:pt x="6154" y="1468"/>
                  </a:cubicBezTo>
                  <a:cubicBezTo>
                    <a:pt x="6141" y="1468"/>
                    <a:pt x="6128" y="1469"/>
                    <a:pt x="6115" y="1471"/>
                  </a:cubicBezTo>
                  <a:lnTo>
                    <a:pt x="778" y="2184"/>
                  </a:lnTo>
                  <a:cubicBezTo>
                    <a:pt x="756" y="2186"/>
                    <a:pt x="733" y="2189"/>
                    <a:pt x="712" y="2189"/>
                  </a:cubicBezTo>
                  <a:cubicBezTo>
                    <a:pt x="676" y="2188"/>
                    <a:pt x="649" y="2185"/>
                    <a:pt x="633" y="2185"/>
                  </a:cubicBezTo>
                  <a:cubicBezTo>
                    <a:pt x="621" y="2185"/>
                    <a:pt x="614" y="2186"/>
                    <a:pt x="614" y="2192"/>
                  </a:cubicBezTo>
                  <a:lnTo>
                    <a:pt x="614" y="2192"/>
                  </a:lnTo>
                  <a:cubicBezTo>
                    <a:pt x="617" y="2152"/>
                    <a:pt x="713" y="1994"/>
                    <a:pt x="1085" y="1795"/>
                  </a:cubicBezTo>
                  <a:cubicBezTo>
                    <a:pt x="1995" y="1307"/>
                    <a:pt x="7012" y="631"/>
                    <a:pt x="8425" y="571"/>
                  </a:cubicBezTo>
                  <a:cubicBezTo>
                    <a:pt x="8444" y="571"/>
                    <a:pt x="8464" y="570"/>
                    <a:pt x="8486" y="570"/>
                  </a:cubicBezTo>
                  <a:close/>
                  <a:moveTo>
                    <a:pt x="8484" y="1"/>
                  </a:moveTo>
                  <a:cubicBezTo>
                    <a:pt x="8455" y="1"/>
                    <a:pt x="8427" y="1"/>
                    <a:pt x="8401" y="2"/>
                  </a:cubicBezTo>
                  <a:cubicBezTo>
                    <a:pt x="7065" y="59"/>
                    <a:pt x="1874" y="726"/>
                    <a:pt x="817" y="1293"/>
                  </a:cubicBezTo>
                  <a:cubicBezTo>
                    <a:pt x="8" y="1726"/>
                    <a:pt x="1" y="2142"/>
                    <a:pt x="68" y="2353"/>
                  </a:cubicBezTo>
                  <a:cubicBezTo>
                    <a:pt x="149" y="2604"/>
                    <a:pt x="402" y="2758"/>
                    <a:pt x="715" y="2758"/>
                  </a:cubicBezTo>
                  <a:cubicBezTo>
                    <a:pt x="760" y="2758"/>
                    <a:pt x="806" y="2755"/>
                    <a:pt x="853" y="2748"/>
                  </a:cubicBezTo>
                  <a:lnTo>
                    <a:pt x="6095" y="2049"/>
                  </a:lnTo>
                  <a:lnTo>
                    <a:pt x="8486" y="3388"/>
                  </a:lnTo>
                  <a:cubicBezTo>
                    <a:pt x="7980" y="3929"/>
                    <a:pt x="6923" y="5169"/>
                    <a:pt x="6844" y="6126"/>
                  </a:cubicBezTo>
                  <a:cubicBezTo>
                    <a:pt x="6647" y="8488"/>
                    <a:pt x="6646" y="9335"/>
                    <a:pt x="7026" y="9699"/>
                  </a:cubicBezTo>
                  <a:cubicBezTo>
                    <a:pt x="7148" y="9814"/>
                    <a:pt x="7303" y="9871"/>
                    <a:pt x="7489" y="9871"/>
                  </a:cubicBezTo>
                  <a:cubicBezTo>
                    <a:pt x="7532" y="9871"/>
                    <a:pt x="7577" y="9868"/>
                    <a:pt x="7624" y="9862"/>
                  </a:cubicBezTo>
                  <a:cubicBezTo>
                    <a:pt x="8321" y="9770"/>
                    <a:pt x="8533" y="7988"/>
                    <a:pt x="8584" y="6436"/>
                  </a:cubicBezTo>
                  <a:lnTo>
                    <a:pt x="8950" y="8378"/>
                  </a:lnTo>
                  <a:cubicBezTo>
                    <a:pt x="8958" y="8421"/>
                    <a:pt x="8974" y="8460"/>
                    <a:pt x="9000" y="8495"/>
                  </a:cubicBezTo>
                  <a:cubicBezTo>
                    <a:pt x="9037" y="8545"/>
                    <a:pt x="9351" y="8948"/>
                    <a:pt x="9754" y="8948"/>
                  </a:cubicBezTo>
                  <a:cubicBezTo>
                    <a:pt x="9781" y="8948"/>
                    <a:pt x="9809" y="8946"/>
                    <a:pt x="9838" y="8942"/>
                  </a:cubicBezTo>
                  <a:cubicBezTo>
                    <a:pt x="10111" y="8903"/>
                    <a:pt x="10320" y="8691"/>
                    <a:pt x="10459" y="8314"/>
                  </a:cubicBezTo>
                  <a:cubicBezTo>
                    <a:pt x="10681" y="7711"/>
                    <a:pt x="10410" y="6586"/>
                    <a:pt x="10283" y="6130"/>
                  </a:cubicBezTo>
                  <a:lnTo>
                    <a:pt x="10678" y="5804"/>
                  </a:lnTo>
                  <a:cubicBezTo>
                    <a:pt x="10796" y="6528"/>
                    <a:pt x="11029" y="7518"/>
                    <a:pt x="11438" y="7744"/>
                  </a:cubicBezTo>
                  <a:cubicBezTo>
                    <a:pt x="11579" y="7822"/>
                    <a:pt x="11724" y="7860"/>
                    <a:pt x="11862" y="7860"/>
                  </a:cubicBezTo>
                  <a:cubicBezTo>
                    <a:pt x="11997" y="7860"/>
                    <a:pt x="12126" y="7823"/>
                    <a:pt x="12235" y="7748"/>
                  </a:cubicBezTo>
                  <a:cubicBezTo>
                    <a:pt x="12441" y="7607"/>
                    <a:pt x="12542" y="7357"/>
                    <a:pt x="12505" y="7077"/>
                  </a:cubicBezTo>
                  <a:cubicBezTo>
                    <a:pt x="12464" y="6779"/>
                    <a:pt x="12319" y="5812"/>
                    <a:pt x="12257" y="5401"/>
                  </a:cubicBezTo>
                  <a:lnTo>
                    <a:pt x="13623" y="4569"/>
                  </a:lnTo>
                  <a:cubicBezTo>
                    <a:pt x="15894" y="5524"/>
                    <a:pt x="40209" y="15732"/>
                    <a:pt x="42911" y="16127"/>
                  </a:cubicBezTo>
                  <a:cubicBezTo>
                    <a:pt x="43507" y="16214"/>
                    <a:pt x="44107" y="16249"/>
                    <a:pt x="44681" y="16249"/>
                  </a:cubicBezTo>
                  <a:cubicBezTo>
                    <a:pt x="46796" y="16249"/>
                    <a:pt x="48574" y="15780"/>
                    <a:pt x="48666" y="15755"/>
                  </a:cubicBezTo>
                  <a:cubicBezTo>
                    <a:pt x="48843" y="15707"/>
                    <a:pt x="48930" y="15507"/>
                    <a:pt x="48843" y="15345"/>
                  </a:cubicBezTo>
                  <a:lnTo>
                    <a:pt x="45225" y="8587"/>
                  </a:lnTo>
                  <a:cubicBezTo>
                    <a:pt x="45187" y="8515"/>
                    <a:pt x="45118" y="8463"/>
                    <a:pt x="45039" y="8444"/>
                  </a:cubicBezTo>
                  <a:cubicBezTo>
                    <a:pt x="44777" y="8383"/>
                    <a:pt x="18861" y="2366"/>
                    <a:pt x="17411" y="2048"/>
                  </a:cubicBezTo>
                  <a:cubicBezTo>
                    <a:pt x="17004" y="1958"/>
                    <a:pt x="16210" y="1748"/>
                    <a:pt x="15294" y="1505"/>
                  </a:cubicBezTo>
                  <a:cubicBezTo>
                    <a:pt x="12892" y="869"/>
                    <a:pt x="9618" y="1"/>
                    <a:pt x="8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6187450" y="2827100"/>
              <a:ext cx="128925" cy="146200"/>
            </a:xfrm>
            <a:custGeom>
              <a:rect b="b" l="l" r="r" t="t"/>
              <a:pathLst>
                <a:path extrusionOk="0" h="5848" w="5157">
                  <a:moveTo>
                    <a:pt x="2936" y="1"/>
                  </a:moveTo>
                  <a:cubicBezTo>
                    <a:pt x="2414" y="1"/>
                    <a:pt x="1888" y="246"/>
                    <a:pt x="1778" y="679"/>
                  </a:cubicBezTo>
                  <a:cubicBezTo>
                    <a:pt x="1778" y="679"/>
                    <a:pt x="1" y="3503"/>
                    <a:pt x="462" y="3729"/>
                  </a:cubicBezTo>
                  <a:cubicBezTo>
                    <a:pt x="484" y="3740"/>
                    <a:pt x="509" y="3745"/>
                    <a:pt x="537" y="3745"/>
                  </a:cubicBezTo>
                  <a:cubicBezTo>
                    <a:pt x="1095" y="3745"/>
                    <a:pt x="2776" y="1695"/>
                    <a:pt x="2776" y="1695"/>
                  </a:cubicBezTo>
                  <a:lnTo>
                    <a:pt x="2776" y="1695"/>
                  </a:lnTo>
                  <a:lnTo>
                    <a:pt x="1864" y="4547"/>
                  </a:lnTo>
                  <a:cubicBezTo>
                    <a:pt x="1864" y="4547"/>
                    <a:pt x="1839" y="4771"/>
                    <a:pt x="2070" y="4771"/>
                  </a:cubicBezTo>
                  <a:cubicBezTo>
                    <a:pt x="2213" y="4771"/>
                    <a:pt x="2451" y="4687"/>
                    <a:pt x="2851" y="4415"/>
                  </a:cubicBezTo>
                  <a:cubicBezTo>
                    <a:pt x="3518" y="3962"/>
                    <a:pt x="3664" y="3062"/>
                    <a:pt x="3682" y="2461"/>
                  </a:cubicBezTo>
                  <a:lnTo>
                    <a:pt x="3682" y="2461"/>
                  </a:lnTo>
                  <a:lnTo>
                    <a:pt x="3774" y="4867"/>
                  </a:lnTo>
                  <a:cubicBezTo>
                    <a:pt x="3774" y="4867"/>
                    <a:pt x="3138" y="5847"/>
                    <a:pt x="3895" y="5847"/>
                  </a:cubicBezTo>
                  <a:cubicBezTo>
                    <a:pt x="3940" y="5847"/>
                    <a:pt x="3991" y="5844"/>
                    <a:pt x="4047" y="5836"/>
                  </a:cubicBezTo>
                  <a:cubicBezTo>
                    <a:pt x="5035" y="5704"/>
                    <a:pt x="5156" y="3388"/>
                    <a:pt x="5062" y="2683"/>
                  </a:cubicBezTo>
                  <a:cubicBezTo>
                    <a:pt x="4969" y="1977"/>
                    <a:pt x="4413" y="1046"/>
                    <a:pt x="3895" y="396"/>
                  </a:cubicBezTo>
                  <a:cubicBezTo>
                    <a:pt x="3680" y="126"/>
                    <a:pt x="3309" y="1"/>
                    <a:pt x="29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6186375" y="2820025"/>
              <a:ext cx="136125" cy="160350"/>
            </a:xfrm>
            <a:custGeom>
              <a:rect b="b" l="l" r="r" t="t"/>
              <a:pathLst>
                <a:path extrusionOk="0" h="6414" w="5445">
                  <a:moveTo>
                    <a:pt x="2980" y="568"/>
                  </a:moveTo>
                  <a:cubicBezTo>
                    <a:pt x="3289" y="568"/>
                    <a:pt x="3570" y="673"/>
                    <a:pt x="3716" y="856"/>
                  </a:cubicBezTo>
                  <a:cubicBezTo>
                    <a:pt x="4171" y="1427"/>
                    <a:pt x="4735" y="2331"/>
                    <a:pt x="4824" y="3003"/>
                  </a:cubicBezTo>
                  <a:cubicBezTo>
                    <a:pt x="4865" y="3312"/>
                    <a:pt x="4862" y="4042"/>
                    <a:pt x="4726" y="4699"/>
                  </a:cubicBezTo>
                  <a:cubicBezTo>
                    <a:pt x="4583" y="5383"/>
                    <a:pt x="4338" y="5797"/>
                    <a:pt x="4054" y="5836"/>
                  </a:cubicBezTo>
                  <a:cubicBezTo>
                    <a:pt x="4011" y="5842"/>
                    <a:pt x="3967" y="5845"/>
                    <a:pt x="3924" y="5845"/>
                  </a:cubicBezTo>
                  <a:cubicBezTo>
                    <a:pt x="3902" y="5845"/>
                    <a:pt x="3881" y="5844"/>
                    <a:pt x="3859" y="5843"/>
                  </a:cubicBezTo>
                  <a:lnTo>
                    <a:pt x="3854" y="5843"/>
                  </a:lnTo>
                  <a:cubicBezTo>
                    <a:pt x="3835" y="5759"/>
                    <a:pt x="3932" y="5497"/>
                    <a:pt x="4057" y="5303"/>
                  </a:cubicBezTo>
                  <a:cubicBezTo>
                    <a:pt x="4089" y="5255"/>
                    <a:pt x="4105" y="5196"/>
                    <a:pt x="4103" y="5138"/>
                  </a:cubicBezTo>
                  <a:lnTo>
                    <a:pt x="4012" y="2753"/>
                  </a:lnTo>
                  <a:cubicBezTo>
                    <a:pt x="4020" y="2538"/>
                    <a:pt x="4011" y="2323"/>
                    <a:pt x="3986" y="2109"/>
                  </a:cubicBezTo>
                  <a:cubicBezTo>
                    <a:pt x="3968" y="1967"/>
                    <a:pt x="3843" y="1862"/>
                    <a:pt x="3706" y="1862"/>
                  </a:cubicBezTo>
                  <a:cubicBezTo>
                    <a:pt x="3698" y="1862"/>
                    <a:pt x="3689" y="1862"/>
                    <a:pt x="3680" y="1863"/>
                  </a:cubicBezTo>
                  <a:cubicBezTo>
                    <a:pt x="3528" y="1877"/>
                    <a:pt x="3414" y="2006"/>
                    <a:pt x="3419" y="2158"/>
                  </a:cubicBezTo>
                  <a:lnTo>
                    <a:pt x="3442" y="2757"/>
                  </a:lnTo>
                  <a:cubicBezTo>
                    <a:pt x="3425" y="3297"/>
                    <a:pt x="3295" y="4082"/>
                    <a:pt x="2735" y="4462"/>
                  </a:cubicBezTo>
                  <a:cubicBezTo>
                    <a:pt x="2489" y="4629"/>
                    <a:pt x="2330" y="4706"/>
                    <a:pt x="2235" y="4741"/>
                  </a:cubicBezTo>
                  <a:lnTo>
                    <a:pt x="3091" y="2065"/>
                  </a:lnTo>
                  <a:cubicBezTo>
                    <a:pt x="3133" y="1934"/>
                    <a:pt x="3076" y="1793"/>
                    <a:pt x="2955" y="1728"/>
                  </a:cubicBezTo>
                  <a:cubicBezTo>
                    <a:pt x="2913" y="1704"/>
                    <a:pt x="2866" y="1693"/>
                    <a:pt x="2820" y="1693"/>
                  </a:cubicBezTo>
                  <a:cubicBezTo>
                    <a:pt x="2737" y="1693"/>
                    <a:pt x="2655" y="1729"/>
                    <a:pt x="2600" y="1798"/>
                  </a:cubicBezTo>
                  <a:cubicBezTo>
                    <a:pt x="1854" y="2706"/>
                    <a:pt x="1045" y="3506"/>
                    <a:pt x="729" y="3708"/>
                  </a:cubicBezTo>
                  <a:cubicBezTo>
                    <a:pt x="835" y="3249"/>
                    <a:pt x="1455" y="2077"/>
                    <a:pt x="2063" y="1114"/>
                  </a:cubicBezTo>
                  <a:cubicBezTo>
                    <a:pt x="2078" y="1089"/>
                    <a:pt x="2091" y="1061"/>
                    <a:pt x="2098" y="1032"/>
                  </a:cubicBezTo>
                  <a:cubicBezTo>
                    <a:pt x="2159" y="794"/>
                    <a:pt x="2442" y="652"/>
                    <a:pt x="2687" y="599"/>
                  </a:cubicBezTo>
                  <a:cubicBezTo>
                    <a:pt x="2785" y="578"/>
                    <a:pt x="2884" y="568"/>
                    <a:pt x="2980" y="568"/>
                  </a:cubicBezTo>
                  <a:close/>
                  <a:moveTo>
                    <a:pt x="2972" y="0"/>
                  </a:moveTo>
                  <a:cubicBezTo>
                    <a:pt x="2831" y="0"/>
                    <a:pt x="2694" y="15"/>
                    <a:pt x="2567" y="43"/>
                  </a:cubicBezTo>
                  <a:cubicBezTo>
                    <a:pt x="2053" y="154"/>
                    <a:pt x="1680" y="452"/>
                    <a:pt x="1558" y="845"/>
                  </a:cubicBezTo>
                  <a:cubicBezTo>
                    <a:pt x="1066" y="1629"/>
                    <a:pt x="1" y="3424"/>
                    <a:pt x="165" y="4003"/>
                  </a:cubicBezTo>
                  <a:cubicBezTo>
                    <a:pt x="195" y="4118"/>
                    <a:pt x="274" y="4214"/>
                    <a:pt x="380" y="4267"/>
                  </a:cubicBezTo>
                  <a:cubicBezTo>
                    <a:pt x="419" y="4286"/>
                    <a:pt x="476" y="4314"/>
                    <a:pt x="567" y="4314"/>
                  </a:cubicBezTo>
                  <a:cubicBezTo>
                    <a:pt x="796" y="4314"/>
                    <a:pt x="1238" y="4136"/>
                    <a:pt x="2134" y="3194"/>
                  </a:cubicBezTo>
                  <a:lnTo>
                    <a:pt x="2134" y="3194"/>
                  </a:lnTo>
                  <a:lnTo>
                    <a:pt x="1624" y="4797"/>
                  </a:lnTo>
                  <a:cubicBezTo>
                    <a:pt x="1608" y="4943"/>
                    <a:pt x="1655" y="5154"/>
                    <a:pt x="1846" y="5268"/>
                  </a:cubicBezTo>
                  <a:cubicBezTo>
                    <a:pt x="1924" y="5315"/>
                    <a:pt x="2012" y="5339"/>
                    <a:pt x="2113" y="5339"/>
                  </a:cubicBezTo>
                  <a:cubicBezTo>
                    <a:pt x="2349" y="5339"/>
                    <a:pt x="2653" y="5206"/>
                    <a:pt x="3056" y="4933"/>
                  </a:cubicBezTo>
                  <a:cubicBezTo>
                    <a:pt x="3231" y="4813"/>
                    <a:pt x="3384" y="4663"/>
                    <a:pt x="3508" y="4492"/>
                  </a:cubicBezTo>
                  <a:lnTo>
                    <a:pt x="3530" y="5073"/>
                  </a:lnTo>
                  <a:cubicBezTo>
                    <a:pt x="3393" y="5305"/>
                    <a:pt x="3153" y="5803"/>
                    <a:pt x="3372" y="6147"/>
                  </a:cubicBezTo>
                  <a:cubicBezTo>
                    <a:pt x="3451" y="6275"/>
                    <a:pt x="3615" y="6414"/>
                    <a:pt x="3944" y="6414"/>
                  </a:cubicBezTo>
                  <a:cubicBezTo>
                    <a:pt x="4006" y="6413"/>
                    <a:pt x="4067" y="6408"/>
                    <a:pt x="4128" y="6400"/>
                  </a:cubicBezTo>
                  <a:cubicBezTo>
                    <a:pt x="4515" y="6348"/>
                    <a:pt x="5030" y="6031"/>
                    <a:pt x="5284" y="4814"/>
                  </a:cubicBezTo>
                  <a:cubicBezTo>
                    <a:pt x="5426" y="4127"/>
                    <a:pt x="5444" y="3345"/>
                    <a:pt x="5389" y="2927"/>
                  </a:cubicBezTo>
                  <a:cubicBezTo>
                    <a:pt x="5284" y="2142"/>
                    <a:pt x="4686" y="1159"/>
                    <a:pt x="4161" y="501"/>
                  </a:cubicBezTo>
                  <a:cubicBezTo>
                    <a:pt x="3876" y="144"/>
                    <a:pt x="3408" y="0"/>
                    <a:pt x="2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47"/>
            <p:cNvSpPr/>
            <p:nvPr/>
          </p:nvSpPr>
          <p:spPr>
            <a:xfrm>
              <a:off x="5645500" y="2251925"/>
              <a:ext cx="725925" cy="713400"/>
            </a:xfrm>
            <a:custGeom>
              <a:rect b="b" l="l" r="r" t="t"/>
              <a:pathLst>
                <a:path extrusionOk="0" h="28536" w="29037">
                  <a:moveTo>
                    <a:pt x="3775" y="1"/>
                  </a:moveTo>
                  <a:cubicBezTo>
                    <a:pt x="3775" y="1"/>
                    <a:pt x="2578" y="760"/>
                    <a:pt x="1336" y="2219"/>
                  </a:cubicBezTo>
                  <a:cubicBezTo>
                    <a:pt x="95" y="3678"/>
                    <a:pt x="1" y="7283"/>
                    <a:pt x="1" y="7283"/>
                  </a:cubicBezTo>
                  <a:lnTo>
                    <a:pt x="2034" y="7442"/>
                  </a:lnTo>
                  <a:cubicBezTo>
                    <a:pt x="2034" y="7442"/>
                    <a:pt x="5018" y="9341"/>
                    <a:pt x="8265" y="11063"/>
                  </a:cubicBezTo>
                  <a:cubicBezTo>
                    <a:pt x="11512" y="12784"/>
                    <a:pt x="20142" y="18240"/>
                    <a:pt x="20142" y="18240"/>
                  </a:cubicBezTo>
                  <a:lnTo>
                    <a:pt x="19758" y="20733"/>
                  </a:lnTo>
                  <a:cubicBezTo>
                    <a:pt x="19758" y="20733"/>
                    <a:pt x="19777" y="23029"/>
                    <a:pt x="19664" y="24338"/>
                  </a:cubicBezTo>
                  <a:cubicBezTo>
                    <a:pt x="19552" y="25646"/>
                    <a:pt x="19778" y="27339"/>
                    <a:pt x="19873" y="28045"/>
                  </a:cubicBezTo>
                  <a:cubicBezTo>
                    <a:pt x="19893" y="28194"/>
                    <a:pt x="19953" y="28261"/>
                    <a:pt x="20038" y="28261"/>
                  </a:cubicBezTo>
                  <a:cubicBezTo>
                    <a:pt x="20355" y="28261"/>
                    <a:pt x="21018" y="27331"/>
                    <a:pt x="21218" y="26284"/>
                  </a:cubicBezTo>
                  <a:cubicBezTo>
                    <a:pt x="21472" y="24957"/>
                    <a:pt x="21423" y="23527"/>
                    <a:pt x="21423" y="23527"/>
                  </a:cubicBezTo>
                  <a:lnTo>
                    <a:pt x="21423" y="23527"/>
                  </a:lnTo>
                  <a:cubicBezTo>
                    <a:pt x="21424" y="23527"/>
                    <a:pt x="24379" y="24138"/>
                    <a:pt x="25339" y="24871"/>
                  </a:cubicBezTo>
                  <a:cubicBezTo>
                    <a:pt x="26299" y="25605"/>
                    <a:pt x="27551" y="27449"/>
                    <a:pt x="28088" y="28240"/>
                  </a:cubicBezTo>
                  <a:cubicBezTo>
                    <a:pt x="28228" y="28446"/>
                    <a:pt x="28362" y="28536"/>
                    <a:pt x="28481" y="28536"/>
                  </a:cubicBezTo>
                  <a:cubicBezTo>
                    <a:pt x="28819" y="28536"/>
                    <a:pt x="29036" y="27814"/>
                    <a:pt x="28925" y="26979"/>
                  </a:cubicBezTo>
                  <a:cubicBezTo>
                    <a:pt x="28774" y="25849"/>
                    <a:pt x="26543" y="23130"/>
                    <a:pt x="25847" y="22218"/>
                  </a:cubicBezTo>
                  <a:cubicBezTo>
                    <a:pt x="25150" y="21305"/>
                    <a:pt x="24162" y="19282"/>
                    <a:pt x="23813" y="17749"/>
                  </a:cubicBezTo>
                  <a:cubicBezTo>
                    <a:pt x="23464" y="16215"/>
                    <a:pt x="10417" y="2442"/>
                    <a:pt x="8714" y="1520"/>
                  </a:cubicBezTo>
                  <a:cubicBezTo>
                    <a:pt x="7010" y="599"/>
                    <a:pt x="3775" y="1"/>
                    <a:pt x="3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47"/>
            <p:cNvSpPr/>
            <p:nvPr/>
          </p:nvSpPr>
          <p:spPr>
            <a:xfrm>
              <a:off x="5638325" y="2244825"/>
              <a:ext cx="739900" cy="727625"/>
            </a:xfrm>
            <a:custGeom>
              <a:rect b="b" l="l" r="r" t="t"/>
              <a:pathLst>
                <a:path extrusionOk="0" h="29105" w="29596">
                  <a:moveTo>
                    <a:pt x="4123" y="586"/>
                  </a:moveTo>
                  <a:cubicBezTo>
                    <a:pt x="4705" y="701"/>
                    <a:pt x="7397" y="1260"/>
                    <a:pt x="8866" y="2055"/>
                  </a:cubicBezTo>
                  <a:cubicBezTo>
                    <a:pt x="10674" y="3033"/>
                    <a:pt x="23533" y="16825"/>
                    <a:pt x="23822" y="18095"/>
                  </a:cubicBezTo>
                  <a:cubicBezTo>
                    <a:pt x="24180" y="19668"/>
                    <a:pt x="25188" y="21732"/>
                    <a:pt x="25908" y="22675"/>
                  </a:cubicBezTo>
                  <a:cubicBezTo>
                    <a:pt x="25997" y="22791"/>
                    <a:pt x="26112" y="22939"/>
                    <a:pt x="26244" y="23108"/>
                  </a:cubicBezTo>
                  <a:cubicBezTo>
                    <a:pt x="27077" y="24173"/>
                    <a:pt x="28808" y="26391"/>
                    <a:pt x="28930" y="27300"/>
                  </a:cubicBezTo>
                  <a:cubicBezTo>
                    <a:pt x="29029" y="28036"/>
                    <a:pt x="28839" y="28489"/>
                    <a:pt x="28776" y="28535"/>
                  </a:cubicBezTo>
                  <a:cubicBezTo>
                    <a:pt x="28776" y="28535"/>
                    <a:pt x="28714" y="28514"/>
                    <a:pt x="28609" y="28360"/>
                  </a:cubicBezTo>
                  <a:cubicBezTo>
                    <a:pt x="28066" y="27561"/>
                    <a:pt x="26795" y="25689"/>
                    <a:pt x="25800" y="24929"/>
                  </a:cubicBezTo>
                  <a:cubicBezTo>
                    <a:pt x="24800" y="24164"/>
                    <a:pt x="21892" y="23557"/>
                    <a:pt x="21769" y="23532"/>
                  </a:cubicBezTo>
                  <a:cubicBezTo>
                    <a:pt x="21750" y="23528"/>
                    <a:pt x="21731" y="23527"/>
                    <a:pt x="21712" y="23527"/>
                  </a:cubicBezTo>
                  <a:lnTo>
                    <a:pt x="21712" y="23526"/>
                  </a:lnTo>
                  <a:cubicBezTo>
                    <a:pt x="21550" y="23526"/>
                    <a:pt x="21422" y="23659"/>
                    <a:pt x="21427" y="23819"/>
                  </a:cubicBezTo>
                  <a:cubicBezTo>
                    <a:pt x="21427" y="23834"/>
                    <a:pt x="21470" y="25236"/>
                    <a:pt x="21225" y="26514"/>
                  </a:cubicBezTo>
                  <a:cubicBezTo>
                    <a:pt x="21076" y="27299"/>
                    <a:pt x="20668" y="27942"/>
                    <a:pt x="20427" y="28173"/>
                  </a:cubicBezTo>
                  <a:cubicBezTo>
                    <a:pt x="20327" y="27415"/>
                    <a:pt x="20132" y="25855"/>
                    <a:pt x="20235" y="24644"/>
                  </a:cubicBezTo>
                  <a:cubicBezTo>
                    <a:pt x="20348" y="23338"/>
                    <a:pt x="20330" y="21108"/>
                    <a:pt x="20327" y="21060"/>
                  </a:cubicBezTo>
                  <a:lnTo>
                    <a:pt x="20712" y="18565"/>
                  </a:lnTo>
                  <a:cubicBezTo>
                    <a:pt x="20729" y="18454"/>
                    <a:pt x="20678" y="18342"/>
                    <a:pt x="20582" y="18282"/>
                  </a:cubicBezTo>
                  <a:cubicBezTo>
                    <a:pt x="20496" y="18227"/>
                    <a:pt x="11905" y="12801"/>
                    <a:pt x="8686" y="11094"/>
                  </a:cubicBezTo>
                  <a:cubicBezTo>
                    <a:pt x="5486" y="9399"/>
                    <a:pt x="2503" y="7504"/>
                    <a:pt x="2474" y="7484"/>
                  </a:cubicBezTo>
                  <a:cubicBezTo>
                    <a:pt x="2435" y="7460"/>
                    <a:pt x="2391" y="7445"/>
                    <a:pt x="2343" y="7440"/>
                  </a:cubicBezTo>
                  <a:lnTo>
                    <a:pt x="586" y="7303"/>
                  </a:lnTo>
                  <a:cubicBezTo>
                    <a:pt x="637" y="6454"/>
                    <a:pt x="868" y="3829"/>
                    <a:pt x="1840" y="2687"/>
                  </a:cubicBezTo>
                  <a:cubicBezTo>
                    <a:pt x="2843" y="1509"/>
                    <a:pt x="3825" y="792"/>
                    <a:pt x="4123" y="586"/>
                  </a:cubicBezTo>
                  <a:close/>
                  <a:moveTo>
                    <a:pt x="4063" y="0"/>
                  </a:moveTo>
                  <a:cubicBezTo>
                    <a:pt x="4009" y="0"/>
                    <a:pt x="3956" y="15"/>
                    <a:pt x="3910" y="44"/>
                  </a:cubicBezTo>
                  <a:cubicBezTo>
                    <a:pt x="3859" y="76"/>
                    <a:pt x="2661" y="844"/>
                    <a:pt x="1406" y="2319"/>
                  </a:cubicBezTo>
                  <a:cubicBezTo>
                    <a:pt x="115" y="3837"/>
                    <a:pt x="8" y="7408"/>
                    <a:pt x="4" y="7559"/>
                  </a:cubicBezTo>
                  <a:cubicBezTo>
                    <a:pt x="0" y="7710"/>
                    <a:pt x="115" y="7838"/>
                    <a:pt x="266" y="7850"/>
                  </a:cubicBezTo>
                  <a:lnTo>
                    <a:pt x="2228" y="8004"/>
                  </a:lnTo>
                  <a:cubicBezTo>
                    <a:pt x="2669" y="8282"/>
                    <a:pt x="5450" y="10025"/>
                    <a:pt x="8419" y="11598"/>
                  </a:cubicBezTo>
                  <a:cubicBezTo>
                    <a:pt x="11378" y="13167"/>
                    <a:pt x="18932" y="17916"/>
                    <a:pt x="20119" y="18665"/>
                  </a:cubicBezTo>
                  <a:lnTo>
                    <a:pt x="19760" y="21019"/>
                  </a:lnTo>
                  <a:cubicBezTo>
                    <a:pt x="19760" y="21043"/>
                    <a:pt x="19777" y="23317"/>
                    <a:pt x="19668" y="24597"/>
                  </a:cubicBezTo>
                  <a:cubicBezTo>
                    <a:pt x="19553" y="25932"/>
                    <a:pt x="19779" y="27633"/>
                    <a:pt x="19878" y="28366"/>
                  </a:cubicBezTo>
                  <a:cubicBezTo>
                    <a:pt x="19922" y="28700"/>
                    <a:pt x="20132" y="28823"/>
                    <a:pt x="20312" y="28829"/>
                  </a:cubicBezTo>
                  <a:cubicBezTo>
                    <a:pt x="20318" y="28829"/>
                    <a:pt x="20323" y="28829"/>
                    <a:pt x="20329" y="28829"/>
                  </a:cubicBezTo>
                  <a:cubicBezTo>
                    <a:pt x="20929" y="28829"/>
                    <a:pt x="21593" y="27626"/>
                    <a:pt x="21785" y="26621"/>
                  </a:cubicBezTo>
                  <a:cubicBezTo>
                    <a:pt x="21966" y="25672"/>
                    <a:pt x="21997" y="24685"/>
                    <a:pt x="21999" y="24167"/>
                  </a:cubicBezTo>
                  <a:cubicBezTo>
                    <a:pt x="22796" y="24351"/>
                    <a:pt x="24743" y="24839"/>
                    <a:pt x="25453" y="25382"/>
                  </a:cubicBezTo>
                  <a:cubicBezTo>
                    <a:pt x="26376" y="26087"/>
                    <a:pt x="27610" y="27905"/>
                    <a:pt x="28139" y="28684"/>
                  </a:cubicBezTo>
                  <a:cubicBezTo>
                    <a:pt x="28367" y="29019"/>
                    <a:pt x="28594" y="29104"/>
                    <a:pt x="28766" y="29104"/>
                  </a:cubicBezTo>
                  <a:cubicBezTo>
                    <a:pt x="28830" y="29104"/>
                    <a:pt x="28894" y="29092"/>
                    <a:pt x="28955" y="29068"/>
                  </a:cubicBezTo>
                  <a:cubicBezTo>
                    <a:pt x="29469" y="28873"/>
                    <a:pt x="29595" y="27975"/>
                    <a:pt x="29495" y="27224"/>
                  </a:cubicBezTo>
                  <a:cubicBezTo>
                    <a:pt x="29364" y="26245"/>
                    <a:pt x="27980" y="24405"/>
                    <a:pt x="26693" y="22757"/>
                  </a:cubicBezTo>
                  <a:cubicBezTo>
                    <a:pt x="26562" y="22590"/>
                    <a:pt x="26448" y="22444"/>
                    <a:pt x="26360" y="22328"/>
                  </a:cubicBezTo>
                  <a:cubicBezTo>
                    <a:pt x="25692" y="21453"/>
                    <a:pt x="24714" y="19448"/>
                    <a:pt x="24377" y="17969"/>
                  </a:cubicBezTo>
                  <a:cubicBezTo>
                    <a:pt x="23988" y="16254"/>
                    <a:pt x="10861" y="2486"/>
                    <a:pt x="9136" y="1553"/>
                  </a:cubicBezTo>
                  <a:cubicBezTo>
                    <a:pt x="7413" y="622"/>
                    <a:pt x="4248" y="30"/>
                    <a:pt x="4114" y="5"/>
                  </a:cubicBezTo>
                  <a:cubicBezTo>
                    <a:pt x="4097" y="2"/>
                    <a:pt x="4080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5169600" y="2989200"/>
              <a:ext cx="770925" cy="1759900"/>
            </a:xfrm>
            <a:custGeom>
              <a:rect b="b" l="l" r="r" t="t"/>
              <a:pathLst>
                <a:path extrusionOk="0" h="70396" w="30837">
                  <a:moveTo>
                    <a:pt x="21023" y="1"/>
                  </a:moveTo>
                  <a:cubicBezTo>
                    <a:pt x="20061" y="1"/>
                    <a:pt x="14036" y="2950"/>
                    <a:pt x="10360" y="4237"/>
                  </a:cubicBezTo>
                  <a:cubicBezTo>
                    <a:pt x="6379" y="5631"/>
                    <a:pt x="2155" y="7345"/>
                    <a:pt x="2155" y="7345"/>
                  </a:cubicBezTo>
                  <a:lnTo>
                    <a:pt x="2693" y="14600"/>
                  </a:lnTo>
                  <a:cubicBezTo>
                    <a:pt x="2693" y="14600"/>
                    <a:pt x="0" y="38521"/>
                    <a:pt x="5376" y="45417"/>
                  </a:cubicBezTo>
                  <a:cubicBezTo>
                    <a:pt x="10751" y="52313"/>
                    <a:pt x="28109" y="70395"/>
                    <a:pt x="28109" y="70395"/>
                  </a:cubicBezTo>
                  <a:lnTo>
                    <a:pt x="30837" y="67157"/>
                  </a:lnTo>
                  <a:cubicBezTo>
                    <a:pt x="30837" y="67157"/>
                    <a:pt x="21138" y="48339"/>
                    <a:pt x="19350" y="45705"/>
                  </a:cubicBezTo>
                  <a:cubicBezTo>
                    <a:pt x="17561" y="43071"/>
                    <a:pt x="14604" y="35995"/>
                    <a:pt x="14604" y="35995"/>
                  </a:cubicBezTo>
                  <a:cubicBezTo>
                    <a:pt x="14604" y="35995"/>
                    <a:pt x="20610" y="11056"/>
                    <a:pt x="21033" y="8845"/>
                  </a:cubicBezTo>
                  <a:cubicBezTo>
                    <a:pt x="21457" y="6633"/>
                    <a:pt x="21229" y="630"/>
                    <a:pt x="21153" y="64"/>
                  </a:cubicBezTo>
                  <a:cubicBezTo>
                    <a:pt x="21147" y="21"/>
                    <a:pt x="21102" y="1"/>
                    <a:pt x="21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5163750" y="2982175"/>
              <a:ext cx="784425" cy="1774025"/>
            </a:xfrm>
            <a:custGeom>
              <a:rect b="b" l="l" r="r" t="t"/>
              <a:pathLst>
                <a:path extrusionOk="0" h="70961" w="31377">
                  <a:moveTo>
                    <a:pt x="21122" y="580"/>
                  </a:moveTo>
                  <a:lnTo>
                    <a:pt x="21122" y="580"/>
                  </a:lnTo>
                  <a:cubicBezTo>
                    <a:pt x="21204" y="1758"/>
                    <a:pt x="21374" y="7052"/>
                    <a:pt x="20988" y="9073"/>
                  </a:cubicBezTo>
                  <a:cubicBezTo>
                    <a:pt x="20571" y="11252"/>
                    <a:pt x="14621" y="35960"/>
                    <a:pt x="14561" y="36210"/>
                  </a:cubicBezTo>
                  <a:cubicBezTo>
                    <a:pt x="14548" y="36269"/>
                    <a:pt x="14552" y="36331"/>
                    <a:pt x="14576" y="36386"/>
                  </a:cubicBezTo>
                  <a:cubicBezTo>
                    <a:pt x="14695" y="36676"/>
                    <a:pt x="17563" y="43519"/>
                    <a:pt x="19348" y="46147"/>
                  </a:cubicBezTo>
                  <a:cubicBezTo>
                    <a:pt x="21017" y="48603"/>
                    <a:pt x="29759" y="65518"/>
                    <a:pt x="30730" y="67400"/>
                  </a:cubicBezTo>
                  <a:lnTo>
                    <a:pt x="28329" y="70249"/>
                  </a:lnTo>
                  <a:cubicBezTo>
                    <a:pt x="26299" y="68129"/>
                    <a:pt x="10813" y="51910"/>
                    <a:pt x="5835" y="45523"/>
                  </a:cubicBezTo>
                  <a:cubicBezTo>
                    <a:pt x="591" y="38798"/>
                    <a:pt x="3183" y="15151"/>
                    <a:pt x="3212" y="14859"/>
                  </a:cubicBezTo>
                  <a:lnTo>
                    <a:pt x="2688" y="7812"/>
                  </a:lnTo>
                  <a:cubicBezTo>
                    <a:pt x="3559" y="7461"/>
                    <a:pt x="7237" y="5995"/>
                    <a:pt x="10688" y="4786"/>
                  </a:cubicBezTo>
                  <a:cubicBezTo>
                    <a:pt x="12383" y="4193"/>
                    <a:pt x="14586" y="3244"/>
                    <a:pt x="16529" y="2405"/>
                  </a:cubicBezTo>
                  <a:cubicBezTo>
                    <a:pt x="18393" y="1603"/>
                    <a:pt x="20482" y="702"/>
                    <a:pt x="21122" y="580"/>
                  </a:cubicBezTo>
                  <a:close/>
                  <a:moveTo>
                    <a:pt x="21261" y="1"/>
                  </a:moveTo>
                  <a:cubicBezTo>
                    <a:pt x="20734" y="1"/>
                    <a:pt x="19510" y="499"/>
                    <a:pt x="16304" y="1882"/>
                  </a:cubicBezTo>
                  <a:cubicBezTo>
                    <a:pt x="14369" y="2716"/>
                    <a:pt x="12175" y="3662"/>
                    <a:pt x="10499" y="4249"/>
                  </a:cubicBezTo>
                  <a:cubicBezTo>
                    <a:pt x="6558" y="5628"/>
                    <a:pt x="2323" y="7345"/>
                    <a:pt x="2282" y="7362"/>
                  </a:cubicBezTo>
                  <a:cubicBezTo>
                    <a:pt x="2167" y="7408"/>
                    <a:pt x="2095" y="7523"/>
                    <a:pt x="2104" y="7646"/>
                  </a:cubicBezTo>
                  <a:lnTo>
                    <a:pt x="2645" y="14849"/>
                  </a:lnTo>
                  <a:cubicBezTo>
                    <a:pt x="2534" y="15830"/>
                    <a:pt x="1" y="38966"/>
                    <a:pt x="5384" y="45874"/>
                  </a:cubicBezTo>
                  <a:cubicBezTo>
                    <a:pt x="10708" y="52703"/>
                    <a:pt x="27964" y="70692"/>
                    <a:pt x="28137" y="70874"/>
                  </a:cubicBezTo>
                  <a:cubicBezTo>
                    <a:pt x="28192" y="70929"/>
                    <a:pt x="28265" y="70960"/>
                    <a:pt x="28343" y="70960"/>
                  </a:cubicBezTo>
                  <a:lnTo>
                    <a:pt x="28352" y="70960"/>
                  </a:lnTo>
                  <a:cubicBezTo>
                    <a:pt x="28433" y="70958"/>
                    <a:pt x="28509" y="70921"/>
                    <a:pt x="28561" y="70859"/>
                  </a:cubicBezTo>
                  <a:lnTo>
                    <a:pt x="31290" y="67622"/>
                  </a:lnTo>
                  <a:cubicBezTo>
                    <a:pt x="31363" y="67534"/>
                    <a:pt x="31377" y="67410"/>
                    <a:pt x="31325" y="67307"/>
                  </a:cubicBezTo>
                  <a:cubicBezTo>
                    <a:pt x="30929" y="66538"/>
                    <a:pt x="21598" y="48445"/>
                    <a:pt x="19821" y="45826"/>
                  </a:cubicBezTo>
                  <a:cubicBezTo>
                    <a:pt x="18173" y="43401"/>
                    <a:pt x="15479" y="37065"/>
                    <a:pt x="15137" y="36252"/>
                  </a:cubicBezTo>
                  <a:cubicBezTo>
                    <a:pt x="15594" y="34353"/>
                    <a:pt x="21135" y="11327"/>
                    <a:pt x="21546" y="9179"/>
                  </a:cubicBezTo>
                  <a:cubicBezTo>
                    <a:pt x="21983" y="6896"/>
                    <a:pt x="21744" y="871"/>
                    <a:pt x="21668" y="308"/>
                  </a:cubicBezTo>
                  <a:cubicBezTo>
                    <a:pt x="21657" y="219"/>
                    <a:pt x="21572" y="96"/>
                    <a:pt x="21494" y="52"/>
                  </a:cubicBezTo>
                  <a:cubicBezTo>
                    <a:pt x="21436" y="19"/>
                    <a:pt x="21361" y="1"/>
                    <a:pt x="21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5059050" y="2939225"/>
              <a:ext cx="1013300" cy="1218375"/>
            </a:xfrm>
            <a:custGeom>
              <a:rect b="b" l="l" r="r" t="t"/>
              <a:pathLst>
                <a:path extrusionOk="0" h="48735" w="40532">
                  <a:moveTo>
                    <a:pt x="28202" y="0"/>
                  </a:moveTo>
                  <a:cubicBezTo>
                    <a:pt x="28144" y="0"/>
                    <a:pt x="28087" y="4"/>
                    <a:pt x="28030" y="11"/>
                  </a:cubicBezTo>
                  <a:cubicBezTo>
                    <a:pt x="26900" y="163"/>
                    <a:pt x="17191" y="7063"/>
                    <a:pt x="17191" y="7063"/>
                  </a:cubicBezTo>
                  <a:lnTo>
                    <a:pt x="16872" y="11128"/>
                  </a:lnTo>
                  <a:cubicBezTo>
                    <a:pt x="16872" y="11128"/>
                    <a:pt x="15000" y="13246"/>
                    <a:pt x="15499" y="13755"/>
                  </a:cubicBezTo>
                  <a:lnTo>
                    <a:pt x="15998" y="14263"/>
                  </a:lnTo>
                  <a:cubicBezTo>
                    <a:pt x="15998" y="14263"/>
                    <a:pt x="5482" y="28023"/>
                    <a:pt x="4100" y="31656"/>
                  </a:cubicBezTo>
                  <a:cubicBezTo>
                    <a:pt x="2717" y="35288"/>
                    <a:pt x="0" y="43985"/>
                    <a:pt x="57" y="44408"/>
                  </a:cubicBezTo>
                  <a:cubicBezTo>
                    <a:pt x="113" y="44830"/>
                    <a:pt x="1881" y="46308"/>
                    <a:pt x="3029" y="46308"/>
                  </a:cubicBezTo>
                  <a:cubicBezTo>
                    <a:pt x="3033" y="46308"/>
                    <a:pt x="3037" y="46308"/>
                    <a:pt x="3041" y="46308"/>
                  </a:cubicBezTo>
                  <a:cubicBezTo>
                    <a:pt x="3043" y="46308"/>
                    <a:pt x="3045" y="46308"/>
                    <a:pt x="3048" y="46308"/>
                  </a:cubicBezTo>
                  <a:cubicBezTo>
                    <a:pt x="4320" y="46308"/>
                    <a:pt x="39713" y="48734"/>
                    <a:pt x="39713" y="48734"/>
                  </a:cubicBezTo>
                  <a:lnTo>
                    <a:pt x="40532" y="45177"/>
                  </a:lnTo>
                  <a:lnTo>
                    <a:pt x="14726" y="36989"/>
                  </a:lnTo>
                  <a:cubicBezTo>
                    <a:pt x="14726" y="36989"/>
                    <a:pt x="30236" y="14371"/>
                    <a:pt x="30960" y="12263"/>
                  </a:cubicBezTo>
                  <a:cubicBezTo>
                    <a:pt x="31683" y="10154"/>
                    <a:pt x="30759" y="3238"/>
                    <a:pt x="30627" y="2251"/>
                  </a:cubicBezTo>
                  <a:cubicBezTo>
                    <a:pt x="30501" y="1312"/>
                    <a:pt x="29290" y="0"/>
                    <a:pt x="28202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5051500" y="2932100"/>
              <a:ext cx="1028625" cy="1232650"/>
            </a:xfrm>
            <a:custGeom>
              <a:rect b="b" l="l" r="r" t="t"/>
              <a:pathLst>
                <a:path extrusionOk="0" h="49306" w="41145">
                  <a:moveTo>
                    <a:pt x="28499" y="1"/>
                  </a:moveTo>
                  <a:cubicBezTo>
                    <a:pt x="28430" y="1"/>
                    <a:pt x="28361" y="5"/>
                    <a:pt x="28294" y="14"/>
                  </a:cubicBezTo>
                  <a:cubicBezTo>
                    <a:pt x="27128" y="170"/>
                    <a:pt x="18328" y="6406"/>
                    <a:pt x="17327" y="7117"/>
                  </a:cubicBezTo>
                  <a:cubicBezTo>
                    <a:pt x="17199" y="7207"/>
                    <a:pt x="17170" y="7385"/>
                    <a:pt x="17260" y="7513"/>
                  </a:cubicBezTo>
                  <a:cubicBezTo>
                    <a:pt x="17316" y="7591"/>
                    <a:pt x="17404" y="7633"/>
                    <a:pt x="17493" y="7633"/>
                  </a:cubicBezTo>
                  <a:cubicBezTo>
                    <a:pt x="17550" y="7633"/>
                    <a:pt x="17608" y="7616"/>
                    <a:pt x="17657" y="7581"/>
                  </a:cubicBezTo>
                  <a:cubicBezTo>
                    <a:pt x="21389" y="4928"/>
                    <a:pt x="27597" y="682"/>
                    <a:pt x="28369" y="579"/>
                  </a:cubicBezTo>
                  <a:cubicBezTo>
                    <a:pt x="28412" y="573"/>
                    <a:pt x="28456" y="570"/>
                    <a:pt x="28500" y="570"/>
                  </a:cubicBezTo>
                  <a:cubicBezTo>
                    <a:pt x="28902" y="570"/>
                    <a:pt x="29372" y="792"/>
                    <a:pt x="29810" y="1198"/>
                  </a:cubicBezTo>
                  <a:cubicBezTo>
                    <a:pt x="30263" y="1617"/>
                    <a:pt x="30590" y="2156"/>
                    <a:pt x="30647" y="2573"/>
                  </a:cubicBezTo>
                  <a:cubicBezTo>
                    <a:pt x="30893" y="4410"/>
                    <a:pt x="31646" y="10552"/>
                    <a:pt x="30992" y="12455"/>
                  </a:cubicBezTo>
                  <a:cubicBezTo>
                    <a:pt x="30430" y="14094"/>
                    <a:pt x="20149" y="29300"/>
                    <a:pt x="14793" y="37112"/>
                  </a:cubicBezTo>
                  <a:cubicBezTo>
                    <a:pt x="14684" y="37269"/>
                    <a:pt x="14759" y="37487"/>
                    <a:pt x="14941" y="37545"/>
                  </a:cubicBezTo>
                  <a:lnTo>
                    <a:pt x="40496" y="45654"/>
                  </a:lnTo>
                  <a:lnTo>
                    <a:pt x="39792" y="48718"/>
                  </a:lnTo>
                  <a:cubicBezTo>
                    <a:pt x="36411" y="48487"/>
                    <a:pt x="4582" y="46309"/>
                    <a:pt x="3347" y="46309"/>
                  </a:cubicBezTo>
                  <a:lnTo>
                    <a:pt x="3330" y="46309"/>
                  </a:lnTo>
                  <a:cubicBezTo>
                    <a:pt x="2334" y="46309"/>
                    <a:pt x="738" y="44973"/>
                    <a:pt x="642" y="44680"/>
                  </a:cubicBezTo>
                  <a:cubicBezTo>
                    <a:pt x="666" y="44092"/>
                    <a:pt x="3263" y="35733"/>
                    <a:pt x="4668" y="32043"/>
                  </a:cubicBezTo>
                  <a:cubicBezTo>
                    <a:pt x="6019" y="28490"/>
                    <a:pt x="16421" y="14858"/>
                    <a:pt x="16526" y="14720"/>
                  </a:cubicBezTo>
                  <a:cubicBezTo>
                    <a:pt x="16612" y="14607"/>
                    <a:pt x="16602" y="14448"/>
                    <a:pt x="16503" y="14348"/>
                  </a:cubicBezTo>
                  <a:lnTo>
                    <a:pt x="16007" y="13843"/>
                  </a:lnTo>
                  <a:cubicBezTo>
                    <a:pt x="15895" y="13621"/>
                    <a:pt x="16566" y="12532"/>
                    <a:pt x="17388" y="11602"/>
                  </a:cubicBezTo>
                  <a:cubicBezTo>
                    <a:pt x="17487" y="11483"/>
                    <a:pt x="17474" y="11307"/>
                    <a:pt x="17358" y="11205"/>
                  </a:cubicBezTo>
                  <a:cubicBezTo>
                    <a:pt x="17304" y="11157"/>
                    <a:pt x="17237" y="11133"/>
                    <a:pt x="17169" y="11133"/>
                  </a:cubicBezTo>
                  <a:cubicBezTo>
                    <a:pt x="17092" y="11133"/>
                    <a:pt x="17016" y="11164"/>
                    <a:pt x="16960" y="11225"/>
                  </a:cubicBezTo>
                  <a:cubicBezTo>
                    <a:pt x="16196" y="12091"/>
                    <a:pt x="15002" y="13632"/>
                    <a:pt x="15598" y="14240"/>
                  </a:cubicBezTo>
                  <a:lnTo>
                    <a:pt x="15924" y="14571"/>
                  </a:lnTo>
                  <a:cubicBezTo>
                    <a:pt x="14584" y="16332"/>
                    <a:pt x="5442" y="28404"/>
                    <a:pt x="4135" y="31839"/>
                  </a:cubicBezTo>
                  <a:cubicBezTo>
                    <a:pt x="2893" y="35107"/>
                    <a:pt x="1" y="44164"/>
                    <a:pt x="77" y="44732"/>
                  </a:cubicBezTo>
                  <a:cubicBezTo>
                    <a:pt x="164" y="45376"/>
                    <a:pt x="2115" y="46878"/>
                    <a:pt x="3332" y="46878"/>
                  </a:cubicBezTo>
                  <a:lnTo>
                    <a:pt x="3352" y="46878"/>
                  </a:lnTo>
                  <a:cubicBezTo>
                    <a:pt x="4607" y="46878"/>
                    <a:pt x="39642" y="49280"/>
                    <a:pt x="39996" y="49305"/>
                  </a:cubicBezTo>
                  <a:lnTo>
                    <a:pt x="40015" y="49305"/>
                  </a:lnTo>
                  <a:cubicBezTo>
                    <a:pt x="40148" y="49304"/>
                    <a:pt x="40263" y="49212"/>
                    <a:pt x="40292" y="49084"/>
                  </a:cubicBezTo>
                  <a:lnTo>
                    <a:pt x="41110" y="45526"/>
                  </a:lnTo>
                  <a:cubicBezTo>
                    <a:pt x="41144" y="45382"/>
                    <a:pt x="41061" y="45235"/>
                    <a:pt x="40920" y="45191"/>
                  </a:cubicBezTo>
                  <a:lnTo>
                    <a:pt x="15479" y="37118"/>
                  </a:lnTo>
                  <a:cubicBezTo>
                    <a:pt x="17436" y="34260"/>
                    <a:pt x="30842" y="14648"/>
                    <a:pt x="31532" y="12640"/>
                  </a:cubicBezTo>
                  <a:cubicBezTo>
                    <a:pt x="32206" y="10675"/>
                    <a:pt x="31533" y="4892"/>
                    <a:pt x="31212" y="2497"/>
                  </a:cubicBezTo>
                  <a:cubicBezTo>
                    <a:pt x="31139" y="1949"/>
                    <a:pt x="30751" y="1291"/>
                    <a:pt x="30198" y="779"/>
                  </a:cubicBezTo>
                  <a:cubicBezTo>
                    <a:pt x="29654" y="277"/>
                    <a:pt x="29047" y="1"/>
                    <a:pt x="28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5216950" y="3126050"/>
              <a:ext cx="422700" cy="484075"/>
            </a:xfrm>
            <a:custGeom>
              <a:rect b="b" l="l" r="r" t="t"/>
              <a:pathLst>
                <a:path extrusionOk="0" h="19363" w="16908">
                  <a:moveTo>
                    <a:pt x="16599" y="0"/>
                  </a:moveTo>
                  <a:cubicBezTo>
                    <a:pt x="16581" y="0"/>
                    <a:pt x="16562" y="2"/>
                    <a:pt x="16542" y="7"/>
                  </a:cubicBezTo>
                  <a:cubicBezTo>
                    <a:pt x="11125" y="1078"/>
                    <a:pt x="9363" y="5014"/>
                    <a:pt x="9189" y="5433"/>
                  </a:cubicBezTo>
                  <a:lnTo>
                    <a:pt x="128" y="18918"/>
                  </a:lnTo>
                  <a:cubicBezTo>
                    <a:pt x="0" y="19108"/>
                    <a:pt x="136" y="19363"/>
                    <a:pt x="365" y="19363"/>
                  </a:cubicBezTo>
                  <a:cubicBezTo>
                    <a:pt x="459" y="19363"/>
                    <a:pt x="548" y="19315"/>
                    <a:pt x="602" y="19236"/>
                  </a:cubicBezTo>
                  <a:lnTo>
                    <a:pt x="9679" y="5726"/>
                  </a:lnTo>
                  <a:cubicBezTo>
                    <a:pt x="9691" y="5710"/>
                    <a:pt x="9701" y="5690"/>
                    <a:pt x="9709" y="5671"/>
                  </a:cubicBezTo>
                  <a:cubicBezTo>
                    <a:pt x="9723" y="5631"/>
                    <a:pt x="11354" y="1613"/>
                    <a:pt x="16652" y="564"/>
                  </a:cubicBezTo>
                  <a:cubicBezTo>
                    <a:pt x="16807" y="535"/>
                    <a:pt x="16907" y="385"/>
                    <a:pt x="16877" y="230"/>
                  </a:cubicBezTo>
                  <a:cubicBezTo>
                    <a:pt x="16850" y="95"/>
                    <a:pt x="16730" y="0"/>
                    <a:pt x="16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5469650" y="3050750"/>
              <a:ext cx="295075" cy="124550"/>
            </a:xfrm>
            <a:custGeom>
              <a:rect b="b" l="l" r="r" t="t"/>
              <a:pathLst>
                <a:path extrusionOk="0" h="4982" w="11803">
                  <a:moveTo>
                    <a:pt x="10497" y="1"/>
                  </a:moveTo>
                  <a:cubicBezTo>
                    <a:pt x="6373" y="1"/>
                    <a:pt x="492" y="4270"/>
                    <a:pt x="223" y="4468"/>
                  </a:cubicBezTo>
                  <a:cubicBezTo>
                    <a:pt x="0" y="4630"/>
                    <a:pt x="115" y="4981"/>
                    <a:pt x="391" y="4981"/>
                  </a:cubicBezTo>
                  <a:cubicBezTo>
                    <a:pt x="452" y="4981"/>
                    <a:pt x="510" y="4962"/>
                    <a:pt x="559" y="4926"/>
                  </a:cubicBezTo>
                  <a:cubicBezTo>
                    <a:pt x="623" y="4879"/>
                    <a:pt x="6570" y="569"/>
                    <a:pt x="10494" y="569"/>
                  </a:cubicBezTo>
                  <a:cubicBezTo>
                    <a:pt x="10820" y="569"/>
                    <a:pt x="11131" y="599"/>
                    <a:pt x="11424" y="663"/>
                  </a:cubicBezTo>
                  <a:cubicBezTo>
                    <a:pt x="11446" y="668"/>
                    <a:pt x="11468" y="671"/>
                    <a:pt x="11489" y="671"/>
                  </a:cubicBezTo>
                  <a:cubicBezTo>
                    <a:pt x="11620" y="671"/>
                    <a:pt x="11738" y="580"/>
                    <a:pt x="11768" y="446"/>
                  </a:cubicBezTo>
                  <a:cubicBezTo>
                    <a:pt x="11802" y="292"/>
                    <a:pt x="11703" y="138"/>
                    <a:pt x="11546" y="107"/>
                  </a:cubicBezTo>
                  <a:cubicBezTo>
                    <a:pt x="11214" y="34"/>
                    <a:pt x="10862" y="1"/>
                    <a:pt x="10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5266600" y="3629600"/>
              <a:ext cx="308225" cy="354050"/>
            </a:xfrm>
            <a:custGeom>
              <a:rect b="b" l="l" r="r" t="t"/>
              <a:pathLst>
                <a:path extrusionOk="0" h="14162" w="12329">
                  <a:moveTo>
                    <a:pt x="12009" y="1"/>
                  </a:moveTo>
                  <a:cubicBezTo>
                    <a:pt x="11924" y="1"/>
                    <a:pt x="11840" y="39"/>
                    <a:pt x="11783" y="112"/>
                  </a:cubicBezTo>
                  <a:lnTo>
                    <a:pt x="159" y="13691"/>
                  </a:lnTo>
                  <a:cubicBezTo>
                    <a:pt x="1" y="13876"/>
                    <a:pt x="131" y="14160"/>
                    <a:pt x="374" y="14161"/>
                  </a:cubicBezTo>
                  <a:cubicBezTo>
                    <a:pt x="458" y="14160"/>
                    <a:pt x="537" y="14124"/>
                    <a:pt x="591" y="14061"/>
                  </a:cubicBezTo>
                  <a:lnTo>
                    <a:pt x="12216" y="482"/>
                  </a:lnTo>
                  <a:cubicBezTo>
                    <a:pt x="12329" y="364"/>
                    <a:pt x="12318" y="175"/>
                    <a:pt x="12194" y="69"/>
                  </a:cubicBezTo>
                  <a:cubicBezTo>
                    <a:pt x="12140" y="23"/>
                    <a:pt x="12074" y="1"/>
                    <a:pt x="12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5377550" y="3851850"/>
              <a:ext cx="110100" cy="37000"/>
            </a:xfrm>
            <a:custGeom>
              <a:rect b="b" l="l" r="r" t="t"/>
              <a:pathLst>
                <a:path extrusionOk="0" h="1480" w="4404">
                  <a:moveTo>
                    <a:pt x="312" y="0"/>
                  </a:moveTo>
                  <a:cubicBezTo>
                    <a:pt x="183" y="0"/>
                    <a:pt x="67" y="88"/>
                    <a:pt x="38" y="220"/>
                  </a:cubicBezTo>
                  <a:cubicBezTo>
                    <a:pt x="0" y="373"/>
                    <a:pt x="95" y="527"/>
                    <a:pt x="249" y="563"/>
                  </a:cubicBezTo>
                  <a:lnTo>
                    <a:pt x="4037" y="1471"/>
                  </a:lnTo>
                  <a:cubicBezTo>
                    <a:pt x="4059" y="1477"/>
                    <a:pt x="4081" y="1479"/>
                    <a:pt x="4103" y="1479"/>
                  </a:cubicBezTo>
                  <a:lnTo>
                    <a:pt x="4103" y="1479"/>
                  </a:lnTo>
                  <a:cubicBezTo>
                    <a:pt x="4248" y="1479"/>
                    <a:pt x="4369" y="1371"/>
                    <a:pt x="4386" y="1228"/>
                  </a:cubicBezTo>
                  <a:cubicBezTo>
                    <a:pt x="4403" y="1084"/>
                    <a:pt x="4309" y="951"/>
                    <a:pt x="4169" y="917"/>
                  </a:cubicBezTo>
                  <a:lnTo>
                    <a:pt x="381" y="9"/>
                  </a:lnTo>
                  <a:cubicBezTo>
                    <a:pt x="358" y="3"/>
                    <a:pt x="335" y="0"/>
                    <a:pt x="312" y="0"/>
                  </a:cubicBezTo>
                  <a:close/>
                  <a:moveTo>
                    <a:pt x="4103" y="1479"/>
                  </a:moveTo>
                  <a:cubicBezTo>
                    <a:pt x="4103" y="1479"/>
                    <a:pt x="4103" y="1479"/>
                    <a:pt x="4103" y="1479"/>
                  </a:cubicBezTo>
                  <a:lnTo>
                    <a:pt x="4104" y="1479"/>
                  </a:lnTo>
                  <a:cubicBezTo>
                    <a:pt x="4104" y="1479"/>
                    <a:pt x="4104" y="1479"/>
                    <a:pt x="4103" y="14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4285550" y="2207200"/>
              <a:ext cx="1558900" cy="992825"/>
            </a:xfrm>
            <a:custGeom>
              <a:rect b="b" l="l" r="r" t="t"/>
              <a:pathLst>
                <a:path extrusionOk="0" h="39713" w="62356">
                  <a:moveTo>
                    <a:pt x="38043" y="1"/>
                  </a:moveTo>
                  <a:cubicBezTo>
                    <a:pt x="36099" y="1"/>
                    <a:pt x="34469" y="246"/>
                    <a:pt x="33582" y="679"/>
                  </a:cubicBezTo>
                  <a:cubicBezTo>
                    <a:pt x="32125" y="1391"/>
                    <a:pt x="25510" y="3180"/>
                    <a:pt x="25130" y="3231"/>
                  </a:cubicBezTo>
                  <a:cubicBezTo>
                    <a:pt x="24749" y="3282"/>
                    <a:pt x="18473" y="5673"/>
                    <a:pt x="18473" y="5673"/>
                  </a:cubicBezTo>
                  <a:cubicBezTo>
                    <a:pt x="11096" y="8024"/>
                    <a:pt x="11146" y="8072"/>
                    <a:pt x="11162" y="8072"/>
                  </a:cubicBezTo>
                  <a:cubicBezTo>
                    <a:pt x="11163" y="8072"/>
                    <a:pt x="11163" y="8072"/>
                    <a:pt x="11163" y="8072"/>
                  </a:cubicBezTo>
                  <a:lnTo>
                    <a:pt x="11163" y="8072"/>
                  </a:lnTo>
                  <a:lnTo>
                    <a:pt x="0" y="9694"/>
                  </a:lnTo>
                  <a:lnTo>
                    <a:pt x="4932" y="19509"/>
                  </a:lnTo>
                  <a:lnTo>
                    <a:pt x="17935" y="21005"/>
                  </a:lnTo>
                  <a:cubicBezTo>
                    <a:pt x="17935" y="21005"/>
                    <a:pt x="30662" y="33012"/>
                    <a:pt x="33051" y="33468"/>
                  </a:cubicBezTo>
                  <a:cubicBezTo>
                    <a:pt x="35439" y="33925"/>
                    <a:pt x="36845" y="36712"/>
                    <a:pt x="36845" y="36712"/>
                  </a:cubicBezTo>
                  <a:cubicBezTo>
                    <a:pt x="36845" y="36712"/>
                    <a:pt x="35905" y="38389"/>
                    <a:pt x="37168" y="39126"/>
                  </a:cubicBezTo>
                  <a:cubicBezTo>
                    <a:pt x="37797" y="39493"/>
                    <a:pt x="38567" y="39712"/>
                    <a:pt x="39660" y="39712"/>
                  </a:cubicBezTo>
                  <a:cubicBezTo>
                    <a:pt x="40760" y="39712"/>
                    <a:pt x="42189" y="39490"/>
                    <a:pt x="44131" y="38970"/>
                  </a:cubicBezTo>
                  <a:cubicBezTo>
                    <a:pt x="48002" y="37935"/>
                    <a:pt x="53523" y="34741"/>
                    <a:pt x="56098" y="32716"/>
                  </a:cubicBezTo>
                  <a:cubicBezTo>
                    <a:pt x="58672" y="30691"/>
                    <a:pt x="62356" y="28259"/>
                    <a:pt x="61187" y="27251"/>
                  </a:cubicBezTo>
                  <a:cubicBezTo>
                    <a:pt x="60017" y="26243"/>
                    <a:pt x="57722" y="25516"/>
                    <a:pt x="57722" y="25516"/>
                  </a:cubicBezTo>
                  <a:lnTo>
                    <a:pt x="45852" y="13136"/>
                  </a:lnTo>
                  <a:lnTo>
                    <a:pt x="55652" y="13896"/>
                  </a:lnTo>
                  <a:cubicBezTo>
                    <a:pt x="55652" y="13896"/>
                    <a:pt x="55540" y="8220"/>
                    <a:pt x="55683" y="6390"/>
                  </a:cubicBezTo>
                  <a:cubicBezTo>
                    <a:pt x="55827" y="4560"/>
                    <a:pt x="58173" y="1790"/>
                    <a:pt x="58173" y="1790"/>
                  </a:cubicBezTo>
                  <a:cubicBezTo>
                    <a:pt x="58173" y="1790"/>
                    <a:pt x="45636" y="879"/>
                    <a:pt x="42070" y="320"/>
                  </a:cubicBezTo>
                  <a:cubicBezTo>
                    <a:pt x="40674" y="102"/>
                    <a:pt x="39293" y="1"/>
                    <a:pt x="38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4274750" y="2200025"/>
              <a:ext cx="1553425" cy="1007150"/>
            </a:xfrm>
            <a:custGeom>
              <a:rect b="b" l="l" r="r" t="t"/>
              <a:pathLst>
                <a:path extrusionOk="0" h="40286" w="62137">
                  <a:moveTo>
                    <a:pt x="38453" y="573"/>
                  </a:moveTo>
                  <a:cubicBezTo>
                    <a:pt x="39715" y="573"/>
                    <a:pt x="41098" y="677"/>
                    <a:pt x="42458" y="890"/>
                  </a:cubicBezTo>
                  <a:cubicBezTo>
                    <a:pt x="45572" y="1376"/>
                    <a:pt x="55597" y="2139"/>
                    <a:pt x="58043" y="2322"/>
                  </a:cubicBezTo>
                  <a:cubicBezTo>
                    <a:pt x="57370" y="3186"/>
                    <a:pt x="55948" y="5177"/>
                    <a:pt x="55832" y="6656"/>
                  </a:cubicBezTo>
                  <a:cubicBezTo>
                    <a:pt x="55707" y="8250"/>
                    <a:pt x="55772" y="12648"/>
                    <a:pt x="55794" y="13874"/>
                  </a:cubicBezTo>
                  <a:lnTo>
                    <a:pt x="45561" y="13081"/>
                  </a:lnTo>
                  <a:lnTo>
                    <a:pt x="57948" y="26000"/>
                  </a:lnTo>
                  <a:lnTo>
                    <a:pt x="57999" y="26052"/>
                  </a:lnTo>
                  <a:lnTo>
                    <a:pt x="58068" y="26075"/>
                  </a:lnTo>
                  <a:cubicBezTo>
                    <a:pt x="58090" y="26082"/>
                    <a:pt x="60321" y="26796"/>
                    <a:pt x="61433" y="27754"/>
                  </a:cubicBezTo>
                  <a:cubicBezTo>
                    <a:pt x="61523" y="27831"/>
                    <a:pt x="61560" y="27912"/>
                    <a:pt x="61558" y="28016"/>
                  </a:cubicBezTo>
                  <a:cubicBezTo>
                    <a:pt x="61532" y="28836"/>
                    <a:pt x="59389" y="30463"/>
                    <a:pt x="57668" y="31770"/>
                  </a:cubicBezTo>
                  <a:cubicBezTo>
                    <a:pt x="57218" y="32112"/>
                    <a:pt x="56771" y="32452"/>
                    <a:pt x="56353" y="32780"/>
                  </a:cubicBezTo>
                  <a:cubicBezTo>
                    <a:pt x="53907" y="34706"/>
                    <a:pt x="48420" y="37932"/>
                    <a:pt x="44489" y="38983"/>
                  </a:cubicBezTo>
                  <a:cubicBezTo>
                    <a:pt x="42496" y="39516"/>
                    <a:pt x="41098" y="39711"/>
                    <a:pt x="40078" y="39711"/>
                  </a:cubicBezTo>
                  <a:cubicBezTo>
                    <a:pt x="38916" y="39711"/>
                    <a:pt x="38245" y="39458"/>
                    <a:pt x="37743" y="39166"/>
                  </a:cubicBezTo>
                  <a:cubicBezTo>
                    <a:pt x="36740" y="38580"/>
                    <a:pt x="37494" y="37197"/>
                    <a:pt x="37527" y="37138"/>
                  </a:cubicBezTo>
                  <a:lnTo>
                    <a:pt x="37600" y="37005"/>
                  </a:lnTo>
                  <a:lnTo>
                    <a:pt x="37532" y="36870"/>
                  </a:lnTo>
                  <a:cubicBezTo>
                    <a:pt x="37471" y="36751"/>
                    <a:pt x="36032" y="33954"/>
                    <a:pt x="33536" y="33475"/>
                  </a:cubicBezTo>
                  <a:cubicBezTo>
                    <a:pt x="31643" y="33114"/>
                    <a:pt x="22086" y="24408"/>
                    <a:pt x="18562" y="21084"/>
                  </a:cubicBezTo>
                  <a:lnTo>
                    <a:pt x="18494" y="21020"/>
                  </a:lnTo>
                  <a:lnTo>
                    <a:pt x="5550" y="19531"/>
                  </a:lnTo>
                  <a:lnTo>
                    <a:pt x="863" y="10205"/>
                  </a:lnTo>
                  <a:lnTo>
                    <a:pt x="11636" y="8641"/>
                  </a:lnTo>
                  <a:lnTo>
                    <a:pt x="11598" y="8358"/>
                  </a:lnTo>
                  <a:lnTo>
                    <a:pt x="11609" y="8353"/>
                  </a:lnTo>
                  <a:lnTo>
                    <a:pt x="11728" y="8607"/>
                  </a:lnTo>
                  <a:cubicBezTo>
                    <a:pt x="11796" y="8576"/>
                    <a:pt x="12461" y="8313"/>
                    <a:pt x="18991" y="6232"/>
                  </a:cubicBezTo>
                  <a:lnTo>
                    <a:pt x="19006" y="6227"/>
                  </a:lnTo>
                  <a:cubicBezTo>
                    <a:pt x="21385" y="5321"/>
                    <a:pt x="25281" y="3860"/>
                    <a:pt x="25599" y="3801"/>
                  </a:cubicBezTo>
                  <a:cubicBezTo>
                    <a:pt x="26035" y="3743"/>
                    <a:pt x="32696" y="1928"/>
                    <a:pt x="34140" y="1222"/>
                  </a:cubicBezTo>
                  <a:cubicBezTo>
                    <a:pt x="35012" y="796"/>
                    <a:pt x="36602" y="573"/>
                    <a:pt x="38453" y="573"/>
                  </a:cubicBezTo>
                  <a:close/>
                  <a:moveTo>
                    <a:pt x="38455" y="1"/>
                  </a:moveTo>
                  <a:cubicBezTo>
                    <a:pt x="36513" y="1"/>
                    <a:pt x="34845" y="244"/>
                    <a:pt x="33890" y="710"/>
                  </a:cubicBezTo>
                  <a:cubicBezTo>
                    <a:pt x="32507" y="1386"/>
                    <a:pt x="25958" y="3175"/>
                    <a:pt x="25525" y="3236"/>
                  </a:cubicBezTo>
                  <a:cubicBezTo>
                    <a:pt x="25132" y="3288"/>
                    <a:pt x="19882" y="5282"/>
                    <a:pt x="18812" y="5691"/>
                  </a:cubicBezTo>
                  <a:cubicBezTo>
                    <a:pt x="13816" y="7282"/>
                    <a:pt x="12118" y="7823"/>
                    <a:pt x="11561" y="8099"/>
                  </a:cubicBezTo>
                  <a:cubicBezTo>
                    <a:pt x="11560" y="8099"/>
                    <a:pt x="11559" y="8099"/>
                    <a:pt x="11558" y="8100"/>
                  </a:cubicBezTo>
                  <a:lnTo>
                    <a:pt x="11555" y="8077"/>
                  </a:lnTo>
                  <a:lnTo>
                    <a:pt x="1" y="9755"/>
                  </a:lnTo>
                  <a:lnTo>
                    <a:pt x="5179" y="20062"/>
                  </a:lnTo>
                  <a:lnTo>
                    <a:pt x="18241" y="21564"/>
                  </a:lnTo>
                  <a:cubicBezTo>
                    <a:pt x="19360" y="22617"/>
                    <a:pt x="31053" y="33582"/>
                    <a:pt x="33429" y="34035"/>
                  </a:cubicBezTo>
                  <a:cubicBezTo>
                    <a:pt x="35369" y="34407"/>
                    <a:pt x="36653" y="36470"/>
                    <a:pt x="36956" y="37002"/>
                  </a:cubicBezTo>
                  <a:cubicBezTo>
                    <a:pt x="36613" y="37712"/>
                    <a:pt x="36346" y="39010"/>
                    <a:pt x="37457" y="39658"/>
                  </a:cubicBezTo>
                  <a:cubicBezTo>
                    <a:pt x="38173" y="40076"/>
                    <a:pt x="39022" y="40286"/>
                    <a:pt x="40107" y="40286"/>
                  </a:cubicBezTo>
                  <a:cubicBezTo>
                    <a:pt x="41291" y="40286"/>
                    <a:pt x="42757" y="40035"/>
                    <a:pt x="44637" y="39533"/>
                  </a:cubicBezTo>
                  <a:cubicBezTo>
                    <a:pt x="48643" y="38463"/>
                    <a:pt x="54220" y="35183"/>
                    <a:pt x="56707" y="33227"/>
                  </a:cubicBezTo>
                  <a:cubicBezTo>
                    <a:pt x="57122" y="32901"/>
                    <a:pt x="57566" y="32563"/>
                    <a:pt x="58014" y="32224"/>
                  </a:cubicBezTo>
                  <a:cubicBezTo>
                    <a:pt x="60112" y="30630"/>
                    <a:pt x="62094" y="29126"/>
                    <a:pt x="62128" y="28033"/>
                  </a:cubicBezTo>
                  <a:cubicBezTo>
                    <a:pt x="62137" y="27757"/>
                    <a:pt x="62025" y="27511"/>
                    <a:pt x="61806" y="27322"/>
                  </a:cubicBezTo>
                  <a:cubicBezTo>
                    <a:pt x="60709" y="26376"/>
                    <a:pt x="58717" y="25688"/>
                    <a:pt x="58312" y="25554"/>
                  </a:cubicBezTo>
                  <a:lnTo>
                    <a:pt x="47006" y="13764"/>
                  </a:lnTo>
                  <a:lnTo>
                    <a:pt x="47006" y="13764"/>
                  </a:lnTo>
                  <a:lnTo>
                    <a:pt x="56376" y="14491"/>
                  </a:lnTo>
                  <a:lnTo>
                    <a:pt x="56376" y="14491"/>
                  </a:lnTo>
                  <a:lnTo>
                    <a:pt x="56369" y="14177"/>
                  </a:lnTo>
                  <a:cubicBezTo>
                    <a:pt x="56368" y="14120"/>
                    <a:pt x="56259" y="8494"/>
                    <a:pt x="56400" y="6700"/>
                  </a:cubicBezTo>
                  <a:cubicBezTo>
                    <a:pt x="56535" y="4983"/>
                    <a:pt x="58800" y="2288"/>
                    <a:pt x="58823" y="2261"/>
                  </a:cubicBezTo>
                  <a:lnTo>
                    <a:pt x="59184" y="1834"/>
                  </a:lnTo>
                  <a:lnTo>
                    <a:pt x="58625" y="1794"/>
                  </a:lnTo>
                  <a:cubicBezTo>
                    <a:pt x="58500" y="1783"/>
                    <a:pt x="46060" y="876"/>
                    <a:pt x="42547" y="326"/>
                  </a:cubicBezTo>
                  <a:cubicBezTo>
                    <a:pt x="41148" y="107"/>
                    <a:pt x="39742" y="1"/>
                    <a:pt x="38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4944150" y="2574500"/>
              <a:ext cx="149650" cy="166225"/>
            </a:xfrm>
            <a:custGeom>
              <a:rect b="b" l="l" r="r" t="t"/>
              <a:pathLst>
                <a:path extrusionOk="0" h="6649" w="5986">
                  <a:moveTo>
                    <a:pt x="1" y="0"/>
                  </a:moveTo>
                  <a:lnTo>
                    <a:pt x="4744" y="6648"/>
                  </a:lnTo>
                  <a:lnTo>
                    <a:pt x="5986" y="5518"/>
                  </a:lnTo>
                  <a:lnTo>
                    <a:pt x="2526" y="12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4936175" y="2567475"/>
              <a:ext cx="165525" cy="180375"/>
            </a:xfrm>
            <a:custGeom>
              <a:rect b="b" l="l" r="r" t="t"/>
              <a:pathLst>
                <a:path extrusionOk="0" h="7215" w="6621">
                  <a:moveTo>
                    <a:pt x="322" y="0"/>
                  </a:moveTo>
                  <a:cubicBezTo>
                    <a:pt x="265" y="0"/>
                    <a:pt x="207" y="18"/>
                    <a:pt x="157" y="53"/>
                  </a:cubicBezTo>
                  <a:cubicBezTo>
                    <a:pt x="32" y="144"/>
                    <a:pt x="0" y="319"/>
                    <a:pt x="88" y="446"/>
                  </a:cubicBezTo>
                  <a:lnTo>
                    <a:pt x="4832" y="7095"/>
                  </a:lnTo>
                  <a:cubicBezTo>
                    <a:pt x="4879" y="7162"/>
                    <a:pt x="4953" y="7204"/>
                    <a:pt x="5034" y="7212"/>
                  </a:cubicBezTo>
                  <a:cubicBezTo>
                    <a:pt x="5043" y="7213"/>
                    <a:pt x="5053" y="7215"/>
                    <a:pt x="5063" y="7215"/>
                  </a:cubicBezTo>
                  <a:cubicBezTo>
                    <a:pt x="5134" y="7215"/>
                    <a:pt x="5203" y="7189"/>
                    <a:pt x="5255" y="7140"/>
                  </a:cubicBezTo>
                  <a:lnTo>
                    <a:pt x="6497" y="6010"/>
                  </a:lnTo>
                  <a:cubicBezTo>
                    <a:pt x="6608" y="5909"/>
                    <a:pt x="6621" y="5737"/>
                    <a:pt x="6525" y="5621"/>
                  </a:cubicBezTo>
                  <a:lnTo>
                    <a:pt x="3065" y="1371"/>
                  </a:lnTo>
                  <a:cubicBezTo>
                    <a:pt x="3009" y="1302"/>
                    <a:pt x="2928" y="1266"/>
                    <a:pt x="2845" y="1266"/>
                  </a:cubicBezTo>
                  <a:cubicBezTo>
                    <a:pt x="2782" y="1266"/>
                    <a:pt x="2719" y="1287"/>
                    <a:pt x="2666" y="1330"/>
                  </a:cubicBezTo>
                  <a:cubicBezTo>
                    <a:pt x="2544" y="1429"/>
                    <a:pt x="2526" y="1608"/>
                    <a:pt x="2624" y="1731"/>
                  </a:cubicBezTo>
                  <a:lnTo>
                    <a:pt x="5913" y="5770"/>
                  </a:lnTo>
                  <a:lnTo>
                    <a:pt x="5108" y="6502"/>
                  </a:lnTo>
                  <a:lnTo>
                    <a:pt x="552" y="115"/>
                  </a:lnTo>
                  <a:cubicBezTo>
                    <a:pt x="496" y="4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47"/>
            <p:cNvSpPr/>
            <p:nvPr/>
          </p:nvSpPr>
          <p:spPr>
            <a:xfrm>
              <a:off x="4464650" y="2564650"/>
              <a:ext cx="278875" cy="174800"/>
            </a:xfrm>
            <a:custGeom>
              <a:rect b="b" l="l" r="r" t="t"/>
              <a:pathLst>
                <a:path extrusionOk="0" h="6992" w="11155">
                  <a:moveTo>
                    <a:pt x="3958" y="0"/>
                  </a:moveTo>
                  <a:cubicBezTo>
                    <a:pt x="3882" y="0"/>
                    <a:pt x="3806" y="30"/>
                    <a:pt x="3750" y="90"/>
                  </a:cubicBezTo>
                  <a:cubicBezTo>
                    <a:pt x="3642" y="205"/>
                    <a:pt x="3648" y="386"/>
                    <a:pt x="3765" y="494"/>
                  </a:cubicBezTo>
                  <a:lnTo>
                    <a:pt x="8597" y="5049"/>
                  </a:lnTo>
                  <a:lnTo>
                    <a:pt x="475" y="101"/>
                  </a:lnTo>
                  <a:cubicBezTo>
                    <a:pt x="428" y="73"/>
                    <a:pt x="376" y="59"/>
                    <a:pt x="326" y="59"/>
                  </a:cubicBezTo>
                  <a:cubicBezTo>
                    <a:pt x="230" y="59"/>
                    <a:pt x="136" y="108"/>
                    <a:pt x="83" y="196"/>
                  </a:cubicBezTo>
                  <a:cubicBezTo>
                    <a:pt x="1" y="330"/>
                    <a:pt x="43" y="506"/>
                    <a:pt x="178" y="587"/>
                  </a:cubicBezTo>
                  <a:lnTo>
                    <a:pt x="10623" y="6949"/>
                  </a:lnTo>
                  <a:cubicBezTo>
                    <a:pt x="10667" y="6977"/>
                    <a:pt x="10719" y="6991"/>
                    <a:pt x="10771" y="6991"/>
                  </a:cubicBezTo>
                  <a:lnTo>
                    <a:pt x="10772" y="6991"/>
                  </a:lnTo>
                  <a:cubicBezTo>
                    <a:pt x="11030" y="6991"/>
                    <a:pt x="11155" y="6676"/>
                    <a:pt x="10967" y="6499"/>
                  </a:cubicBezTo>
                  <a:lnTo>
                    <a:pt x="4155" y="79"/>
                  </a:lnTo>
                  <a:cubicBezTo>
                    <a:pt x="4100" y="27"/>
                    <a:pt x="4029" y="0"/>
                    <a:pt x="3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47"/>
            <p:cNvSpPr/>
            <p:nvPr/>
          </p:nvSpPr>
          <p:spPr>
            <a:xfrm>
              <a:off x="5212775" y="2490325"/>
              <a:ext cx="226500" cy="52400"/>
            </a:xfrm>
            <a:custGeom>
              <a:rect b="b" l="l" r="r" t="t"/>
              <a:pathLst>
                <a:path extrusionOk="0" h="2096" w="9060">
                  <a:moveTo>
                    <a:pt x="308" y="0"/>
                  </a:moveTo>
                  <a:cubicBezTo>
                    <a:pt x="172" y="0"/>
                    <a:pt x="53" y="97"/>
                    <a:pt x="28" y="234"/>
                  </a:cubicBezTo>
                  <a:cubicBezTo>
                    <a:pt x="0" y="388"/>
                    <a:pt x="99" y="533"/>
                    <a:pt x="252" y="565"/>
                  </a:cubicBezTo>
                  <a:lnTo>
                    <a:pt x="8712" y="2091"/>
                  </a:lnTo>
                  <a:cubicBezTo>
                    <a:pt x="8729" y="2093"/>
                    <a:pt x="8746" y="2095"/>
                    <a:pt x="8763" y="2095"/>
                  </a:cubicBezTo>
                  <a:cubicBezTo>
                    <a:pt x="8911" y="2095"/>
                    <a:pt x="9034" y="1983"/>
                    <a:pt x="9046" y="1836"/>
                  </a:cubicBezTo>
                  <a:cubicBezTo>
                    <a:pt x="9060" y="1689"/>
                    <a:pt x="8958" y="1556"/>
                    <a:pt x="8814" y="1530"/>
                  </a:cubicBezTo>
                  <a:lnTo>
                    <a:pt x="353" y="4"/>
                  </a:lnTo>
                  <a:cubicBezTo>
                    <a:pt x="338" y="2"/>
                    <a:pt x="323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5189800" y="2526550"/>
              <a:ext cx="227425" cy="23950"/>
            </a:xfrm>
            <a:custGeom>
              <a:rect b="b" l="l" r="r" t="t"/>
              <a:pathLst>
                <a:path extrusionOk="0" h="958" w="9097">
                  <a:moveTo>
                    <a:pt x="8803" y="1"/>
                  </a:moveTo>
                  <a:cubicBezTo>
                    <a:pt x="8799" y="1"/>
                    <a:pt x="8795" y="1"/>
                    <a:pt x="8791" y="1"/>
                  </a:cubicBezTo>
                  <a:lnTo>
                    <a:pt x="277" y="389"/>
                  </a:lnTo>
                  <a:cubicBezTo>
                    <a:pt x="121" y="396"/>
                    <a:pt x="0" y="525"/>
                    <a:pt x="4" y="680"/>
                  </a:cubicBezTo>
                  <a:cubicBezTo>
                    <a:pt x="8" y="835"/>
                    <a:pt x="135" y="958"/>
                    <a:pt x="289" y="958"/>
                  </a:cubicBezTo>
                  <a:lnTo>
                    <a:pt x="302" y="958"/>
                  </a:lnTo>
                  <a:lnTo>
                    <a:pt x="8817" y="570"/>
                  </a:lnTo>
                  <a:cubicBezTo>
                    <a:pt x="8974" y="563"/>
                    <a:pt x="9096" y="430"/>
                    <a:pt x="9089" y="272"/>
                  </a:cubicBezTo>
                  <a:cubicBezTo>
                    <a:pt x="9083" y="119"/>
                    <a:pt x="8974" y="1"/>
                    <a:pt x="8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5619975" y="2838700"/>
              <a:ext cx="31525" cy="3425"/>
            </a:xfrm>
            <a:custGeom>
              <a:rect b="b" l="l" r="r" t="t"/>
              <a:pathLst>
                <a:path extrusionOk="0" h="137" w="1261">
                  <a:moveTo>
                    <a:pt x="1260" y="1"/>
                  </a:moveTo>
                  <a:lnTo>
                    <a:pt x="1" y="136"/>
                  </a:lnTo>
                  <a:cubicBezTo>
                    <a:pt x="424" y="101"/>
                    <a:pt x="844" y="56"/>
                    <a:pt x="1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5612725" y="2831625"/>
              <a:ext cx="46100" cy="17600"/>
            </a:xfrm>
            <a:custGeom>
              <a:rect b="b" l="l" r="r" t="t"/>
              <a:pathLst>
                <a:path extrusionOk="0" h="704" w="1844">
                  <a:moveTo>
                    <a:pt x="1542" y="0"/>
                  </a:moveTo>
                  <a:cubicBezTo>
                    <a:pt x="1532" y="0"/>
                    <a:pt x="1523" y="1"/>
                    <a:pt x="1513" y="2"/>
                  </a:cubicBezTo>
                  <a:cubicBezTo>
                    <a:pt x="1101" y="57"/>
                    <a:pt x="687" y="101"/>
                    <a:pt x="268" y="135"/>
                  </a:cubicBezTo>
                  <a:cubicBezTo>
                    <a:pt x="116" y="147"/>
                    <a:pt x="0" y="278"/>
                    <a:pt x="6" y="431"/>
                  </a:cubicBezTo>
                  <a:cubicBezTo>
                    <a:pt x="13" y="583"/>
                    <a:pt x="138" y="704"/>
                    <a:pt x="291" y="704"/>
                  </a:cubicBezTo>
                  <a:cubicBezTo>
                    <a:pt x="298" y="704"/>
                    <a:pt x="306" y="704"/>
                    <a:pt x="314" y="703"/>
                  </a:cubicBezTo>
                  <a:cubicBezTo>
                    <a:pt x="742" y="668"/>
                    <a:pt x="1167" y="622"/>
                    <a:pt x="1588" y="566"/>
                  </a:cubicBezTo>
                  <a:cubicBezTo>
                    <a:pt x="1740" y="541"/>
                    <a:pt x="1844" y="400"/>
                    <a:pt x="1823" y="248"/>
                  </a:cubicBezTo>
                  <a:cubicBezTo>
                    <a:pt x="1804" y="105"/>
                    <a:pt x="1682" y="0"/>
                    <a:pt x="1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5220025" y="2789050"/>
              <a:ext cx="378350" cy="62575"/>
            </a:xfrm>
            <a:custGeom>
              <a:rect b="b" l="l" r="r" t="t"/>
              <a:pathLst>
                <a:path extrusionOk="0" h="2503" w="15134">
                  <a:moveTo>
                    <a:pt x="320" y="1"/>
                  </a:moveTo>
                  <a:cubicBezTo>
                    <a:pt x="197" y="1"/>
                    <a:pt x="83" y="81"/>
                    <a:pt x="46" y="205"/>
                  </a:cubicBezTo>
                  <a:cubicBezTo>
                    <a:pt x="0" y="358"/>
                    <a:pt x="90" y="519"/>
                    <a:pt x="244" y="560"/>
                  </a:cubicBezTo>
                  <a:cubicBezTo>
                    <a:pt x="315" y="582"/>
                    <a:pt x="6916" y="2503"/>
                    <a:pt x="13549" y="2503"/>
                  </a:cubicBezTo>
                  <a:cubicBezTo>
                    <a:pt x="13985" y="2503"/>
                    <a:pt x="14421" y="2495"/>
                    <a:pt x="14855" y="2477"/>
                  </a:cubicBezTo>
                  <a:cubicBezTo>
                    <a:pt x="15012" y="2470"/>
                    <a:pt x="15134" y="2338"/>
                    <a:pt x="15128" y="2180"/>
                  </a:cubicBezTo>
                  <a:cubicBezTo>
                    <a:pt x="15122" y="2026"/>
                    <a:pt x="15000" y="1908"/>
                    <a:pt x="14840" y="1908"/>
                  </a:cubicBezTo>
                  <a:cubicBezTo>
                    <a:pt x="14837" y="1908"/>
                    <a:pt x="14835" y="1908"/>
                    <a:pt x="14832" y="1908"/>
                  </a:cubicBezTo>
                  <a:cubicBezTo>
                    <a:pt x="14400" y="1926"/>
                    <a:pt x="13967" y="1934"/>
                    <a:pt x="13534" y="1934"/>
                  </a:cubicBezTo>
                  <a:cubicBezTo>
                    <a:pt x="6993" y="1934"/>
                    <a:pt x="474" y="35"/>
                    <a:pt x="405" y="14"/>
                  </a:cubicBezTo>
                  <a:cubicBezTo>
                    <a:pt x="377" y="5"/>
                    <a:pt x="348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4762000" y="2230000"/>
              <a:ext cx="311075" cy="401800"/>
            </a:xfrm>
            <a:custGeom>
              <a:rect b="b" l="l" r="r" t="t"/>
              <a:pathLst>
                <a:path extrusionOk="0" h="16072" w="12443">
                  <a:moveTo>
                    <a:pt x="6923" y="1"/>
                  </a:moveTo>
                  <a:cubicBezTo>
                    <a:pt x="6389" y="1"/>
                    <a:pt x="5815" y="197"/>
                    <a:pt x="5326" y="608"/>
                  </a:cubicBezTo>
                  <a:cubicBezTo>
                    <a:pt x="4047" y="1684"/>
                    <a:pt x="0" y="6234"/>
                    <a:pt x="0" y="6234"/>
                  </a:cubicBezTo>
                  <a:cubicBezTo>
                    <a:pt x="0" y="6234"/>
                    <a:pt x="1374" y="10707"/>
                    <a:pt x="1628" y="12612"/>
                  </a:cubicBezTo>
                  <a:cubicBezTo>
                    <a:pt x="1865" y="14385"/>
                    <a:pt x="1082" y="16071"/>
                    <a:pt x="1879" y="16071"/>
                  </a:cubicBezTo>
                  <a:cubicBezTo>
                    <a:pt x="1939" y="16071"/>
                    <a:pt x="2007" y="16062"/>
                    <a:pt x="2086" y="16042"/>
                  </a:cubicBezTo>
                  <a:cubicBezTo>
                    <a:pt x="3213" y="15762"/>
                    <a:pt x="3169" y="12536"/>
                    <a:pt x="3169" y="12535"/>
                  </a:cubicBezTo>
                  <a:lnTo>
                    <a:pt x="3169" y="12535"/>
                  </a:lnTo>
                  <a:lnTo>
                    <a:pt x="7294" y="13407"/>
                  </a:lnTo>
                  <a:lnTo>
                    <a:pt x="9123" y="9671"/>
                  </a:lnTo>
                  <a:cubicBezTo>
                    <a:pt x="9123" y="9671"/>
                    <a:pt x="11274" y="11605"/>
                    <a:pt x="12106" y="11605"/>
                  </a:cubicBezTo>
                  <a:cubicBezTo>
                    <a:pt x="12317" y="11605"/>
                    <a:pt x="12443" y="11481"/>
                    <a:pt x="12427" y="11169"/>
                  </a:cubicBezTo>
                  <a:cubicBezTo>
                    <a:pt x="12351" y="9627"/>
                    <a:pt x="8876" y="2979"/>
                    <a:pt x="8671" y="1455"/>
                  </a:cubicBezTo>
                  <a:cubicBezTo>
                    <a:pt x="8546" y="513"/>
                    <a:pt x="7787" y="1"/>
                    <a:pt x="69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4754000" y="2222925"/>
              <a:ext cx="326350" cy="415975"/>
            </a:xfrm>
            <a:custGeom>
              <a:rect b="b" l="l" r="r" t="t"/>
              <a:pathLst>
                <a:path extrusionOk="0" h="16639" w="13054">
                  <a:moveTo>
                    <a:pt x="7245" y="569"/>
                  </a:moveTo>
                  <a:cubicBezTo>
                    <a:pt x="7458" y="569"/>
                    <a:pt x="7667" y="605"/>
                    <a:pt x="7859" y="680"/>
                  </a:cubicBezTo>
                  <a:cubicBezTo>
                    <a:pt x="8338" y="865"/>
                    <a:pt x="8639" y="1253"/>
                    <a:pt x="8710" y="1776"/>
                  </a:cubicBezTo>
                  <a:cubicBezTo>
                    <a:pt x="8811" y="2530"/>
                    <a:pt x="9625" y="4371"/>
                    <a:pt x="10487" y="6320"/>
                  </a:cubicBezTo>
                  <a:cubicBezTo>
                    <a:pt x="11395" y="8373"/>
                    <a:pt x="12425" y="10700"/>
                    <a:pt x="12463" y="11466"/>
                  </a:cubicBezTo>
                  <a:cubicBezTo>
                    <a:pt x="12468" y="11558"/>
                    <a:pt x="12454" y="11597"/>
                    <a:pt x="12457" y="11601"/>
                  </a:cubicBezTo>
                  <a:cubicBezTo>
                    <a:pt x="12442" y="11606"/>
                    <a:pt x="12423" y="11609"/>
                    <a:pt x="12402" y="11609"/>
                  </a:cubicBezTo>
                  <a:cubicBezTo>
                    <a:pt x="12025" y="11609"/>
                    <a:pt x="10788" y="10778"/>
                    <a:pt x="9634" y="9742"/>
                  </a:cubicBezTo>
                  <a:lnTo>
                    <a:pt x="9354" y="9490"/>
                  </a:lnTo>
                  <a:lnTo>
                    <a:pt x="7456" y="13365"/>
                  </a:lnTo>
                  <a:lnTo>
                    <a:pt x="3200" y="12466"/>
                  </a:lnTo>
                  <a:lnTo>
                    <a:pt x="3205" y="12823"/>
                  </a:lnTo>
                  <a:cubicBezTo>
                    <a:pt x="3221" y="14069"/>
                    <a:pt x="2962" y="15894"/>
                    <a:pt x="2338" y="16049"/>
                  </a:cubicBezTo>
                  <a:cubicBezTo>
                    <a:pt x="2269" y="16066"/>
                    <a:pt x="2223" y="16070"/>
                    <a:pt x="2196" y="16070"/>
                  </a:cubicBezTo>
                  <a:cubicBezTo>
                    <a:pt x="2172" y="16070"/>
                    <a:pt x="2162" y="16067"/>
                    <a:pt x="2161" y="16067"/>
                  </a:cubicBezTo>
                  <a:cubicBezTo>
                    <a:pt x="2072" y="15972"/>
                    <a:pt x="2137" y="15400"/>
                    <a:pt x="2180" y="15022"/>
                  </a:cubicBezTo>
                  <a:cubicBezTo>
                    <a:pt x="2249" y="14410"/>
                    <a:pt x="2336" y="13648"/>
                    <a:pt x="2230" y="12858"/>
                  </a:cubicBezTo>
                  <a:cubicBezTo>
                    <a:pt x="1999" y="11128"/>
                    <a:pt x="886" y="7403"/>
                    <a:pt x="639" y="6587"/>
                  </a:cubicBezTo>
                  <a:cubicBezTo>
                    <a:pt x="1286" y="5864"/>
                    <a:pt x="4696" y="2064"/>
                    <a:pt x="5830" y="1110"/>
                  </a:cubicBezTo>
                  <a:cubicBezTo>
                    <a:pt x="6247" y="758"/>
                    <a:pt x="6759" y="569"/>
                    <a:pt x="7245" y="569"/>
                  </a:cubicBezTo>
                  <a:close/>
                  <a:moveTo>
                    <a:pt x="7251" y="0"/>
                  </a:moveTo>
                  <a:cubicBezTo>
                    <a:pt x="6631" y="0"/>
                    <a:pt x="5985" y="235"/>
                    <a:pt x="5463" y="673"/>
                  </a:cubicBezTo>
                  <a:cubicBezTo>
                    <a:pt x="4183" y="1751"/>
                    <a:pt x="274" y="6141"/>
                    <a:pt x="107" y="6328"/>
                  </a:cubicBezTo>
                  <a:lnTo>
                    <a:pt x="1" y="6448"/>
                  </a:lnTo>
                  <a:lnTo>
                    <a:pt x="48" y="6601"/>
                  </a:lnTo>
                  <a:cubicBezTo>
                    <a:pt x="62" y="6646"/>
                    <a:pt x="1417" y="11071"/>
                    <a:pt x="1667" y="12934"/>
                  </a:cubicBezTo>
                  <a:cubicBezTo>
                    <a:pt x="1762" y="13654"/>
                    <a:pt x="1680" y="14376"/>
                    <a:pt x="1615" y="14957"/>
                  </a:cubicBezTo>
                  <a:cubicBezTo>
                    <a:pt x="1531" y="15691"/>
                    <a:pt x="1470" y="16219"/>
                    <a:pt x="1784" y="16494"/>
                  </a:cubicBezTo>
                  <a:cubicBezTo>
                    <a:pt x="1893" y="16590"/>
                    <a:pt x="2033" y="16639"/>
                    <a:pt x="2202" y="16639"/>
                  </a:cubicBezTo>
                  <a:cubicBezTo>
                    <a:pt x="2293" y="16638"/>
                    <a:pt x="2385" y="16625"/>
                    <a:pt x="2475" y="16603"/>
                  </a:cubicBezTo>
                  <a:cubicBezTo>
                    <a:pt x="3580" y="16329"/>
                    <a:pt x="3751" y="14136"/>
                    <a:pt x="3773" y="13171"/>
                  </a:cubicBezTo>
                  <a:lnTo>
                    <a:pt x="7774" y="14015"/>
                  </a:lnTo>
                  <a:lnTo>
                    <a:pt x="9535" y="10415"/>
                  </a:lnTo>
                  <a:cubicBezTo>
                    <a:pt x="10328" y="11101"/>
                    <a:pt x="11679" y="12166"/>
                    <a:pt x="12449" y="12166"/>
                  </a:cubicBezTo>
                  <a:cubicBezTo>
                    <a:pt x="12544" y="12166"/>
                    <a:pt x="12630" y="12150"/>
                    <a:pt x="12706" y="12114"/>
                  </a:cubicBezTo>
                  <a:cubicBezTo>
                    <a:pt x="12866" y="12039"/>
                    <a:pt x="13053" y="11859"/>
                    <a:pt x="13032" y="11438"/>
                  </a:cubicBezTo>
                  <a:cubicBezTo>
                    <a:pt x="12989" y="10567"/>
                    <a:pt x="12026" y="8392"/>
                    <a:pt x="11008" y="6090"/>
                  </a:cubicBezTo>
                  <a:cubicBezTo>
                    <a:pt x="10200" y="4262"/>
                    <a:pt x="9365" y="2374"/>
                    <a:pt x="9275" y="1700"/>
                  </a:cubicBezTo>
                  <a:cubicBezTo>
                    <a:pt x="9178" y="973"/>
                    <a:pt x="8737" y="408"/>
                    <a:pt x="8066" y="148"/>
                  </a:cubicBezTo>
                  <a:cubicBezTo>
                    <a:pt x="7809" y="49"/>
                    <a:pt x="7532" y="0"/>
                    <a:pt x="7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4630450" y="2120100"/>
              <a:ext cx="314550" cy="451975"/>
            </a:xfrm>
            <a:custGeom>
              <a:rect b="b" l="l" r="r" t="t"/>
              <a:pathLst>
                <a:path extrusionOk="0" h="18079" w="12582">
                  <a:moveTo>
                    <a:pt x="7581" y="1"/>
                  </a:moveTo>
                  <a:cubicBezTo>
                    <a:pt x="6218" y="1"/>
                    <a:pt x="5279" y="1082"/>
                    <a:pt x="5360" y="1694"/>
                  </a:cubicBezTo>
                  <a:cubicBezTo>
                    <a:pt x="5462" y="2456"/>
                    <a:pt x="5683" y="4108"/>
                    <a:pt x="5191" y="4303"/>
                  </a:cubicBezTo>
                  <a:cubicBezTo>
                    <a:pt x="4699" y="4497"/>
                    <a:pt x="0" y="9006"/>
                    <a:pt x="0" y="9006"/>
                  </a:cubicBezTo>
                  <a:cubicBezTo>
                    <a:pt x="0" y="9006"/>
                    <a:pt x="2491" y="10225"/>
                    <a:pt x="3974" y="10673"/>
                  </a:cubicBezTo>
                  <a:cubicBezTo>
                    <a:pt x="5309" y="11077"/>
                    <a:pt x="11404" y="18078"/>
                    <a:pt x="12419" y="18078"/>
                  </a:cubicBezTo>
                  <a:cubicBezTo>
                    <a:pt x="12532" y="18078"/>
                    <a:pt x="12582" y="17993"/>
                    <a:pt x="12556" y="17803"/>
                  </a:cubicBezTo>
                  <a:cubicBezTo>
                    <a:pt x="12302" y="15897"/>
                    <a:pt x="11825" y="8460"/>
                    <a:pt x="11334" y="6715"/>
                  </a:cubicBezTo>
                  <a:cubicBezTo>
                    <a:pt x="10842" y="4970"/>
                    <a:pt x="9384" y="1803"/>
                    <a:pt x="9384" y="1803"/>
                  </a:cubicBezTo>
                  <a:cubicBezTo>
                    <a:pt x="9384" y="1803"/>
                    <a:pt x="10569" y="997"/>
                    <a:pt x="8655" y="220"/>
                  </a:cubicBezTo>
                  <a:cubicBezTo>
                    <a:pt x="8277" y="66"/>
                    <a:pt x="7916" y="1"/>
                    <a:pt x="7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4618175" y="2112900"/>
              <a:ext cx="334475" cy="466275"/>
            </a:xfrm>
            <a:custGeom>
              <a:rect b="b" l="l" r="r" t="t"/>
              <a:pathLst>
                <a:path extrusionOk="0" h="18651" w="13379">
                  <a:moveTo>
                    <a:pt x="8074" y="573"/>
                  </a:moveTo>
                  <a:cubicBezTo>
                    <a:pt x="8362" y="573"/>
                    <a:pt x="8685" y="627"/>
                    <a:pt x="9039" y="771"/>
                  </a:cubicBezTo>
                  <a:cubicBezTo>
                    <a:pt x="9829" y="1092"/>
                    <a:pt x="9940" y="1366"/>
                    <a:pt x="9952" y="1467"/>
                  </a:cubicBezTo>
                  <a:cubicBezTo>
                    <a:pt x="9971" y="1636"/>
                    <a:pt x="9781" y="1809"/>
                    <a:pt x="9715" y="1855"/>
                  </a:cubicBezTo>
                  <a:lnTo>
                    <a:pt x="9516" y="1991"/>
                  </a:lnTo>
                  <a:lnTo>
                    <a:pt x="9616" y="2210"/>
                  </a:lnTo>
                  <a:cubicBezTo>
                    <a:pt x="9631" y="2241"/>
                    <a:pt x="11071" y="5378"/>
                    <a:pt x="11551" y="7081"/>
                  </a:cubicBezTo>
                  <a:cubicBezTo>
                    <a:pt x="11869" y="8211"/>
                    <a:pt x="12184" y="11822"/>
                    <a:pt x="12438" y="14724"/>
                  </a:cubicBezTo>
                  <a:cubicBezTo>
                    <a:pt x="12561" y="16125"/>
                    <a:pt x="12667" y="17344"/>
                    <a:pt x="12752" y="18021"/>
                  </a:cubicBezTo>
                  <a:cubicBezTo>
                    <a:pt x="12090" y="17668"/>
                    <a:pt x="10256" y="15849"/>
                    <a:pt x="8883" y="14489"/>
                  </a:cubicBezTo>
                  <a:cubicBezTo>
                    <a:pt x="6633" y="12260"/>
                    <a:pt x="5218" y="10891"/>
                    <a:pt x="4548" y="10688"/>
                  </a:cubicBezTo>
                  <a:cubicBezTo>
                    <a:pt x="3439" y="10354"/>
                    <a:pt x="1732" y="9567"/>
                    <a:pt x="987" y="9215"/>
                  </a:cubicBezTo>
                  <a:cubicBezTo>
                    <a:pt x="3134" y="7162"/>
                    <a:pt x="5471" y="5008"/>
                    <a:pt x="5788" y="4856"/>
                  </a:cubicBezTo>
                  <a:cubicBezTo>
                    <a:pt x="6369" y="4625"/>
                    <a:pt x="6351" y="3572"/>
                    <a:pt x="6133" y="1945"/>
                  </a:cubicBezTo>
                  <a:cubicBezTo>
                    <a:pt x="6106" y="1741"/>
                    <a:pt x="6298" y="1354"/>
                    <a:pt x="6708" y="1037"/>
                  </a:cubicBezTo>
                  <a:cubicBezTo>
                    <a:pt x="6924" y="870"/>
                    <a:pt x="7403" y="573"/>
                    <a:pt x="8074" y="573"/>
                  </a:cubicBezTo>
                  <a:close/>
                  <a:moveTo>
                    <a:pt x="8069" y="1"/>
                  </a:moveTo>
                  <a:cubicBezTo>
                    <a:pt x="7232" y="1"/>
                    <a:pt x="6630" y="376"/>
                    <a:pt x="6359" y="587"/>
                  </a:cubicBezTo>
                  <a:cubicBezTo>
                    <a:pt x="5819" y="1006"/>
                    <a:pt x="5508" y="1568"/>
                    <a:pt x="5569" y="2021"/>
                  </a:cubicBezTo>
                  <a:cubicBezTo>
                    <a:pt x="5823" y="3925"/>
                    <a:pt x="5657" y="4268"/>
                    <a:pt x="5577" y="4326"/>
                  </a:cubicBezTo>
                  <a:cubicBezTo>
                    <a:pt x="5073" y="4527"/>
                    <a:pt x="1406" y="8021"/>
                    <a:pt x="295" y="9088"/>
                  </a:cubicBezTo>
                  <a:lnTo>
                    <a:pt x="0" y="9370"/>
                  </a:lnTo>
                  <a:lnTo>
                    <a:pt x="367" y="9549"/>
                  </a:lnTo>
                  <a:cubicBezTo>
                    <a:pt x="469" y="9600"/>
                    <a:pt x="2895" y="10784"/>
                    <a:pt x="4383" y="11233"/>
                  </a:cubicBezTo>
                  <a:cubicBezTo>
                    <a:pt x="4966" y="11410"/>
                    <a:pt x="6834" y="13261"/>
                    <a:pt x="8482" y="14895"/>
                  </a:cubicBezTo>
                  <a:cubicBezTo>
                    <a:pt x="11308" y="17694"/>
                    <a:pt x="12359" y="18651"/>
                    <a:pt x="12918" y="18651"/>
                  </a:cubicBezTo>
                  <a:cubicBezTo>
                    <a:pt x="12982" y="18651"/>
                    <a:pt x="13046" y="18636"/>
                    <a:pt x="13105" y="18608"/>
                  </a:cubicBezTo>
                  <a:cubicBezTo>
                    <a:pt x="13210" y="18556"/>
                    <a:pt x="13378" y="18415"/>
                    <a:pt x="13330" y="18052"/>
                  </a:cubicBezTo>
                  <a:cubicBezTo>
                    <a:pt x="13245" y="17416"/>
                    <a:pt x="13133" y="16145"/>
                    <a:pt x="13005" y="14674"/>
                  </a:cubicBezTo>
                  <a:cubicBezTo>
                    <a:pt x="12749" y="11749"/>
                    <a:pt x="12431" y="8107"/>
                    <a:pt x="12098" y="6926"/>
                  </a:cubicBezTo>
                  <a:cubicBezTo>
                    <a:pt x="11672" y="5409"/>
                    <a:pt x="10549" y="2887"/>
                    <a:pt x="10222" y="2166"/>
                  </a:cubicBezTo>
                  <a:cubicBezTo>
                    <a:pt x="10391" y="1990"/>
                    <a:pt x="10552" y="1722"/>
                    <a:pt x="10518" y="1410"/>
                  </a:cubicBezTo>
                  <a:cubicBezTo>
                    <a:pt x="10470" y="951"/>
                    <a:pt x="10057" y="570"/>
                    <a:pt x="9253" y="244"/>
                  </a:cubicBezTo>
                  <a:cubicBezTo>
                    <a:pt x="8821" y="68"/>
                    <a:pt x="8424" y="1"/>
                    <a:pt x="8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4381700" y="1743400"/>
              <a:ext cx="574125" cy="421775"/>
            </a:xfrm>
            <a:custGeom>
              <a:rect b="b" l="l" r="r" t="t"/>
              <a:pathLst>
                <a:path extrusionOk="0" h="16871" w="22965">
                  <a:moveTo>
                    <a:pt x="8204" y="0"/>
                  </a:moveTo>
                  <a:cubicBezTo>
                    <a:pt x="8188" y="0"/>
                    <a:pt x="8172" y="0"/>
                    <a:pt x="8156" y="0"/>
                  </a:cubicBezTo>
                  <a:cubicBezTo>
                    <a:pt x="5963" y="35"/>
                    <a:pt x="3955" y="1468"/>
                    <a:pt x="2278" y="2468"/>
                  </a:cubicBezTo>
                  <a:cubicBezTo>
                    <a:pt x="602" y="3468"/>
                    <a:pt x="0" y="5746"/>
                    <a:pt x="1568" y="6830"/>
                  </a:cubicBezTo>
                  <a:cubicBezTo>
                    <a:pt x="3136" y="7913"/>
                    <a:pt x="5651" y="8353"/>
                    <a:pt x="5651" y="8353"/>
                  </a:cubicBezTo>
                  <a:lnTo>
                    <a:pt x="9023" y="8420"/>
                  </a:lnTo>
                  <a:cubicBezTo>
                    <a:pt x="9023" y="8420"/>
                    <a:pt x="8956" y="9851"/>
                    <a:pt x="8769" y="10394"/>
                  </a:cubicBezTo>
                  <a:cubicBezTo>
                    <a:pt x="8583" y="10936"/>
                    <a:pt x="9693" y="12468"/>
                    <a:pt x="10304" y="13163"/>
                  </a:cubicBezTo>
                  <a:cubicBezTo>
                    <a:pt x="10913" y="13858"/>
                    <a:pt x="11159" y="14730"/>
                    <a:pt x="12167" y="15500"/>
                  </a:cubicBezTo>
                  <a:cubicBezTo>
                    <a:pt x="12655" y="15873"/>
                    <a:pt x="13171" y="16000"/>
                    <a:pt x="13701" y="16000"/>
                  </a:cubicBezTo>
                  <a:cubicBezTo>
                    <a:pt x="14266" y="16000"/>
                    <a:pt x="14847" y="15856"/>
                    <a:pt x="15429" y="15711"/>
                  </a:cubicBezTo>
                  <a:cubicBezTo>
                    <a:pt x="15632" y="15661"/>
                    <a:pt x="15775" y="15639"/>
                    <a:pt x="15881" y="15639"/>
                  </a:cubicBezTo>
                  <a:cubicBezTo>
                    <a:pt x="16362" y="15639"/>
                    <a:pt x="16053" y="16086"/>
                    <a:pt x="16929" y="16287"/>
                  </a:cubicBezTo>
                  <a:cubicBezTo>
                    <a:pt x="17995" y="16532"/>
                    <a:pt x="19334" y="16870"/>
                    <a:pt x="19334" y="16870"/>
                  </a:cubicBezTo>
                  <a:cubicBezTo>
                    <a:pt x="19334" y="16870"/>
                    <a:pt x="20993" y="13803"/>
                    <a:pt x="21839" y="12397"/>
                  </a:cubicBezTo>
                  <a:cubicBezTo>
                    <a:pt x="22687" y="10991"/>
                    <a:pt x="22965" y="4358"/>
                    <a:pt x="20643" y="2470"/>
                  </a:cubicBezTo>
                  <a:cubicBezTo>
                    <a:pt x="19854" y="1828"/>
                    <a:pt x="18854" y="1618"/>
                    <a:pt x="17817" y="1618"/>
                  </a:cubicBezTo>
                  <a:cubicBezTo>
                    <a:pt x="15841" y="1618"/>
                    <a:pt x="13729" y="2381"/>
                    <a:pt x="12677" y="2381"/>
                  </a:cubicBezTo>
                  <a:cubicBezTo>
                    <a:pt x="12655" y="2381"/>
                    <a:pt x="12634" y="2380"/>
                    <a:pt x="12613" y="2380"/>
                  </a:cubicBezTo>
                  <a:cubicBezTo>
                    <a:pt x="11066" y="2329"/>
                    <a:pt x="10360" y="0"/>
                    <a:pt x="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4390400" y="1736300"/>
              <a:ext cx="572000" cy="437150"/>
            </a:xfrm>
            <a:custGeom>
              <a:rect b="b" l="l" r="r" t="t"/>
              <a:pathLst>
                <a:path extrusionOk="0" h="17486" w="22880">
                  <a:moveTo>
                    <a:pt x="7855" y="570"/>
                  </a:moveTo>
                  <a:cubicBezTo>
                    <a:pt x="8921" y="570"/>
                    <a:pt x="9606" y="1208"/>
                    <a:pt x="10268" y="1826"/>
                  </a:cubicBezTo>
                  <a:cubicBezTo>
                    <a:pt x="10847" y="2365"/>
                    <a:pt x="11445" y="2922"/>
                    <a:pt x="12256" y="2949"/>
                  </a:cubicBezTo>
                  <a:cubicBezTo>
                    <a:pt x="12279" y="2950"/>
                    <a:pt x="12302" y="2950"/>
                    <a:pt x="12326" y="2950"/>
                  </a:cubicBezTo>
                  <a:cubicBezTo>
                    <a:pt x="12810" y="2950"/>
                    <a:pt x="13452" y="2811"/>
                    <a:pt x="14198" y="2651"/>
                  </a:cubicBezTo>
                  <a:cubicBezTo>
                    <a:pt x="15178" y="2441"/>
                    <a:pt x="16351" y="2190"/>
                    <a:pt x="17467" y="2190"/>
                  </a:cubicBezTo>
                  <a:cubicBezTo>
                    <a:pt x="18450" y="2190"/>
                    <a:pt x="19389" y="2385"/>
                    <a:pt x="20116" y="2975"/>
                  </a:cubicBezTo>
                  <a:cubicBezTo>
                    <a:pt x="22227" y="4693"/>
                    <a:pt x="22076" y="11161"/>
                    <a:pt x="21249" y="12535"/>
                  </a:cubicBezTo>
                  <a:cubicBezTo>
                    <a:pt x="20532" y="13725"/>
                    <a:pt x="19222" y="16126"/>
                    <a:pt x="18843" y="16825"/>
                  </a:cubicBezTo>
                  <a:cubicBezTo>
                    <a:pt x="18420" y="16720"/>
                    <a:pt x="17454" y="16479"/>
                    <a:pt x="16645" y="16293"/>
                  </a:cubicBezTo>
                  <a:cubicBezTo>
                    <a:pt x="16271" y="16208"/>
                    <a:pt x="16198" y="16094"/>
                    <a:pt x="16120" y="15974"/>
                  </a:cubicBezTo>
                  <a:cubicBezTo>
                    <a:pt x="15970" y="15743"/>
                    <a:pt x="15808" y="15638"/>
                    <a:pt x="15534" y="15638"/>
                  </a:cubicBezTo>
                  <a:cubicBezTo>
                    <a:pt x="15393" y="15638"/>
                    <a:pt x="15223" y="15667"/>
                    <a:pt x="15012" y="15720"/>
                  </a:cubicBezTo>
                  <a:cubicBezTo>
                    <a:pt x="14441" y="15862"/>
                    <a:pt x="13887" y="16000"/>
                    <a:pt x="13359" y="16000"/>
                  </a:cubicBezTo>
                  <a:cubicBezTo>
                    <a:pt x="12879" y="16000"/>
                    <a:pt x="12421" y="15886"/>
                    <a:pt x="11993" y="15558"/>
                  </a:cubicBezTo>
                  <a:cubicBezTo>
                    <a:pt x="11395" y="15101"/>
                    <a:pt x="11080" y="14600"/>
                    <a:pt x="10776" y="14116"/>
                  </a:cubicBezTo>
                  <a:cubicBezTo>
                    <a:pt x="10594" y="13828"/>
                    <a:pt x="10408" y="13531"/>
                    <a:pt x="10170" y="13259"/>
                  </a:cubicBezTo>
                  <a:cubicBezTo>
                    <a:pt x="9324" y="12297"/>
                    <a:pt x="8591" y="11063"/>
                    <a:pt x="8692" y="10771"/>
                  </a:cubicBezTo>
                  <a:cubicBezTo>
                    <a:pt x="8889" y="10197"/>
                    <a:pt x="8957" y="8779"/>
                    <a:pt x="8959" y="8718"/>
                  </a:cubicBezTo>
                  <a:lnTo>
                    <a:pt x="8974" y="8425"/>
                  </a:lnTo>
                  <a:lnTo>
                    <a:pt x="5333" y="8354"/>
                  </a:lnTo>
                  <a:cubicBezTo>
                    <a:pt x="5091" y="8309"/>
                    <a:pt x="2806" y="7864"/>
                    <a:pt x="1383" y="6880"/>
                  </a:cubicBezTo>
                  <a:cubicBezTo>
                    <a:pt x="705" y="6412"/>
                    <a:pt x="581" y="5772"/>
                    <a:pt x="597" y="5318"/>
                  </a:cubicBezTo>
                  <a:cubicBezTo>
                    <a:pt x="626" y="4427"/>
                    <a:pt x="1208" y="3515"/>
                    <a:pt x="2077" y="2997"/>
                  </a:cubicBezTo>
                  <a:cubicBezTo>
                    <a:pt x="2298" y="2865"/>
                    <a:pt x="2525" y="2726"/>
                    <a:pt x="2757" y="2582"/>
                  </a:cubicBezTo>
                  <a:cubicBezTo>
                    <a:pt x="4271" y="1652"/>
                    <a:pt x="5985" y="598"/>
                    <a:pt x="7814" y="570"/>
                  </a:cubicBezTo>
                  <a:close/>
                  <a:moveTo>
                    <a:pt x="7879" y="0"/>
                  </a:moveTo>
                  <a:cubicBezTo>
                    <a:pt x="7854" y="0"/>
                    <a:pt x="7829" y="1"/>
                    <a:pt x="7805" y="1"/>
                  </a:cubicBezTo>
                  <a:cubicBezTo>
                    <a:pt x="5821" y="32"/>
                    <a:pt x="4036" y="1129"/>
                    <a:pt x="2460" y="2097"/>
                  </a:cubicBezTo>
                  <a:cubicBezTo>
                    <a:pt x="2230" y="2239"/>
                    <a:pt x="2006" y="2377"/>
                    <a:pt x="1786" y="2508"/>
                  </a:cubicBezTo>
                  <a:cubicBezTo>
                    <a:pt x="754" y="3123"/>
                    <a:pt x="64" y="4219"/>
                    <a:pt x="28" y="5299"/>
                  </a:cubicBezTo>
                  <a:cubicBezTo>
                    <a:pt x="0" y="6142"/>
                    <a:pt x="366" y="6869"/>
                    <a:pt x="1060" y="7349"/>
                  </a:cubicBezTo>
                  <a:cubicBezTo>
                    <a:pt x="2660" y="8456"/>
                    <a:pt x="5151" y="8900"/>
                    <a:pt x="5256" y="8920"/>
                  </a:cubicBezTo>
                  <a:lnTo>
                    <a:pt x="8373" y="8984"/>
                  </a:lnTo>
                  <a:cubicBezTo>
                    <a:pt x="8339" y="9475"/>
                    <a:pt x="8267" y="10253"/>
                    <a:pt x="8152" y="10587"/>
                  </a:cubicBezTo>
                  <a:cubicBezTo>
                    <a:pt x="7850" y="11468"/>
                    <a:pt x="9723" y="13615"/>
                    <a:pt x="9741" y="13636"/>
                  </a:cubicBezTo>
                  <a:cubicBezTo>
                    <a:pt x="9950" y="13873"/>
                    <a:pt x="10116" y="14138"/>
                    <a:pt x="10293" y="14418"/>
                  </a:cubicBezTo>
                  <a:cubicBezTo>
                    <a:pt x="10609" y="14922"/>
                    <a:pt x="10967" y="15492"/>
                    <a:pt x="11647" y="16012"/>
                  </a:cubicBezTo>
                  <a:cubicBezTo>
                    <a:pt x="12197" y="16431"/>
                    <a:pt x="12768" y="16572"/>
                    <a:pt x="13346" y="16572"/>
                  </a:cubicBezTo>
                  <a:cubicBezTo>
                    <a:pt x="13946" y="16572"/>
                    <a:pt x="14553" y="16421"/>
                    <a:pt x="15150" y="16273"/>
                  </a:cubicBezTo>
                  <a:cubicBezTo>
                    <a:pt x="15366" y="16219"/>
                    <a:pt x="15481" y="16208"/>
                    <a:pt x="15539" y="16208"/>
                  </a:cubicBezTo>
                  <a:cubicBezTo>
                    <a:pt x="15577" y="16208"/>
                    <a:pt x="15590" y="16212"/>
                    <a:pt x="15592" y="16213"/>
                  </a:cubicBezTo>
                  <a:cubicBezTo>
                    <a:pt x="15610" y="16235"/>
                    <a:pt x="15627" y="16259"/>
                    <a:pt x="15643" y="16284"/>
                  </a:cubicBezTo>
                  <a:cubicBezTo>
                    <a:pt x="15783" y="16500"/>
                    <a:pt x="15966" y="16722"/>
                    <a:pt x="16518" y="16848"/>
                  </a:cubicBezTo>
                  <a:cubicBezTo>
                    <a:pt x="17582" y="17093"/>
                    <a:pt x="18917" y="17431"/>
                    <a:pt x="18917" y="17431"/>
                  </a:cubicBezTo>
                  <a:lnTo>
                    <a:pt x="19133" y="17486"/>
                  </a:lnTo>
                  <a:lnTo>
                    <a:pt x="19238" y="17291"/>
                  </a:lnTo>
                  <a:cubicBezTo>
                    <a:pt x="19254" y="17260"/>
                    <a:pt x="20903" y="14214"/>
                    <a:pt x="21737" y="12829"/>
                  </a:cubicBezTo>
                  <a:cubicBezTo>
                    <a:pt x="22674" y="11272"/>
                    <a:pt x="22880" y="4490"/>
                    <a:pt x="20476" y="2534"/>
                  </a:cubicBezTo>
                  <a:cubicBezTo>
                    <a:pt x="19626" y="1843"/>
                    <a:pt x="18564" y="1619"/>
                    <a:pt x="17472" y="1619"/>
                  </a:cubicBezTo>
                  <a:cubicBezTo>
                    <a:pt x="16299" y="1619"/>
                    <a:pt x="15092" y="1878"/>
                    <a:pt x="14080" y="2095"/>
                  </a:cubicBezTo>
                  <a:cubicBezTo>
                    <a:pt x="13359" y="2248"/>
                    <a:pt x="12737" y="2381"/>
                    <a:pt x="12320" y="2381"/>
                  </a:cubicBezTo>
                  <a:cubicBezTo>
                    <a:pt x="12305" y="2381"/>
                    <a:pt x="12290" y="2381"/>
                    <a:pt x="12275" y="2380"/>
                  </a:cubicBezTo>
                  <a:cubicBezTo>
                    <a:pt x="11679" y="2360"/>
                    <a:pt x="11205" y="1920"/>
                    <a:pt x="10658" y="1410"/>
                  </a:cubicBezTo>
                  <a:cubicBezTo>
                    <a:pt x="9953" y="752"/>
                    <a:pt x="9130" y="0"/>
                    <a:pt x="7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4680525" y="1916950"/>
              <a:ext cx="222250" cy="84725"/>
            </a:xfrm>
            <a:custGeom>
              <a:rect b="b" l="l" r="r" t="t"/>
              <a:pathLst>
                <a:path extrusionOk="0" h="3389" w="8890">
                  <a:moveTo>
                    <a:pt x="299" y="0"/>
                  </a:moveTo>
                  <a:cubicBezTo>
                    <a:pt x="163" y="0"/>
                    <a:pt x="28" y="113"/>
                    <a:pt x="15" y="259"/>
                  </a:cubicBezTo>
                  <a:cubicBezTo>
                    <a:pt x="1" y="416"/>
                    <a:pt x="116" y="555"/>
                    <a:pt x="273" y="570"/>
                  </a:cubicBezTo>
                  <a:cubicBezTo>
                    <a:pt x="330" y="574"/>
                    <a:pt x="6014" y="1114"/>
                    <a:pt x="8310" y="3310"/>
                  </a:cubicBezTo>
                  <a:cubicBezTo>
                    <a:pt x="8362" y="3360"/>
                    <a:pt x="8431" y="3389"/>
                    <a:pt x="8503" y="3389"/>
                  </a:cubicBezTo>
                  <a:cubicBezTo>
                    <a:pt x="8505" y="3389"/>
                    <a:pt x="8506" y="3389"/>
                    <a:pt x="8507" y="3389"/>
                  </a:cubicBezTo>
                  <a:cubicBezTo>
                    <a:pt x="8508" y="3389"/>
                    <a:pt x="8508" y="3389"/>
                    <a:pt x="8509" y="3389"/>
                  </a:cubicBezTo>
                  <a:cubicBezTo>
                    <a:pt x="8764" y="3389"/>
                    <a:pt x="8890" y="3076"/>
                    <a:pt x="8705" y="2899"/>
                  </a:cubicBezTo>
                  <a:cubicBezTo>
                    <a:pt x="6265" y="566"/>
                    <a:pt x="566" y="24"/>
                    <a:pt x="325" y="2"/>
                  </a:cubicBezTo>
                  <a:cubicBezTo>
                    <a:pt x="316" y="1"/>
                    <a:pt x="307" y="0"/>
                    <a:pt x="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4852375" y="2018125"/>
              <a:ext cx="47700" cy="36150"/>
            </a:xfrm>
            <a:custGeom>
              <a:rect b="b" l="l" r="r" t="t"/>
              <a:pathLst>
                <a:path extrusionOk="0" h="1446" w="1908">
                  <a:moveTo>
                    <a:pt x="326" y="0"/>
                  </a:moveTo>
                  <a:cubicBezTo>
                    <a:pt x="230" y="0"/>
                    <a:pt x="136" y="48"/>
                    <a:pt x="82" y="136"/>
                  </a:cubicBezTo>
                  <a:cubicBezTo>
                    <a:pt x="0" y="271"/>
                    <a:pt x="43" y="446"/>
                    <a:pt x="177" y="528"/>
                  </a:cubicBezTo>
                  <a:cubicBezTo>
                    <a:pt x="586" y="776"/>
                    <a:pt x="974" y="1060"/>
                    <a:pt x="1335" y="1375"/>
                  </a:cubicBezTo>
                  <a:cubicBezTo>
                    <a:pt x="1387" y="1421"/>
                    <a:pt x="1454" y="1446"/>
                    <a:pt x="1523" y="1446"/>
                  </a:cubicBezTo>
                  <a:cubicBezTo>
                    <a:pt x="1786" y="1446"/>
                    <a:pt x="1907" y="1121"/>
                    <a:pt x="1711" y="947"/>
                  </a:cubicBezTo>
                  <a:cubicBezTo>
                    <a:pt x="1325" y="610"/>
                    <a:pt x="911" y="308"/>
                    <a:pt x="474" y="42"/>
                  </a:cubicBezTo>
                  <a:cubicBezTo>
                    <a:pt x="428" y="14"/>
                    <a:pt x="376" y="0"/>
                    <a:pt x="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4680650" y="1965900"/>
              <a:ext cx="142675" cy="44250"/>
            </a:xfrm>
            <a:custGeom>
              <a:rect b="b" l="l" r="r" t="t"/>
              <a:pathLst>
                <a:path extrusionOk="0" h="1770" w="5707">
                  <a:moveTo>
                    <a:pt x="301" y="1"/>
                  </a:moveTo>
                  <a:cubicBezTo>
                    <a:pt x="137" y="1"/>
                    <a:pt x="21" y="114"/>
                    <a:pt x="10" y="266"/>
                  </a:cubicBezTo>
                  <a:cubicBezTo>
                    <a:pt x="0" y="422"/>
                    <a:pt x="118" y="558"/>
                    <a:pt x="275" y="570"/>
                  </a:cubicBezTo>
                  <a:cubicBezTo>
                    <a:pt x="302" y="571"/>
                    <a:pt x="2823" y="757"/>
                    <a:pt x="5296" y="1749"/>
                  </a:cubicBezTo>
                  <a:cubicBezTo>
                    <a:pt x="5329" y="1763"/>
                    <a:pt x="5365" y="1769"/>
                    <a:pt x="5402" y="1769"/>
                  </a:cubicBezTo>
                  <a:cubicBezTo>
                    <a:pt x="5537" y="1769"/>
                    <a:pt x="5655" y="1672"/>
                    <a:pt x="5681" y="1539"/>
                  </a:cubicBezTo>
                  <a:cubicBezTo>
                    <a:pt x="5707" y="1405"/>
                    <a:pt x="5634" y="1272"/>
                    <a:pt x="5508" y="1221"/>
                  </a:cubicBezTo>
                  <a:cubicBezTo>
                    <a:pt x="2949" y="194"/>
                    <a:pt x="421" y="9"/>
                    <a:pt x="315" y="1"/>
                  </a:cubicBezTo>
                  <a:cubicBezTo>
                    <a:pt x="310" y="1"/>
                    <a:pt x="306" y="1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4828150" y="1903275"/>
              <a:ext cx="57725" cy="48375"/>
            </a:xfrm>
            <a:custGeom>
              <a:rect b="b" l="l" r="r" t="t"/>
              <a:pathLst>
                <a:path extrusionOk="0" h="1935" w="2309">
                  <a:moveTo>
                    <a:pt x="325" y="0"/>
                  </a:moveTo>
                  <a:cubicBezTo>
                    <a:pt x="229" y="0"/>
                    <a:pt x="134" y="49"/>
                    <a:pt x="81" y="138"/>
                  </a:cubicBezTo>
                  <a:cubicBezTo>
                    <a:pt x="1" y="273"/>
                    <a:pt x="44" y="448"/>
                    <a:pt x="179" y="529"/>
                  </a:cubicBezTo>
                  <a:cubicBezTo>
                    <a:pt x="1240" y="1165"/>
                    <a:pt x="1706" y="1810"/>
                    <a:pt x="1711" y="1816"/>
                  </a:cubicBezTo>
                  <a:cubicBezTo>
                    <a:pt x="1764" y="1890"/>
                    <a:pt x="1848" y="1935"/>
                    <a:pt x="1940" y="1935"/>
                  </a:cubicBezTo>
                  <a:cubicBezTo>
                    <a:pt x="1941" y="1935"/>
                    <a:pt x="1942" y="1935"/>
                    <a:pt x="1943" y="1935"/>
                  </a:cubicBezTo>
                  <a:cubicBezTo>
                    <a:pt x="1944" y="1935"/>
                    <a:pt x="1944" y="1935"/>
                    <a:pt x="1945" y="1935"/>
                  </a:cubicBezTo>
                  <a:cubicBezTo>
                    <a:pt x="2175" y="1935"/>
                    <a:pt x="2308" y="1675"/>
                    <a:pt x="2177" y="1487"/>
                  </a:cubicBezTo>
                  <a:cubicBezTo>
                    <a:pt x="2155" y="1457"/>
                    <a:pt x="1645" y="744"/>
                    <a:pt x="471" y="41"/>
                  </a:cubicBezTo>
                  <a:cubicBezTo>
                    <a:pt x="426" y="13"/>
                    <a:pt x="375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4463300" y="1820250"/>
              <a:ext cx="356425" cy="99725"/>
            </a:xfrm>
            <a:custGeom>
              <a:rect b="b" l="l" r="r" t="t"/>
              <a:pathLst>
                <a:path extrusionOk="0" h="3989" w="14257">
                  <a:moveTo>
                    <a:pt x="1812" y="1"/>
                  </a:moveTo>
                  <a:cubicBezTo>
                    <a:pt x="1751" y="1"/>
                    <a:pt x="1691" y="20"/>
                    <a:pt x="1639" y="60"/>
                  </a:cubicBezTo>
                  <a:cubicBezTo>
                    <a:pt x="1471" y="192"/>
                    <a:pt x="0" y="1382"/>
                    <a:pt x="61" y="2543"/>
                  </a:cubicBezTo>
                  <a:cubicBezTo>
                    <a:pt x="85" y="2991"/>
                    <a:pt x="325" y="3361"/>
                    <a:pt x="776" y="3645"/>
                  </a:cubicBezTo>
                  <a:cubicBezTo>
                    <a:pt x="1167" y="3891"/>
                    <a:pt x="1551" y="3988"/>
                    <a:pt x="1953" y="3988"/>
                  </a:cubicBezTo>
                  <a:cubicBezTo>
                    <a:pt x="2539" y="3988"/>
                    <a:pt x="3164" y="3782"/>
                    <a:pt x="3914" y="3536"/>
                  </a:cubicBezTo>
                  <a:cubicBezTo>
                    <a:pt x="5139" y="3132"/>
                    <a:pt x="6816" y="2580"/>
                    <a:pt x="9393" y="2557"/>
                  </a:cubicBezTo>
                  <a:cubicBezTo>
                    <a:pt x="9414" y="2557"/>
                    <a:pt x="9435" y="2557"/>
                    <a:pt x="9455" y="2557"/>
                  </a:cubicBezTo>
                  <a:cubicBezTo>
                    <a:pt x="11108" y="2557"/>
                    <a:pt x="12561" y="2823"/>
                    <a:pt x="13825" y="3366"/>
                  </a:cubicBezTo>
                  <a:cubicBezTo>
                    <a:pt x="13860" y="3381"/>
                    <a:pt x="13897" y="3388"/>
                    <a:pt x="13933" y="3388"/>
                  </a:cubicBezTo>
                  <a:cubicBezTo>
                    <a:pt x="14043" y="3388"/>
                    <a:pt x="14148" y="3323"/>
                    <a:pt x="14195" y="3215"/>
                  </a:cubicBezTo>
                  <a:cubicBezTo>
                    <a:pt x="14256" y="3072"/>
                    <a:pt x="14192" y="2906"/>
                    <a:pt x="14050" y="2843"/>
                  </a:cubicBezTo>
                  <a:cubicBezTo>
                    <a:pt x="12713" y="2267"/>
                    <a:pt x="11167" y="1987"/>
                    <a:pt x="9450" y="1987"/>
                  </a:cubicBezTo>
                  <a:cubicBezTo>
                    <a:pt x="9429" y="1987"/>
                    <a:pt x="9409" y="1987"/>
                    <a:pt x="9388" y="1987"/>
                  </a:cubicBezTo>
                  <a:cubicBezTo>
                    <a:pt x="6723" y="2011"/>
                    <a:pt x="4997" y="2579"/>
                    <a:pt x="3736" y="2994"/>
                  </a:cubicBezTo>
                  <a:cubicBezTo>
                    <a:pt x="3006" y="3235"/>
                    <a:pt x="2451" y="3417"/>
                    <a:pt x="1963" y="3417"/>
                  </a:cubicBezTo>
                  <a:cubicBezTo>
                    <a:pt x="1651" y="3417"/>
                    <a:pt x="1366" y="3343"/>
                    <a:pt x="1079" y="3162"/>
                  </a:cubicBezTo>
                  <a:cubicBezTo>
                    <a:pt x="790" y="2982"/>
                    <a:pt x="644" y="2768"/>
                    <a:pt x="630" y="2512"/>
                  </a:cubicBezTo>
                  <a:cubicBezTo>
                    <a:pt x="592" y="1778"/>
                    <a:pt x="1600" y="816"/>
                    <a:pt x="1991" y="506"/>
                  </a:cubicBezTo>
                  <a:cubicBezTo>
                    <a:pt x="2112" y="408"/>
                    <a:pt x="2132" y="231"/>
                    <a:pt x="2035" y="109"/>
                  </a:cubicBezTo>
                  <a:cubicBezTo>
                    <a:pt x="1979" y="38"/>
                    <a:pt x="1896" y="1"/>
                    <a:pt x="1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4448100" y="1917275"/>
              <a:ext cx="401275" cy="454200"/>
            </a:xfrm>
            <a:custGeom>
              <a:rect b="b" l="l" r="r" t="t"/>
              <a:pathLst>
                <a:path extrusionOk="0" h="18168" w="16051">
                  <a:moveTo>
                    <a:pt x="8628" y="0"/>
                  </a:moveTo>
                  <a:lnTo>
                    <a:pt x="1988" y="629"/>
                  </a:lnTo>
                  <a:cubicBezTo>
                    <a:pt x="1988" y="629"/>
                    <a:pt x="825" y="4682"/>
                    <a:pt x="1058" y="5279"/>
                  </a:cubicBezTo>
                  <a:cubicBezTo>
                    <a:pt x="1366" y="6071"/>
                    <a:pt x="1582" y="7278"/>
                    <a:pt x="1582" y="7278"/>
                  </a:cubicBezTo>
                  <a:lnTo>
                    <a:pt x="0" y="9947"/>
                  </a:lnTo>
                  <a:cubicBezTo>
                    <a:pt x="0" y="9947"/>
                    <a:pt x="263" y="10946"/>
                    <a:pt x="788" y="11004"/>
                  </a:cubicBezTo>
                  <a:cubicBezTo>
                    <a:pt x="1313" y="11063"/>
                    <a:pt x="2576" y="11800"/>
                    <a:pt x="2576" y="11800"/>
                  </a:cubicBezTo>
                  <a:cubicBezTo>
                    <a:pt x="2576" y="11800"/>
                    <a:pt x="4102" y="17415"/>
                    <a:pt x="4644" y="17602"/>
                  </a:cubicBezTo>
                  <a:cubicBezTo>
                    <a:pt x="5076" y="17751"/>
                    <a:pt x="5954" y="18168"/>
                    <a:pt x="6534" y="18168"/>
                  </a:cubicBezTo>
                  <a:cubicBezTo>
                    <a:pt x="6681" y="18168"/>
                    <a:pt x="6810" y="18141"/>
                    <a:pt x="6906" y="18075"/>
                  </a:cubicBezTo>
                  <a:cubicBezTo>
                    <a:pt x="7380" y="17754"/>
                    <a:pt x="13164" y="13617"/>
                    <a:pt x="13859" y="13008"/>
                  </a:cubicBezTo>
                  <a:cubicBezTo>
                    <a:pt x="14553" y="12399"/>
                    <a:pt x="14273" y="9332"/>
                    <a:pt x="14273" y="9332"/>
                  </a:cubicBezTo>
                  <a:cubicBezTo>
                    <a:pt x="14273" y="9332"/>
                    <a:pt x="16050" y="7155"/>
                    <a:pt x="15338" y="5697"/>
                  </a:cubicBezTo>
                  <a:cubicBezTo>
                    <a:pt x="15023" y="5052"/>
                    <a:pt x="14529" y="4786"/>
                    <a:pt x="14033" y="4786"/>
                  </a:cubicBezTo>
                  <a:cubicBezTo>
                    <a:pt x="13412" y="4786"/>
                    <a:pt x="12787" y="5204"/>
                    <a:pt x="12510" y="5817"/>
                  </a:cubicBezTo>
                  <a:cubicBezTo>
                    <a:pt x="12010" y="6919"/>
                    <a:pt x="11824" y="7460"/>
                    <a:pt x="11824" y="7460"/>
                  </a:cubicBezTo>
                  <a:cubicBezTo>
                    <a:pt x="11824" y="7460"/>
                    <a:pt x="11474" y="7580"/>
                    <a:pt x="11112" y="7580"/>
                  </a:cubicBezTo>
                  <a:cubicBezTo>
                    <a:pt x="10793" y="7580"/>
                    <a:pt x="10465" y="7487"/>
                    <a:pt x="10359" y="7139"/>
                  </a:cubicBezTo>
                  <a:lnTo>
                    <a:pt x="10130" y="6394"/>
                  </a:lnTo>
                  <a:cubicBezTo>
                    <a:pt x="10130" y="6394"/>
                    <a:pt x="7969" y="4743"/>
                    <a:pt x="7917" y="4362"/>
                  </a:cubicBezTo>
                  <a:cubicBezTo>
                    <a:pt x="7867" y="3981"/>
                    <a:pt x="8628" y="0"/>
                    <a:pt x="8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4440450" y="1909250"/>
              <a:ext cx="415100" cy="469425"/>
            </a:xfrm>
            <a:custGeom>
              <a:rect b="b" l="l" r="r" t="t"/>
              <a:pathLst>
                <a:path extrusionOk="0" h="18777" w="16604">
                  <a:moveTo>
                    <a:pt x="8583" y="639"/>
                  </a:moveTo>
                  <a:lnTo>
                    <a:pt x="8583" y="639"/>
                  </a:lnTo>
                  <a:cubicBezTo>
                    <a:pt x="8355" y="1848"/>
                    <a:pt x="7894" y="4367"/>
                    <a:pt x="7941" y="4721"/>
                  </a:cubicBezTo>
                  <a:cubicBezTo>
                    <a:pt x="7985" y="5046"/>
                    <a:pt x="8741" y="5775"/>
                    <a:pt x="10189" y="6885"/>
                  </a:cubicBezTo>
                  <a:lnTo>
                    <a:pt x="10392" y="7544"/>
                  </a:lnTo>
                  <a:cubicBezTo>
                    <a:pt x="10458" y="7769"/>
                    <a:pt x="10615" y="7957"/>
                    <a:pt x="10825" y="8062"/>
                  </a:cubicBezTo>
                  <a:cubicBezTo>
                    <a:pt x="11007" y="8155"/>
                    <a:pt x="11218" y="8187"/>
                    <a:pt x="11420" y="8187"/>
                  </a:cubicBezTo>
                  <a:cubicBezTo>
                    <a:pt x="11808" y="8187"/>
                    <a:pt x="12164" y="8070"/>
                    <a:pt x="12222" y="8051"/>
                  </a:cubicBezTo>
                  <a:lnTo>
                    <a:pt x="12354" y="8006"/>
                  </a:lnTo>
                  <a:lnTo>
                    <a:pt x="12399" y="7875"/>
                  </a:lnTo>
                  <a:cubicBezTo>
                    <a:pt x="12400" y="7869"/>
                    <a:pt x="12589" y="7328"/>
                    <a:pt x="13074" y="6255"/>
                  </a:cubicBezTo>
                  <a:cubicBezTo>
                    <a:pt x="13301" y="5754"/>
                    <a:pt x="13815" y="5399"/>
                    <a:pt x="14323" y="5392"/>
                  </a:cubicBezTo>
                  <a:cubicBezTo>
                    <a:pt x="14334" y="5392"/>
                    <a:pt x="14347" y="5391"/>
                    <a:pt x="14359" y="5391"/>
                  </a:cubicBezTo>
                  <a:cubicBezTo>
                    <a:pt x="14654" y="5391"/>
                    <a:pt x="15093" y="5539"/>
                    <a:pt x="15388" y="6144"/>
                  </a:cubicBezTo>
                  <a:cubicBezTo>
                    <a:pt x="16011" y="7419"/>
                    <a:pt x="14374" y="9453"/>
                    <a:pt x="14358" y="9473"/>
                  </a:cubicBezTo>
                  <a:lnTo>
                    <a:pt x="14284" y="9563"/>
                  </a:lnTo>
                  <a:lnTo>
                    <a:pt x="14294" y="9680"/>
                  </a:lnTo>
                  <a:cubicBezTo>
                    <a:pt x="14406" y="10893"/>
                    <a:pt x="14380" y="12761"/>
                    <a:pt x="13976" y="13116"/>
                  </a:cubicBezTo>
                  <a:cubicBezTo>
                    <a:pt x="13306" y="13706"/>
                    <a:pt x="7525" y="17840"/>
                    <a:pt x="7052" y="18161"/>
                  </a:cubicBezTo>
                  <a:cubicBezTo>
                    <a:pt x="7003" y="18195"/>
                    <a:pt x="6930" y="18209"/>
                    <a:pt x="6842" y="18209"/>
                  </a:cubicBezTo>
                  <a:cubicBezTo>
                    <a:pt x="6461" y="18209"/>
                    <a:pt x="5786" y="17942"/>
                    <a:pt x="5427" y="17800"/>
                  </a:cubicBezTo>
                  <a:cubicBezTo>
                    <a:pt x="5280" y="17743"/>
                    <a:pt x="5148" y="17691"/>
                    <a:pt x="5081" y="17674"/>
                  </a:cubicBezTo>
                  <a:cubicBezTo>
                    <a:pt x="4760" y="17400"/>
                    <a:pt x="3849" y="14597"/>
                    <a:pt x="3156" y="12048"/>
                  </a:cubicBezTo>
                  <a:lnTo>
                    <a:pt x="3125" y="11935"/>
                  </a:lnTo>
                  <a:lnTo>
                    <a:pt x="3025" y="11876"/>
                  </a:lnTo>
                  <a:cubicBezTo>
                    <a:pt x="2890" y="11798"/>
                    <a:pt x="1694" y="11107"/>
                    <a:pt x="1125" y="11043"/>
                  </a:cubicBezTo>
                  <a:cubicBezTo>
                    <a:pt x="934" y="11022"/>
                    <a:pt x="721" y="10632"/>
                    <a:pt x="614" y="10306"/>
                  </a:cubicBezTo>
                  <a:lnTo>
                    <a:pt x="2189" y="7653"/>
                  </a:lnTo>
                  <a:lnTo>
                    <a:pt x="2169" y="7549"/>
                  </a:lnTo>
                  <a:cubicBezTo>
                    <a:pt x="2160" y="7498"/>
                    <a:pt x="1944" y="6305"/>
                    <a:pt x="1629" y="5498"/>
                  </a:cubicBezTo>
                  <a:cubicBezTo>
                    <a:pt x="1518" y="5169"/>
                    <a:pt x="1993" y="3058"/>
                    <a:pt x="2515" y="1215"/>
                  </a:cubicBezTo>
                  <a:lnTo>
                    <a:pt x="8583" y="639"/>
                  </a:lnTo>
                  <a:close/>
                  <a:moveTo>
                    <a:pt x="9285" y="1"/>
                  </a:moveTo>
                  <a:lnTo>
                    <a:pt x="2074" y="683"/>
                  </a:lnTo>
                  <a:lnTo>
                    <a:pt x="2019" y="871"/>
                  </a:lnTo>
                  <a:cubicBezTo>
                    <a:pt x="1741" y="1843"/>
                    <a:pt x="850" y="5066"/>
                    <a:pt x="1098" y="5702"/>
                  </a:cubicBezTo>
                  <a:cubicBezTo>
                    <a:pt x="1341" y="6329"/>
                    <a:pt x="1530" y="7241"/>
                    <a:pt x="1589" y="7547"/>
                  </a:cubicBezTo>
                  <a:lnTo>
                    <a:pt x="0" y="10225"/>
                  </a:lnTo>
                  <a:lnTo>
                    <a:pt x="31" y="10340"/>
                  </a:lnTo>
                  <a:cubicBezTo>
                    <a:pt x="62" y="10462"/>
                    <a:pt x="363" y="11531"/>
                    <a:pt x="1062" y="11610"/>
                  </a:cubicBezTo>
                  <a:cubicBezTo>
                    <a:pt x="1377" y="11645"/>
                    <a:pt x="2154" y="12036"/>
                    <a:pt x="2638" y="12311"/>
                  </a:cubicBezTo>
                  <a:cubicBezTo>
                    <a:pt x="3660" y="16060"/>
                    <a:pt x="4408" y="18038"/>
                    <a:pt x="4858" y="18193"/>
                  </a:cubicBezTo>
                  <a:cubicBezTo>
                    <a:pt x="4956" y="18227"/>
                    <a:pt x="5079" y="18277"/>
                    <a:pt x="5218" y="18331"/>
                  </a:cubicBezTo>
                  <a:cubicBezTo>
                    <a:pt x="5835" y="18573"/>
                    <a:pt x="6397" y="18777"/>
                    <a:pt x="6841" y="18777"/>
                  </a:cubicBezTo>
                  <a:cubicBezTo>
                    <a:pt x="7045" y="18777"/>
                    <a:pt x="7225" y="18734"/>
                    <a:pt x="7372" y="18632"/>
                  </a:cubicBezTo>
                  <a:cubicBezTo>
                    <a:pt x="7853" y="18306"/>
                    <a:pt x="13645" y="14165"/>
                    <a:pt x="14353" y="13543"/>
                  </a:cubicBezTo>
                  <a:cubicBezTo>
                    <a:pt x="15073" y="12911"/>
                    <a:pt x="14932" y="10469"/>
                    <a:pt x="14873" y="9741"/>
                  </a:cubicBezTo>
                  <a:cubicBezTo>
                    <a:pt x="15219" y="9289"/>
                    <a:pt x="16604" y="7333"/>
                    <a:pt x="15900" y="5894"/>
                  </a:cubicBezTo>
                  <a:cubicBezTo>
                    <a:pt x="15563" y="5202"/>
                    <a:pt x="14974" y="4823"/>
                    <a:pt x="14316" y="4822"/>
                  </a:cubicBezTo>
                  <a:cubicBezTo>
                    <a:pt x="13584" y="4832"/>
                    <a:pt x="12877" y="5314"/>
                    <a:pt x="12556" y="6020"/>
                  </a:cubicBezTo>
                  <a:cubicBezTo>
                    <a:pt x="12196" y="6815"/>
                    <a:pt x="11998" y="7321"/>
                    <a:pt x="11913" y="7549"/>
                  </a:cubicBezTo>
                  <a:cubicBezTo>
                    <a:pt x="11780" y="7582"/>
                    <a:pt x="11592" y="7617"/>
                    <a:pt x="11415" y="7617"/>
                  </a:cubicBezTo>
                  <a:cubicBezTo>
                    <a:pt x="11291" y="7617"/>
                    <a:pt x="11174" y="7600"/>
                    <a:pt x="11083" y="7553"/>
                  </a:cubicBezTo>
                  <a:cubicBezTo>
                    <a:pt x="11011" y="7518"/>
                    <a:pt x="10957" y="7454"/>
                    <a:pt x="10937" y="7376"/>
                  </a:cubicBezTo>
                  <a:lnTo>
                    <a:pt x="10682" y="6544"/>
                  </a:lnTo>
                  <a:lnTo>
                    <a:pt x="10609" y="6488"/>
                  </a:lnTo>
                  <a:cubicBezTo>
                    <a:pt x="9671" y="5772"/>
                    <a:pt x="8599" y="4854"/>
                    <a:pt x="8507" y="4648"/>
                  </a:cubicBezTo>
                  <a:cubicBezTo>
                    <a:pt x="8485" y="4368"/>
                    <a:pt x="8907" y="1980"/>
                    <a:pt x="9214" y="374"/>
                  </a:cubicBezTo>
                  <a:lnTo>
                    <a:pt x="92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3300175" y="2296875"/>
              <a:ext cx="228725" cy="80525"/>
            </a:xfrm>
            <a:custGeom>
              <a:rect b="b" l="l" r="r" t="t"/>
              <a:pathLst>
                <a:path extrusionOk="0" h="3221" w="9149">
                  <a:moveTo>
                    <a:pt x="5751" y="1"/>
                  </a:moveTo>
                  <a:cubicBezTo>
                    <a:pt x="5751" y="1"/>
                    <a:pt x="3347" y="1357"/>
                    <a:pt x="2381" y="1874"/>
                  </a:cubicBezTo>
                  <a:cubicBezTo>
                    <a:pt x="1415" y="2391"/>
                    <a:pt x="1" y="2451"/>
                    <a:pt x="467" y="3036"/>
                  </a:cubicBezTo>
                  <a:cubicBezTo>
                    <a:pt x="573" y="3169"/>
                    <a:pt x="789" y="3220"/>
                    <a:pt x="1059" y="3220"/>
                  </a:cubicBezTo>
                  <a:cubicBezTo>
                    <a:pt x="1975" y="3220"/>
                    <a:pt x="3517" y="2628"/>
                    <a:pt x="3517" y="2628"/>
                  </a:cubicBezTo>
                  <a:cubicBezTo>
                    <a:pt x="3517" y="2628"/>
                    <a:pt x="6489" y="2618"/>
                    <a:pt x="7633" y="2466"/>
                  </a:cubicBezTo>
                  <a:cubicBezTo>
                    <a:pt x="8776" y="2312"/>
                    <a:pt x="9149" y="1229"/>
                    <a:pt x="9149" y="1229"/>
                  </a:cubicBezTo>
                  <a:lnTo>
                    <a:pt x="5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3301875" y="2289825"/>
              <a:ext cx="235050" cy="94600"/>
            </a:xfrm>
            <a:custGeom>
              <a:rect b="b" l="l" r="r" t="t"/>
              <a:pathLst>
                <a:path extrusionOk="0" h="3784" w="9402">
                  <a:moveTo>
                    <a:pt x="5680" y="1"/>
                  </a:moveTo>
                  <a:cubicBezTo>
                    <a:pt x="5634" y="1"/>
                    <a:pt x="5587" y="12"/>
                    <a:pt x="5543" y="36"/>
                  </a:cubicBezTo>
                  <a:cubicBezTo>
                    <a:pt x="5520" y="49"/>
                    <a:pt x="3129" y="1396"/>
                    <a:pt x="2178" y="1905"/>
                  </a:cubicBezTo>
                  <a:cubicBezTo>
                    <a:pt x="1865" y="2073"/>
                    <a:pt x="1487" y="2194"/>
                    <a:pt x="1153" y="2300"/>
                  </a:cubicBezTo>
                  <a:cubicBezTo>
                    <a:pt x="591" y="2479"/>
                    <a:pt x="149" y="2620"/>
                    <a:pt x="44" y="2967"/>
                  </a:cubicBezTo>
                  <a:cubicBezTo>
                    <a:pt x="6" y="3086"/>
                    <a:pt x="1" y="3275"/>
                    <a:pt x="176" y="3495"/>
                  </a:cubicBezTo>
                  <a:cubicBezTo>
                    <a:pt x="344" y="3705"/>
                    <a:pt x="653" y="3784"/>
                    <a:pt x="1025" y="3784"/>
                  </a:cubicBezTo>
                  <a:cubicBezTo>
                    <a:pt x="1825" y="3784"/>
                    <a:pt x="2913" y="3417"/>
                    <a:pt x="3501" y="3195"/>
                  </a:cubicBezTo>
                  <a:cubicBezTo>
                    <a:pt x="3916" y="3192"/>
                    <a:pt x="6523" y="3174"/>
                    <a:pt x="7602" y="3030"/>
                  </a:cubicBezTo>
                  <a:cubicBezTo>
                    <a:pt x="8906" y="2856"/>
                    <a:pt x="9332" y="1654"/>
                    <a:pt x="9350" y="1603"/>
                  </a:cubicBezTo>
                  <a:cubicBezTo>
                    <a:pt x="9401" y="1455"/>
                    <a:pt x="9322" y="1293"/>
                    <a:pt x="9174" y="1242"/>
                  </a:cubicBezTo>
                  <a:cubicBezTo>
                    <a:pt x="9144" y="1232"/>
                    <a:pt x="9112" y="1227"/>
                    <a:pt x="9082" y="1227"/>
                  </a:cubicBezTo>
                  <a:cubicBezTo>
                    <a:pt x="8964" y="1227"/>
                    <a:pt x="8854" y="1300"/>
                    <a:pt x="8812" y="1417"/>
                  </a:cubicBezTo>
                  <a:cubicBezTo>
                    <a:pt x="8798" y="1454"/>
                    <a:pt x="8476" y="2338"/>
                    <a:pt x="7526" y="2466"/>
                  </a:cubicBezTo>
                  <a:cubicBezTo>
                    <a:pt x="6415" y="2615"/>
                    <a:pt x="3477" y="2625"/>
                    <a:pt x="3448" y="2625"/>
                  </a:cubicBezTo>
                  <a:cubicBezTo>
                    <a:pt x="3413" y="2625"/>
                    <a:pt x="3379" y="2631"/>
                    <a:pt x="3346" y="2644"/>
                  </a:cubicBezTo>
                  <a:cubicBezTo>
                    <a:pt x="2415" y="3001"/>
                    <a:pt x="1458" y="3223"/>
                    <a:pt x="957" y="3223"/>
                  </a:cubicBezTo>
                  <a:cubicBezTo>
                    <a:pt x="785" y="3223"/>
                    <a:pt x="666" y="3196"/>
                    <a:pt x="621" y="3140"/>
                  </a:cubicBezTo>
                  <a:cubicBezTo>
                    <a:pt x="616" y="3134"/>
                    <a:pt x="611" y="3128"/>
                    <a:pt x="608" y="3122"/>
                  </a:cubicBezTo>
                  <a:cubicBezTo>
                    <a:pt x="723" y="3035"/>
                    <a:pt x="1081" y="2921"/>
                    <a:pt x="1326" y="2842"/>
                  </a:cubicBezTo>
                  <a:cubicBezTo>
                    <a:pt x="1683" y="2730"/>
                    <a:pt x="2088" y="2600"/>
                    <a:pt x="2446" y="2408"/>
                  </a:cubicBezTo>
                  <a:cubicBezTo>
                    <a:pt x="3404" y="1894"/>
                    <a:pt x="5800" y="546"/>
                    <a:pt x="5823" y="531"/>
                  </a:cubicBezTo>
                  <a:cubicBezTo>
                    <a:pt x="5958" y="453"/>
                    <a:pt x="6004" y="280"/>
                    <a:pt x="5927" y="145"/>
                  </a:cubicBezTo>
                  <a:cubicBezTo>
                    <a:pt x="5876" y="53"/>
                    <a:pt x="5779" y="1"/>
                    <a:pt x="5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5773650" y="4668100"/>
              <a:ext cx="327150" cy="426050"/>
            </a:xfrm>
            <a:custGeom>
              <a:rect b="b" l="l" r="r" t="t"/>
              <a:pathLst>
                <a:path extrusionOk="0" h="17042" w="13086">
                  <a:moveTo>
                    <a:pt x="6675" y="1"/>
                  </a:moveTo>
                  <a:lnTo>
                    <a:pt x="3947" y="3239"/>
                  </a:lnTo>
                  <a:lnTo>
                    <a:pt x="3676" y="8734"/>
                  </a:lnTo>
                  <a:cubicBezTo>
                    <a:pt x="3676" y="8734"/>
                    <a:pt x="412" y="15493"/>
                    <a:pt x="186" y="15953"/>
                  </a:cubicBezTo>
                  <a:cubicBezTo>
                    <a:pt x="1" y="16333"/>
                    <a:pt x="248" y="17042"/>
                    <a:pt x="949" y="17042"/>
                  </a:cubicBezTo>
                  <a:cubicBezTo>
                    <a:pt x="1100" y="17042"/>
                    <a:pt x="1273" y="17008"/>
                    <a:pt x="1467" y="16932"/>
                  </a:cubicBezTo>
                  <a:cubicBezTo>
                    <a:pt x="2559" y="16499"/>
                    <a:pt x="4853" y="14323"/>
                    <a:pt x="6152" y="13288"/>
                  </a:cubicBezTo>
                  <a:cubicBezTo>
                    <a:pt x="7450" y="12252"/>
                    <a:pt x="9407" y="9693"/>
                    <a:pt x="10583" y="8817"/>
                  </a:cubicBezTo>
                  <a:cubicBezTo>
                    <a:pt x="11759" y="7942"/>
                    <a:pt x="13085" y="6040"/>
                    <a:pt x="13029" y="5617"/>
                  </a:cubicBezTo>
                  <a:cubicBezTo>
                    <a:pt x="12971" y="5194"/>
                    <a:pt x="6675" y="1"/>
                    <a:pt x="6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5767575" y="4661000"/>
              <a:ext cx="340850" cy="440275"/>
            </a:xfrm>
            <a:custGeom>
              <a:rect b="b" l="l" r="r" t="t"/>
              <a:pathLst>
                <a:path extrusionOk="0" h="17611" w="13634">
                  <a:moveTo>
                    <a:pt x="6953" y="685"/>
                  </a:moveTo>
                  <a:cubicBezTo>
                    <a:pt x="9206" y="2547"/>
                    <a:pt x="12607" y="5437"/>
                    <a:pt x="12983" y="5964"/>
                  </a:cubicBezTo>
                  <a:cubicBezTo>
                    <a:pt x="12906" y="6365"/>
                    <a:pt x="11775" y="8040"/>
                    <a:pt x="10656" y="8873"/>
                  </a:cubicBezTo>
                  <a:cubicBezTo>
                    <a:pt x="10036" y="9334"/>
                    <a:pt x="9245" y="10205"/>
                    <a:pt x="8408" y="11127"/>
                  </a:cubicBezTo>
                  <a:cubicBezTo>
                    <a:pt x="7636" y="11976"/>
                    <a:pt x="6838" y="12855"/>
                    <a:pt x="6217" y="13350"/>
                  </a:cubicBezTo>
                  <a:cubicBezTo>
                    <a:pt x="5844" y="13647"/>
                    <a:pt x="5391" y="14037"/>
                    <a:pt x="4907" y="14453"/>
                  </a:cubicBezTo>
                  <a:cubicBezTo>
                    <a:pt x="3763" y="15436"/>
                    <a:pt x="2340" y="16658"/>
                    <a:pt x="1604" y="16950"/>
                  </a:cubicBezTo>
                  <a:cubicBezTo>
                    <a:pt x="1452" y="17011"/>
                    <a:pt x="1313" y="17042"/>
                    <a:pt x="1191" y="17042"/>
                  </a:cubicBezTo>
                  <a:cubicBezTo>
                    <a:pt x="1028" y="17042"/>
                    <a:pt x="896" y="16988"/>
                    <a:pt x="798" y="16883"/>
                  </a:cubicBezTo>
                  <a:cubicBezTo>
                    <a:pt x="655" y="16728"/>
                    <a:pt x="623" y="16488"/>
                    <a:pt x="685" y="16362"/>
                  </a:cubicBezTo>
                  <a:cubicBezTo>
                    <a:pt x="911" y="15901"/>
                    <a:pt x="4175" y="9143"/>
                    <a:pt x="4175" y="9143"/>
                  </a:cubicBezTo>
                  <a:cubicBezTo>
                    <a:pt x="4192" y="9109"/>
                    <a:pt x="4201" y="9070"/>
                    <a:pt x="4203" y="9033"/>
                  </a:cubicBezTo>
                  <a:lnTo>
                    <a:pt x="4470" y="3633"/>
                  </a:lnTo>
                  <a:lnTo>
                    <a:pt x="6953" y="685"/>
                  </a:lnTo>
                  <a:close/>
                  <a:moveTo>
                    <a:pt x="6918" y="1"/>
                  </a:moveTo>
                  <a:cubicBezTo>
                    <a:pt x="6837" y="1"/>
                    <a:pt x="6756" y="35"/>
                    <a:pt x="6700" y="102"/>
                  </a:cubicBezTo>
                  <a:lnTo>
                    <a:pt x="3972" y="3340"/>
                  </a:lnTo>
                  <a:cubicBezTo>
                    <a:pt x="3931" y="3388"/>
                    <a:pt x="3909" y="3446"/>
                    <a:pt x="3905" y="3509"/>
                  </a:cubicBezTo>
                  <a:lnTo>
                    <a:pt x="3638" y="8947"/>
                  </a:lnTo>
                  <a:cubicBezTo>
                    <a:pt x="3333" y="9575"/>
                    <a:pt x="388" y="15675"/>
                    <a:pt x="173" y="16112"/>
                  </a:cubicBezTo>
                  <a:cubicBezTo>
                    <a:pt x="0" y="16467"/>
                    <a:pt x="87" y="16954"/>
                    <a:pt x="381" y="17270"/>
                  </a:cubicBezTo>
                  <a:cubicBezTo>
                    <a:pt x="494" y="17392"/>
                    <a:pt x="757" y="17611"/>
                    <a:pt x="1193" y="17611"/>
                  </a:cubicBezTo>
                  <a:cubicBezTo>
                    <a:pt x="1372" y="17611"/>
                    <a:pt x="1578" y="17575"/>
                    <a:pt x="1815" y="17481"/>
                  </a:cubicBezTo>
                  <a:cubicBezTo>
                    <a:pt x="2640" y="17154"/>
                    <a:pt x="4042" y="15948"/>
                    <a:pt x="5279" y="14885"/>
                  </a:cubicBezTo>
                  <a:cubicBezTo>
                    <a:pt x="5756" y="14474"/>
                    <a:pt x="6204" y="14089"/>
                    <a:pt x="6572" y="13796"/>
                  </a:cubicBezTo>
                  <a:cubicBezTo>
                    <a:pt x="7229" y="13271"/>
                    <a:pt x="8043" y="12376"/>
                    <a:pt x="8830" y="11510"/>
                  </a:cubicBezTo>
                  <a:cubicBezTo>
                    <a:pt x="9612" y="10648"/>
                    <a:pt x="10421" y="9758"/>
                    <a:pt x="10997" y="9330"/>
                  </a:cubicBezTo>
                  <a:cubicBezTo>
                    <a:pt x="12151" y="8470"/>
                    <a:pt x="13633" y="6461"/>
                    <a:pt x="13554" y="5864"/>
                  </a:cubicBezTo>
                  <a:cubicBezTo>
                    <a:pt x="13536" y="5732"/>
                    <a:pt x="13483" y="5330"/>
                    <a:pt x="7099" y="66"/>
                  </a:cubicBezTo>
                  <a:cubicBezTo>
                    <a:pt x="7046" y="22"/>
                    <a:pt x="6982" y="1"/>
                    <a:pt x="6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5784400" y="4788475"/>
              <a:ext cx="316400" cy="305625"/>
            </a:xfrm>
            <a:custGeom>
              <a:rect b="b" l="l" r="r" t="t"/>
              <a:pathLst>
                <a:path extrusionOk="0" h="12225" w="12656">
                  <a:moveTo>
                    <a:pt x="11857" y="1"/>
                  </a:moveTo>
                  <a:cubicBezTo>
                    <a:pt x="11003" y="945"/>
                    <a:pt x="9297" y="2825"/>
                    <a:pt x="7772" y="4463"/>
                  </a:cubicBezTo>
                  <a:cubicBezTo>
                    <a:pt x="6046" y="6320"/>
                    <a:pt x="1631" y="10505"/>
                    <a:pt x="0" y="12042"/>
                  </a:cubicBezTo>
                  <a:cubicBezTo>
                    <a:pt x="133" y="12152"/>
                    <a:pt x="308" y="12224"/>
                    <a:pt x="530" y="12224"/>
                  </a:cubicBezTo>
                  <a:cubicBezTo>
                    <a:pt x="678" y="12224"/>
                    <a:pt x="847" y="12192"/>
                    <a:pt x="1037" y="12117"/>
                  </a:cubicBezTo>
                  <a:cubicBezTo>
                    <a:pt x="2129" y="11683"/>
                    <a:pt x="4423" y="9508"/>
                    <a:pt x="5722" y="8473"/>
                  </a:cubicBezTo>
                  <a:cubicBezTo>
                    <a:pt x="7020" y="7437"/>
                    <a:pt x="8977" y="4878"/>
                    <a:pt x="10153" y="4002"/>
                  </a:cubicBezTo>
                  <a:cubicBezTo>
                    <a:pt x="11329" y="3127"/>
                    <a:pt x="12655" y="1225"/>
                    <a:pt x="12599" y="802"/>
                  </a:cubicBezTo>
                  <a:cubicBezTo>
                    <a:pt x="12587" y="713"/>
                    <a:pt x="12300" y="415"/>
                    <a:pt x="11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5777225" y="4781350"/>
              <a:ext cx="331225" cy="319850"/>
            </a:xfrm>
            <a:custGeom>
              <a:rect b="b" l="l" r="r" t="t"/>
              <a:pathLst>
                <a:path extrusionOk="0" h="12794" w="13249">
                  <a:moveTo>
                    <a:pt x="12160" y="693"/>
                  </a:moveTo>
                  <a:cubicBezTo>
                    <a:pt x="12447" y="971"/>
                    <a:pt x="12556" y="1098"/>
                    <a:pt x="12598" y="1151"/>
                  </a:cubicBezTo>
                  <a:cubicBezTo>
                    <a:pt x="12518" y="1555"/>
                    <a:pt x="11388" y="3227"/>
                    <a:pt x="10270" y="4059"/>
                  </a:cubicBezTo>
                  <a:cubicBezTo>
                    <a:pt x="9651" y="4520"/>
                    <a:pt x="8860" y="5392"/>
                    <a:pt x="8023" y="6313"/>
                  </a:cubicBezTo>
                  <a:cubicBezTo>
                    <a:pt x="7251" y="7162"/>
                    <a:pt x="6453" y="8041"/>
                    <a:pt x="5832" y="8536"/>
                  </a:cubicBezTo>
                  <a:cubicBezTo>
                    <a:pt x="5460" y="8833"/>
                    <a:pt x="5006" y="9223"/>
                    <a:pt x="4522" y="9640"/>
                  </a:cubicBezTo>
                  <a:cubicBezTo>
                    <a:pt x="3377" y="10622"/>
                    <a:pt x="1955" y="11844"/>
                    <a:pt x="1219" y="12136"/>
                  </a:cubicBezTo>
                  <a:cubicBezTo>
                    <a:pt x="1087" y="12190"/>
                    <a:pt x="985" y="12228"/>
                    <a:pt x="865" y="12228"/>
                  </a:cubicBezTo>
                  <a:cubicBezTo>
                    <a:pt x="847" y="12228"/>
                    <a:pt x="829" y="12227"/>
                    <a:pt x="811" y="12226"/>
                  </a:cubicBezTo>
                  <a:cubicBezTo>
                    <a:pt x="2741" y="10403"/>
                    <a:pt x="6662" y="6670"/>
                    <a:pt x="8268" y="4944"/>
                  </a:cubicBezTo>
                  <a:cubicBezTo>
                    <a:pt x="9681" y="3424"/>
                    <a:pt x="11245" y="1704"/>
                    <a:pt x="12160" y="693"/>
                  </a:cubicBezTo>
                  <a:close/>
                  <a:moveTo>
                    <a:pt x="12134" y="0"/>
                  </a:moveTo>
                  <a:cubicBezTo>
                    <a:pt x="12058" y="4"/>
                    <a:pt x="11986" y="37"/>
                    <a:pt x="11935" y="94"/>
                  </a:cubicBezTo>
                  <a:cubicBezTo>
                    <a:pt x="11061" y="1060"/>
                    <a:pt x="9368" y="2923"/>
                    <a:pt x="7851" y="4554"/>
                  </a:cubicBezTo>
                  <a:cubicBezTo>
                    <a:pt x="6158" y="6375"/>
                    <a:pt x="1861" y="10451"/>
                    <a:pt x="92" y="12121"/>
                  </a:cubicBezTo>
                  <a:cubicBezTo>
                    <a:pt x="32" y="12176"/>
                    <a:pt x="0" y="12255"/>
                    <a:pt x="3" y="12336"/>
                  </a:cubicBezTo>
                  <a:cubicBezTo>
                    <a:pt x="5" y="12419"/>
                    <a:pt x="43" y="12495"/>
                    <a:pt x="106" y="12548"/>
                  </a:cubicBezTo>
                  <a:cubicBezTo>
                    <a:pt x="237" y="12656"/>
                    <a:pt x="473" y="12793"/>
                    <a:pt x="820" y="12793"/>
                  </a:cubicBezTo>
                  <a:cubicBezTo>
                    <a:pt x="994" y="12793"/>
                    <a:pt x="1197" y="12758"/>
                    <a:pt x="1430" y="12666"/>
                  </a:cubicBezTo>
                  <a:cubicBezTo>
                    <a:pt x="2255" y="12338"/>
                    <a:pt x="3657" y="11134"/>
                    <a:pt x="4893" y="10070"/>
                  </a:cubicBezTo>
                  <a:cubicBezTo>
                    <a:pt x="5372" y="9659"/>
                    <a:pt x="5820" y="9274"/>
                    <a:pt x="6188" y="8981"/>
                  </a:cubicBezTo>
                  <a:cubicBezTo>
                    <a:pt x="6844" y="8456"/>
                    <a:pt x="7658" y="7561"/>
                    <a:pt x="8445" y="6695"/>
                  </a:cubicBezTo>
                  <a:cubicBezTo>
                    <a:pt x="9227" y="5833"/>
                    <a:pt x="10036" y="4942"/>
                    <a:pt x="10611" y="4515"/>
                  </a:cubicBezTo>
                  <a:cubicBezTo>
                    <a:pt x="11766" y="3655"/>
                    <a:pt x="13248" y="1646"/>
                    <a:pt x="13169" y="1049"/>
                  </a:cubicBezTo>
                  <a:cubicBezTo>
                    <a:pt x="13151" y="914"/>
                    <a:pt x="13083" y="773"/>
                    <a:pt x="12341" y="77"/>
                  </a:cubicBezTo>
                  <a:cubicBezTo>
                    <a:pt x="12286" y="25"/>
                    <a:pt x="12211" y="2"/>
                    <a:pt x="12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6051875" y="4049550"/>
              <a:ext cx="250450" cy="436525"/>
            </a:xfrm>
            <a:custGeom>
              <a:rect b="b" l="l" r="r" t="t"/>
              <a:pathLst>
                <a:path extrusionOk="0" h="17461" w="10018">
                  <a:moveTo>
                    <a:pt x="7577" y="0"/>
                  </a:moveTo>
                  <a:cubicBezTo>
                    <a:pt x="5731" y="0"/>
                    <a:pt x="818" y="764"/>
                    <a:pt x="818" y="764"/>
                  </a:cubicBezTo>
                  <a:lnTo>
                    <a:pt x="0" y="4321"/>
                  </a:lnTo>
                  <a:lnTo>
                    <a:pt x="3031" y="7651"/>
                  </a:lnTo>
                  <a:lnTo>
                    <a:pt x="7777" y="17362"/>
                  </a:lnTo>
                  <a:cubicBezTo>
                    <a:pt x="7777" y="17362"/>
                    <a:pt x="8208" y="17461"/>
                    <a:pt x="8667" y="17461"/>
                  </a:cubicBezTo>
                  <a:cubicBezTo>
                    <a:pt x="8968" y="17461"/>
                    <a:pt x="9281" y="17418"/>
                    <a:pt x="9490" y="17276"/>
                  </a:cubicBezTo>
                  <a:cubicBezTo>
                    <a:pt x="10017" y="16918"/>
                    <a:pt x="9119" y="4826"/>
                    <a:pt x="8874" y="2992"/>
                  </a:cubicBezTo>
                  <a:cubicBezTo>
                    <a:pt x="8629" y="1157"/>
                    <a:pt x="8957" y="394"/>
                    <a:pt x="8195" y="65"/>
                  </a:cubicBezTo>
                  <a:cubicBezTo>
                    <a:pt x="8090" y="20"/>
                    <a:pt x="7873" y="0"/>
                    <a:pt x="7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6044400" y="4042575"/>
              <a:ext cx="260700" cy="450650"/>
            </a:xfrm>
            <a:custGeom>
              <a:rect b="b" l="l" r="r" t="t"/>
              <a:pathLst>
                <a:path extrusionOk="0" h="18026" w="10428">
                  <a:moveTo>
                    <a:pt x="7915" y="561"/>
                  </a:moveTo>
                  <a:cubicBezTo>
                    <a:pt x="8148" y="561"/>
                    <a:pt x="8309" y="576"/>
                    <a:pt x="8380" y="606"/>
                  </a:cubicBezTo>
                  <a:cubicBezTo>
                    <a:pt x="8701" y="745"/>
                    <a:pt x="8738" y="945"/>
                    <a:pt x="8773" y="1815"/>
                  </a:cubicBezTo>
                  <a:cubicBezTo>
                    <a:pt x="8789" y="2210"/>
                    <a:pt x="8808" y="2702"/>
                    <a:pt x="8889" y="3309"/>
                  </a:cubicBezTo>
                  <a:cubicBezTo>
                    <a:pt x="9181" y="5482"/>
                    <a:pt x="9922" y="16312"/>
                    <a:pt x="9582" y="17347"/>
                  </a:cubicBezTo>
                  <a:cubicBezTo>
                    <a:pt x="9432" y="17425"/>
                    <a:pt x="9204" y="17454"/>
                    <a:pt x="8961" y="17454"/>
                  </a:cubicBezTo>
                  <a:cubicBezTo>
                    <a:pt x="8723" y="17454"/>
                    <a:pt x="8472" y="17426"/>
                    <a:pt x="8270" y="17389"/>
                  </a:cubicBezTo>
                  <a:lnTo>
                    <a:pt x="3586" y="7805"/>
                  </a:lnTo>
                  <a:cubicBezTo>
                    <a:pt x="3574" y="7781"/>
                    <a:pt x="3559" y="7758"/>
                    <a:pt x="3541" y="7738"/>
                  </a:cubicBezTo>
                  <a:lnTo>
                    <a:pt x="610" y="4519"/>
                  </a:lnTo>
                  <a:lnTo>
                    <a:pt x="1350" y="1296"/>
                  </a:lnTo>
                  <a:cubicBezTo>
                    <a:pt x="3969" y="894"/>
                    <a:pt x="6788" y="561"/>
                    <a:pt x="7915" y="561"/>
                  </a:cubicBezTo>
                  <a:close/>
                  <a:moveTo>
                    <a:pt x="7854" y="1"/>
                  </a:moveTo>
                  <a:cubicBezTo>
                    <a:pt x="6068" y="1"/>
                    <a:pt x="2006" y="616"/>
                    <a:pt x="1074" y="762"/>
                  </a:cubicBezTo>
                  <a:cubicBezTo>
                    <a:pt x="959" y="779"/>
                    <a:pt x="866" y="866"/>
                    <a:pt x="840" y="979"/>
                  </a:cubicBezTo>
                  <a:lnTo>
                    <a:pt x="22" y="4536"/>
                  </a:lnTo>
                  <a:cubicBezTo>
                    <a:pt x="0" y="4628"/>
                    <a:pt x="25" y="4724"/>
                    <a:pt x="88" y="4792"/>
                  </a:cubicBezTo>
                  <a:lnTo>
                    <a:pt x="3092" y="8092"/>
                  </a:lnTo>
                  <a:lnTo>
                    <a:pt x="7820" y="17765"/>
                  </a:lnTo>
                  <a:cubicBezTo>
                    <a:pt x="7858" y="17843"/>
                    <a:pt x="7928" y="17898"/>
                    <a:pt x="8011" y="17918"/>
                  </a:cubicBezTo>
                  <a:cubicBezTo>
                    <a:pt x="8087" y="17935"/>
                    <a:pt x="8500" y="18026"/>
                    <a:pt x="8955" y="18026"/>
                  </a:cubicBezTo>
                  <a:cubicBezTo>
                    <a:pt x="9306" y="18024"/>
                    <a:pt x="9682" y="17971"/>
                    <a:pt x="9948" y="17791"/>
                  </a:cubicBezTo>
                  <a:cubicBezTo>
                    <a:pt x="10139" y="17660"/>
                    <a:pt x="10428" y="17465"/>
                    <a:pt x="10054" y="10950"/>
                  </a:cubicBezTo>
                  <a:cubicBezTo>
                    <a:pt x="9869" y="7709"/>
                    <a:pt x="9585" y="4202"/>
                    <a:pt x="9455" y="3233"/>
                  </a:cubicBezTo>
                  <a:cubicBezTo>
                    <a:pt x="9377" y="2651"/>
                    <a:pt x="9359" y="2174"/>
                    <a:pt x="9343" y="1791"/>
                  </a:cubicBezTo>
                  <a:cubicBezTo>
                    <a:pt x="9309" y="939"/>
                    <a:pt x="9287" y="376"/>
                    <a:pt x="8607" y="83"/>
                  </a:cubicBezTo>
                  <a:cubicBezTo>
                    <a:pt x="8475" y="25"/>
                    <a:pt x="8209" y="1"/>
                    <a:pt x="7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6234225" y="4049550"/>
              <a:ext cx="68050" cy="436150"/>
            </a:xfrm>
            <a:custGeom>
              <a:rect b="b" l="l" r="r" t="t"/>
              <a:pathLst>
                <a:path extrusionOk="0" h="17446" w="2722">
                  <a:moveTo>
                    <a:pt x="285" y="0"/>
                  </a:moveTo>
                  <a:cubicBezTo>
                    <a:pt x="197" y="0"/>
                    <a:pt x="102" y="2"/>
                    <a:pt x="1" y="6"/>
                  </a:cubicBezTo>
                  <a:cubicBezTo>
                    <a:pt x="374" y="3361"/>
                    <a:pt x="1324" y="11824"/>
                    <a:pt x="1564" y="13625"/>
                  </a:cubicBezTo>
                  <a:cubicBezTo>
                    <a:pt x="1734" y="14904"/>
                    <a:pt x="1704" y="16392"/>
                    <a:pt x="1644" y="17445"/>
                  </a:cubicBezTo>
                  <a:cubicBezTo>
                    <a:pt x="1852" y="17423"/>
                    <a:pt x="2049" y="17375"/>
                    <a:pt x="2196" y="17276"/>
                  </a:cubicBezTo>
                  <a:cubicBezTo>
                    <a:pt x="2722" y="16918"/>
                    <a:pt x="1825" y="4826"/>
                    <a:pt x="1580" y="2991"/>
                  </a:cubicBezTo>
                  <a:cubicBezTo>
                    <a:pt x="1335" y="1156"/>
                    <a:pt x="1663" y="394"/>
                    <a:pt x="901" y="65"/>
                  </a:cubicBezTo>
                  <a:cubicBezTo>
                    <a:pt x="796" y="20"/>
                    <a:pt x="57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6226700" y="4042450"/>
              <a:ext cx="78400" cy="450350"/>
            </a:xfrm>
            <a:custGeom>
              <a:rect b="b" l="l" r="r" t="t"/>
              <a:pathLst>
                <a:path extrusionOk="0" h="18014" w="3136">
                  <a:moveTo>
                    <a:pt x="619" y="569"/>
                  </a:moveTo>
                  <a:cubicBezTo>
                    <a:pt x="986" y="572"/>
                    <a:pt x="1078" y="606"/>
                    <a:pt x="1088" y="610"/>
                  </a:cubicBezTo>
                  <a:cubicBezTo>
                    <a:pt x="1409" y="749"/>
                    <a:pt x="1446" y="949"/>
                    <a:pt x="1481" y="1819"/>
                  </a:cubicBezTo>
                  <a:cubicBezTo>
                    <a:pt x="1497" y="2214"/>
                    <a:pt x="1516" y="2705"/>
                    <a:pt x="1597" y="3313"/>
                  </a:cubicBezTo>
                  <a:cubicBezTo>
                    <a:pt x="1889" y="5486"/>
                    <a:pt x="2630" y="16314"/>
                    <a:pt x="2290" y="17351"/>
                  </a:cubicBezTo>
                  <a:cubicBezTo>
                    <a:pt x="2278" y="17358"/>
                    <a:pt x="2263" y="17365"/>
                    <a:pt x="2249" y="17370"/>
                  </a:cubicBezTo>
                  <a:cubicBezTo>
                    <a:pt x="2294" y="16358"/>
                    <a:pt x="2302" y="15032"/>
                    <a:pt x="2147" y="13872"/>
                  </a:cubicBezTo>
                  <a:cubicBezTo>
                    <a:pt x="1915" y="12129"/>
                    <a:pt x="1028" y="4224"/>
                    <a:pt x="619" y="569"/>
                  </a:cubicBezTo>
                  <a:close/>
                  <a:moveTo>
                    <a:pt x="581" y="0"/>
                  </a:moveTo>
                  <a:cubicBezTo>
                    <a:pt x="495" y="0"/>
                    <a:pt x="399" y="2"/>
                    <a:pt x="292" y="5"/>
                  </a:cubicBezTo>
                  <a:cubicBezTo>
                    <a:pt x="126" y="11"/>
                    <a:pt x="0" y="156"/>
                    <a:pt x="19" y="321"/>
                  </a:cubicBezTo>
                  <a:cubicBezTo>
                    <a:pt x="409" y="3819"/>
                    <a:pt x="1342" y="12148"/>
                    <a:pt x="1583" y="13947"/>
                  </a:cubicBezTo>
                  <a:cubicBezTo>
                    <a:pt x="1752" y="15212"/>
                    <a:pt x="1719" y="16693"/>
                    <a:pt x="1661" y="17712"/>
                  </a:cubicBezTo>
                  <a:cubicBezTo>
                    <a:pt x="1652" y="17876"/>
                    <a:pt x="1781" y="18014"/>
                    <a:pt x="1945" y="18014"/>
                  </a:cubicBezTo>
                  <a:cubicBezTo>
                    <a:pt x="1955" y="18014"/>
                    <a:pt x="1964" y="18013"/>
                    <a:pt x="1974" y="18011"/>
                  </a:cubicBezTo>
                  <a:cubicBezTo>
                    <a:pt x="2265" y="17981"/>
                    <a:pt x="2487" y="17911"/>
                    <a:pt x="2656" y="17796"/>
                  </a:cubicBezTo>
                  <a:cubicBezTo>
                    <a:pt x="2847" y="17665"/>
                    <a:pt x="3136" y="17470"/>
                    <a:pt x="2762" y="10955"/>
                  </a:cubicBezTo>
                  <a:cubicBezTo>
                    <a:pt x="2577" y="7714"/>
                    <a:pt x="2293" y="4207"/>
                    <a:pt x="2163" y="3238"/>
                  </a:cubicBezTo>
                  <a:cubicBezTo>
                    <a:pt x="2085" y="2656"/>
                    <a:pt x="2067" y="2179"/>
                    <a:pt x="2051" y="1796"/>
                  </a:cubicBezTo>
                  <a:cubicBezTo>
                    <a:pt x="2017" y="944"/>
                    <a:pt x="1995" y="381"/>
                    <a:pt x="1315" y="88"/>
                  </a:cubicBezTo>
                  <a:cubicBezTo>
                    <a:pt x="1216" y="45"/>
                    <a:pt x="1045" y="0"/>
                    <a:pt x="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