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87" r:id="rId2"/>
    <p:sldId id="28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79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50CBC-7BF3-4199-82E9-4E1877F4E2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CA25B4-6931-4CD6-BC58-300C12E5F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22656-625A-4FA1-8E38-D9AF790F0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9A6E-8106-44B2-B1D5-50504B57C6F6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9A021-A4C3-4AD3-830E-486A3C9B5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B2530-D7C9-4744-9FDF-7AD2DCD5C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F01CE-7DA1-4695-8FF8-074761228C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40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685EE-4D82-4966-8939-B60F325B8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E8640C-02F9-4EC0-83E7-F42C32EAA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715BE-7FD2-4861-BD6F-FF6E7E47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9A6E-8106-44B2-B1D5-50504B57C6F6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CE261-ED9A-41A1-A738-636CADA96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AB4E8-C57D-4719-8E84-513AFF04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F01CE-7DA1-4695-8FF8-074761228C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312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314C3D-E075-45A9-8011-09A59F9D27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A5930E-DC73-46C6-96EE-ABE8EA5BC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A8AC3-98F5-48D5-BF7D-C8663BBAC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9A6E-8106-44B2-B1D5-50504B57C6F6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E6481-B564-47E0-8989-5C60DF3EC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6734C-3DF9-4A2C-9039-FD28658DD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F01CE-7DA1-4695-8FF8-074761228C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237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43596-EDB3-4FA2-9B53-BDF7AD5A8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762B8-18F6-48E3-80A6-7ECE1F46B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55E64-B64A-45FE-AFB5-857B3083E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9A6E-8106-44B2-B1D5-50504B57C6F6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AD0A4-9194-4E65-9362-4B69947C4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152EF-BA3F-4CDB-8D3D-61BF7C2D0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F01CE-7DA1-4695-8FF8-074761228C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853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57AC-20C8-49F5-8EE2-DE24B8779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01BE2-668B-4332-9CEB-B37443884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9ED04-E04C-44A1-A0AC-BCA26F58C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9A6E-8106-44B2-B1D5-50504B57C6F6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732AF-7155-4878-90A4-D759E96E3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978DB-462A-4F3E-A467-9809F94A9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F01CE-7DA1-4695-8FF8-074761228C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115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42D05-0E7C-4A34-8CCC-46353D7A0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F57F9-A341-4F59-86E0-3803FFD6E7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7B2D0D-2063-4565-9FDD-1F057D9B5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1CA99C-B754-4ACA-8E1D-9D2768D39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9A6E-8106-44B2-B1D5-50504B57C6F6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0651C4-A367-4007-A968-75AFBFC64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1615AF-A95C-42F5-B82D-F31CB2B65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F01CE-7DA1-4695-8FF8-074761228C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56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25447-A325-42C3-AAE6-3E9274491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9EDBB-3206-40F3-A139-790F9B761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2CBAFA-996B-4F16-A192-4F77812D7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BA4C9C-8838-40DB-A6B3-4097DB2A7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EB4A82-9B84-4139-9A8F-0357B913E8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0B9F7A-72C0-4D9B-917A-06F7B7C58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9A6E-8106-44B2-B1D5-50504B57C6F6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CE1EE0-E573-408A-90E4-B419E67C1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9DC50D-EEAC-43DE-B438-38F23288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F01CE-7DA1-4695-8FF8-074761228C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10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B1A86-334F-434E-B1F8-8270911ED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A77A26-59D0-441E-ABDB-188DAB65D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9A6E-8106-44B2-B1D5-50504B57C6F6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CB5741-6811-4CF6-A089-3AE037EF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E5C06F-690A-46DF-A3E6-CB5E684AF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F01CE-7DA1-4695-8FF8-074761228C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5192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F4CAF0-B9E1-48FB-83BA-4B68B2681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9A6E-8106-44B2-B1D5-50504B57C6F6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EC1305-5461-4259-81E0-E8A68B340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AE6DF1-B8A2-42E0-BFD9-8874F8523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F01CE-7DA1-4695-8FF8-074761228C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34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7A89B-4838-4CC5-A61E-A02A866A1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B2CEF-D6B9-4594-87A2-859FA41C1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A7F0A-8283-4264-86B0-576E25B012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B9D57-21D1-4B0E-AF49-07FA132A1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9A6E-8106-44B2-B1D5-50504B57C6F6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0DE3A8-E0CC-41C6-AA19-7B9BADE74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7EC85E-B3BB-4FF5-869D-3E3EFEB1E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F01CE-7DA1-4695-8FF8-074761228C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656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CFDEC-C913-48B8-8408-F54BD58A1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C056BD-A2D2-4C3A-B449-A51F41BBCB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065170-9B77-47CF-8139-9BF495B81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FB8C03-3496-4015-849A-2F6C238BD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9A6E-8106-44B2-B1D5-50504B57C6F6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4EEFE0-9CFF-472B-BDFC-15AA5C872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26D65-8B0D-4EBD-9316-A5845A2F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F01CE-7DA1-4695-8FF8-074761228C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377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8E326C-6A67-4E42-A062-9D8DBD53B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3F23B-F669-40ED-ADF1-DF50D7C4E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B7985-CC26-4DB2-A537-039C998EE9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99A6E-8106-44B2-B1D5-50504B57C6F6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EF3BF-D4A3-4F91-8356-6C989D634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CD82B-17FD-45A7-8D4F-744A3C36AD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F01CE-7DA1-4695-8FF8-074761228C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583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Base Model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1853248"/>
            <a:ext cx="95276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We prepared a base model using OLS Linear Regression.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We used all the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For Feature Scaling we use standard scaler.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Train test split : (70:30)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Train: 690  rows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Test: 296 rows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Insights for base model: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R2 value : 0.66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 err="1"/>
              <a:t>Adj</a:t>
            </a:r>
            <a:r>
              <a:rPr lang="en-IN" sz="2000" dirty="0"/>
              <a:t> R2 value : 0.65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Conditional number is 6.53 -&gt;No multicollinearity.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MSE: Train-&gt;0.38, Test -&gt;0.28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RMSE: Train -&gt;0.62,  Test-&gt; 0.53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MAE: Train -&gt; 0.44,  Test- &gt; 0.39</a:t>
            </a:r>
          </a:p>
          <a:p>
            <a:pPr lvl="1"/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9AC44E-ED6A-45F9-AD52-CB75EB95F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925" y="1600200"/>
            <a:ext cx="5172075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217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Engineering &amp; Feature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Used Feature Selection Technique for getting best features</a:t>
            </a:r>
          </a:p>
          <a:p>
            <a:r>
              <a:rPr lang="en-IN" dirty="0"/>
              <a:t>Selected Features for final model using forward selection(compared RMSE values):</a:t>
            </a:r>
          </a:p>
          <a:p>
            <a:pPr lvl="1"/>
            <a:r>
              <a:rPr lang="en-IN" dirty="0"/>
              <a:t>Age</a:t>
            </a:r>
          </a:p>
          <a:p>
            <a:pPr lvl="1"/>
            <a:r>
              <a:rPr lang="en-IN" dirty="0" err="1"/>
              <a:t>AnyTransplants</a:t>
            </a:r>
            <a:endParaRPr lang="en-IN" dirty="0"/>
          </a:p>
          <a:p>
            <a:pPr lvl="1"/>
            <a:r>
              <a:rPr lang="en-IN" dirty="0" err="1"/>
              <a:t>AnyChronicDiseases</a:t>
            </a:r>
            <a:endParaRPr lang="en-IN" dirty="0"/>
          </a:p>
          <a:p>
            <a:pPr lvl="1"/>
            <a:r>
              <a:rPr lang="en-IN" dirty="0"/>
              <a:t>Weight</a:t>
            </a:r>
          </a:p>
          <a:p>
            <a:pPr lvl="1"/>
            <a:r>
              <a:rPr lang="en-IN" dirty="0" err="1"/>
              <a:t>KnownAllergies</a:t>
            </a:r>
            <a:endParaRPr lang="en-IN" dirty="0"/>
          </a:p>
          <a:p>
            <a:pPr lvl="1"/>
            <a:r>
              <a:rPr lang="en-IN" dirty="0" err="1"/>
              <a:t>HistoryOfCancerInFamily</a:t>
            </a:r>
            <a:endParaRPr lang="en-IN" dirty="0"/>
          </a:p>
          <a:p>
            <a:pPr lvl="1"/>
            <a:r>
              <a:rPr lang="en-IN" dirty="0" err="1"/>
              <a:t>NumberOfMajorSurgeries</a:t>
            </a:r>
            <a:endParaRPr lang="en-IN" dirty="0"/>
          </a:p>
          <a:p>
            <a:r>
              <a:rPr lang="en-US" dirty="0"/>
              <a:t>Tuned features by Hyper parameters tuning.</a:t>
            </a:r>
            <a:endParaRPr lang="en-IN" dirty="0"/>
          </a:p>
          <a:p>
            <a:r>
              <a:rPr lang="en-IN" dirty="0"/>
              <a:t>For test models we also bins features { ‘Age’ and ’BMI’}</a:t>
            </a:r>
          </a:p>
        </p:txBody>
      </p:sp>
    </p:spTree>
    <p:extLst>
      <p:ext uri="{BB962C8B-B14F-4D97-AF65-F5344CB8AC3E}">
        <p14:creationId xmlns:p14="http://schemas.microsoft.com/office/powerpoint/2010/main" val="1912505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1921</TotalTime>
  <Words>144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Base Model </vt:lpstr>
      <vt:lpstr>Feature Engineering &amp; Feature Selection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Insurance Premium Prediction</dc:title>
  <dc:creator>Kathyayani Sayana</dc:creator>
  <cp:lastModifiedBy>priyatoachieve@gmail.com</cp:lastModifiedBy>
  <cp:revision>89</cp:revision>
  <dcterms:created xsi:type="dcterms:W3CDTF">2022-01-21T17:04:48Z</dcterms:created>
  <dcterms:modified xsi:type="dcterms:W3CDTF">2022-03-20T04:30:36Z</dcterms:modified>
</cp:coreProperties>
</file>