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p</a:t>
            </a:r>
            <a:r>
              <a:rPr lang="en-US" sz="1600" baseline="-25000" dirty="0"/>
              <a:t>k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1942420"/>
            <a:ext cx="986064" cy="2423444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202310" y="443925"/>
            <a:ext cx="87393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1.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Please look at slide 4,  I could not enter numbers in this table. Thus, provide drawn table with numbers.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Thank you!!!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48C057-6FA8-4B42-940C-36F7064C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95" y="182025"/>
            <a:ext cx="4932409" cy="6493949"/>
          </a:xfrm>
        </p:spPr>
      </p:pic>
    </p:spTree>
    <p:extLst>
      <p:ext uri="{BB962C8B-B14F-4D97-AF65-F5344CB8AC3E}">
        <p14:creationId xmlns:p14="http://schemas.microsoft.com/office/powerpoint/2010/main" val="6062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118B69-21D9-4817-AAD5-B6E615C8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09538"/>
            <a:ext cx="4763542" cy="6250528"/>
          </a:xfrm>
        </p:spPr>
      </p:pic>
    </p:spTree>
    <p:extLst>
      <p:ext uri="{BB962C8B-B14F-4D97-AF65-F5344CB8AC3E}">
        <p14:creationId xmlns:p14="http://schemas.microsoft.com/office/powerpoint/2010/main" val="197914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F01D1477-ACF2-43ED-A3F3-3CF41AC3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7" y="768519"/>
            <a:ext cx="7607420" cy="5327482"/>
          </a:xfrm>
        </p:spPr>
      </p:pic>
    </p:spTree>
    <p:extLst>
      <p:ext uri="{BB962C8B-B14F-4D97-AF65-F5344CB8AC3E}">
        <p14:creationId xmlns:p14="http://schemas.microsoft.com/office/powerpoint/2010/main" val="36715406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271</Words>
  <Application>Microsoft Office PowerPoint</Application>
  <PresentationFormat>On-screen Show (4:3)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Kaldybayeva, Nurbala</cp:lastModifiedBy>
  <cp:revision>69</cp:revision>
  <cp:lastPrinted>2015-10-07T21:36:22Z</cp:lastPrinted>
  <dcterms:created xsi:type="dcterms:W3CDTF">2003-12-08T11:02:30Z</dcterms:created>
  <dcterms:modified xsi:type="dcterms:W3CDTF">2020-10-15T03:47:55Z</dcterms:modified>
</cp:coreProperties>
</file>