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F09D7D-1618-4A7B-90DF-B99F562CE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4BE04D-829F-4686-88EB-243605B0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D1972F-7520-4437-BB55-F039D026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7F9D93-D6B6-4D5A-8C9B-9703AEB9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7CFE5D-1641-4A8D-B5A7-292AB861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DB7B39-82A3-490F-9BF8-98B6AAE9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C5603A-7600-49A3-A1CE-DEC41D26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906863-1AF5-49C6-91ED-E5F274F0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77E9CC-AB36-48FC-843B-C8893DC4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9F0B5B-D6D4-4150-B09C-3F0D0F4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9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FD1DAD7-AA5F-40B1-BE70-A56DA3650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CE7D74-3E09-4B27-AA7B-AEC9822C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E68B78-44F3-4A4F-9A51-4DC1404E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27AA4F-60D7-4B50-8A9C-EA64CA55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021E87-636E-466E-937B-483447A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6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CBC12-6CA1-436A-9EC8-A8859A95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7E1B4-C21B-405F-8557-99358480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265A84-302B-46AC-A3D4-B589E746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B830F4-6C62-4A29-996E-7C33225A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6B829F-2764-47FE-B32C-07BE5328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4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3DCC1E-2E79-4E8D-8B33-2E53182E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87342-0BA8-4A47-9E83-E96D1B75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807E8A-52A0-4545-9007-EAEF23C5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8375BA-510F-4869-BC60-7B17274A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A81C04-DD59-41A5-9314-181F6B6A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17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21F7A-D120-4A8E-AF0C-722A9337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54E41-BD5F-48D9-A645-7AF0C8F6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6F09C1-077C-4605-BEE6-A5AC8135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8E80C9-9D78-4533-9EF2-1D497E93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75CB0F-61CF-4CC7-B854-D93C04DA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D0309E-0109-4009-93A3-9F96BC51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6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8AFC62-1866-411F-94E2-B67BD393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3E2F5A-8179-4017-83FD-28B4F4A4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899D73-26B7-48CF-A00E-F4844BE7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8342444-B483-4664-B6AE-FA7F4B01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D2AFA42-0ED0-4A34-AA4C-C09CFD04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37DA67F-4137-4A7B-8B8B-C54BB85F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D19A96E-17B2-4220-9DAD-07FC8075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5B9524-B2CA-41F8-88F5-4B82D31F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0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A8028B-C057-441A-A844-13057004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3B9F98C-5314-4DD2-A022-9B716AD5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001B4D-96F5-457D-B4A1-DF346F00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70B5877-24F1-4D89-BC7F-2B232411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07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D211E9C-F5DF-4DA5-B204-02AFEDC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34C641-6835-41EA-BB22-852E08F5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3BD732-F7BA-4C4D-9BB1-6D3CD8F4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8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874C6-AEA5-471F-BAA6-E69C876F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899E03-E518-4E51-8D4A-62E69E5E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98048D-6213-4D33-BE68-E49073C1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12DBEF-18D9-490F-B9EF-EA7ADCFC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750E59-0317-4B30-9175-9E35451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5ED890-F26D-4547-A5B5-88942D07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2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3841-6C0A-40C7-87FD-BB6E55D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5490863-675C-47DE-9884-F1A15B79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ABE8E04-F2A3-4BBA-B133-3BA57840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361E79-E8C8-4CC2-A15D-4CB305A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EECEE9-49AC-471A-9D75-6471F56A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2372CA-6173-40D9-89DA-1A06328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6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52055B-0B01-45D8-82B5-72D15FBC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5C34B4-540B-4D9E-ADAB-181B8C6E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862360-7345-4755-B2DB-FCD8ABFE8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C24E-7B59-43A0-BB0B-6682B5E5613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28935C-C67E-44F1-8CF3-A574A680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C5C4EA-9A91-4C69-9499-3DD2129F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66F6-A170-45BA-BF94-16ECD63A4B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04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E9D4578-F05E-45ED-9084-8B8ADEEE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7" y="1430552"/>
            <a:ext cx="3486150" cy="3486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2F50F70-2566-4C54-84E7-528110D2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87" y="1280727"/>
            <a:ext cx="6457950" cy="31432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8CDF805-D304-416B-ADB9-E3B101941D0E}"/>
              </a:ext>
            </a:extLst>
          </p:cNvPr>
          <p:cNvSpPr txBox="1"/>
          <p:nvPr/>
        </p:nvSpPr>
        <p:spPr>
          <a:xfrm>
            <a:off x="1952367" y="461318"/>
            <a:ext cx="15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NFA-Boşluk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B1034AF-C0B1-45F6-9145-EDCD1EBFA4C1}"/>
              </a:ext>
            </a:extLst>
          </p:cNvPr>
          <p:cNvSpPr txBox="1"/>
          <p:nvPr/>
        </p:nvSpPr>
        <p:spPr>
          <a:xfrm>
            <a:off x="8386119" y="535458"/>
            <a:ext cx="15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39436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52B5ED6-01AB-4686-A29A-B9546CBC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6" y="100913"/>
            <a:ext cx="5429250" cy="36576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9FDA44-1B4F-4A44-BDF8-40C18CFD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89" y="1854672"/>
            <a:ext cx="4826294" cy="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79DA74A-B5A9-48D6-993A-CB096A8C0ACA}"/>
              </a:ext>
            </a:extLst>
          </p:cNvPr>
          <p:cNvSpPr txBox="1"/>
          <p:nvPr/>
        </p:nvSpPr>
        <p:spPr>
          <a:xfrm>
            <a:off x="3229233" y="2658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Σ = {</a:t>
            </a:r>
            <a:r>
              <a:rPr lang="tr-TR" dirty="0"/>
              <a:t>a, b} olsun ve A, w ∈ </a:t>
            </a:r>
            <a:r>
              <a:rPr lang="el-GR" dirty="0"/>
              <a:t>Σ∗ </a:t>
            </a:r>
            <a:r>
              <a:rPr lang="tr-TR" dirty="0"/>
              <a:t>dizilerinin kümesi olsun, öyle ki </a:t>
            </a:r>
            <a:r>
              <a:rPr lang="tr-TR" dirty="0" err="1"/>
              <a:t>w'deki</a:t>
            </a:r>
            <a:r>
              <a:rPr lang="tr-TR" dirty="0"/>
              <a:t> b'lerin sayısı tek olsun. A için düzenli bir ifade verin.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CA656AA-3ECF-49F1-A0C8-09C6095F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01" y="1330796"/>
            <a:ext cx="2114550" cy="3905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101346-814F-42D0-B917-F44C3B0C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66" y="2369897"/>
            <a:ext cx="2019300" cy="3524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2A91B83-B99B-4A6B-94EB-787936400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66" y="3268080"/>
            <a:ext cx="2124075" cy="4000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0A48F83-6CC1-449D-ADFF-E83ED678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766" y="4269081"/>
            <a:ext cx="2314575" cy="3905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BDA2E8C-8121-416C-ACE7-EDACCA5B9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166" y="5417360"/>
            <a:ext cx="3238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31E1FAC-7009-47BC-BEED-B23C4DE8ACEE}"/>
              </a:ext>
            </a:extLst>
          </p:cNvPr>
          <p:cNvSpPr txBox="1"/>
          <p:nvPr/>
        </p:nvSpPr>
        <p:spPr>
          <a:xfrm>
            <a:off x="3229233" y="2658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Σ = {</a:t>
            </a:r>
            <a:r>
              <a:rPr lang="tr-TR" dirty="0"/>
              <a:t>a, b} olsun ve A, w ∈ </a:t>
            </a:r>
            <a:r>
              <a:rPr lang="el-GR" dirty="0"/>
              <a:t>Σ∗ </a:t>
            </a:r>
            <a:r>
              <a:rPr lang="tr-TR" dirty="0"/>
              <a:t>dizilerinin kümesi olsun, öyle ki │w≥4 W’ de sondan ikinci sembol ‘a’ olmalıdır.  A için düzenli bir ifade verin.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EF3E80-E8CB-4EBE-98D3-E9FD104812CC}"/>
              </a:ext>
            </a:extLst>
          </p:cNvPr>
          <p:cNvSpPr txBox="1"/>
          <p:nvPr/>
        </p:nvSpPr>
        <p:spPr>
          <a:xfrm>
            <a:off x="4572000" y="178005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(a ∪ b) ∗ (a ∪ b)(a ∪ b)a(a ∪ b)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EB03F95-73B1-47BC-8345-2504805D5EC6}"/>
              </a:ext>
            </a:extLst>
          </p:cNvPr>
          <p:cNvSpPr txBox="1"/>
          <p:nvPr/>
        </p:nvSpPr>
        <p:spPr>
          <a:xfrm>
            <a:off x="4481384" y="2630099"/>
            <a:ext cx="313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(a ∪ b)(a ∪ b) ∗ (a ∪ b)a(a ∪ b)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92AAE9E-F80E-4EB1-AC4E-B405B9BC69FE}"/>
              </a:ext>
            </a:extLst>
          </p:cNvPr>
          <p:cNvSpPr txBox="1"/>
          <p:nvPr/>
        </p:nvSpPr>
        <p:spPr>
          <a:xfrm>
            <a:off x="4572000" y="342900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(a ∪ b)(a ∪ b)(a ∪ b) ∗a(a ∪ b)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A2B6C06-59E0-42CB-8DCA-E1B20CAF9030}"/>
              </a:ext>
            </a:extLst>
          </p:cNvPr>
          <p:cNvSpPr txBox="1"/>
          <p:nvPr/>
        </p:nvSpPr>
        <p:spPr>
          <a:xfrm>
            <a:off x="3558746" y="4339279"/>
            <a:ext cx="5074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a(a ∪ b)(a ∪ b)∗a(a ∪ b) ∪ b(a ∪ b)(a ∪ b) ∗a(a ∪ b)</a:t>
            </a:r>
          </a:p>
        </p:txBody>
      </p:sp>
    </p:spTree>
    <p:extLst>
      <p:ext uri="{BB962C8B-B14F-4D97-AF65-F5344CB8AC3E}">
        <p14:creationId xmlns:p14="http://schemas.microsoft.com/office/powerpoint/2010/main" val="298988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6E0F429-3F3D-4E34-84B2-6477C9F3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38" y="1735869"/>
            <a:ext cx="4102934" cy="287320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EF349FA-C003-4420-BC90-142775D2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40" y="1243527"/>
            <a:ext cx="4337294" cy="10607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C40BB6-EAFF-4AFE-9BE6-5547DE05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06" y="3548321"/>
            <a:ext cx="4785166" cy="10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9754310-843D-4CA9-BB33-1949DF67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4" y="1406096"/>
            <a:ext cx="3722473" cy="367918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18705B2-CABF-47DA-B31A-F357711F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36" y="2618623"/>
            <a:ext cx="6580102" cy="10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4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Geniş ekran</PresentationFormat>
  <Paragraphs>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7</cp:revision>
  <dcterms:created xsi:type="dcterms:W3CDTF">2023-10-14T21:47:11Z</dcterms:created>
  <dcterms:modified xsi:type="dcterms:W3CDTF">2023-10-16T07:00:08Z</dcterms:modified>
</cp:coreProperties>
</file>