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Primärbedürfnis: Bequemes Reisen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Primärbedarf:</a:t>
            </a:r>
          </a:p>
          <a:p>
            <a:r>
              <a:t>- Gut designtes Reisebuchungssystem</a:t>
            </a:r>
          </a:p>
          <a:p/>
          <a:p>
            <a:r>
              <a:t>Sekundärbedürfnisse:</a:t>
            </a:r>
          </a:p>
          <a:p>
            <a:r>
              <a:t>- Einfache Buchungsplattform</a:t>
            </a:r>
          </a:p>
          <a:p>
            <a:r>
              <a:t>- Flexibilität bei Umbuchungen</a:t>
            </a:r>
          </a:p>
          <a:p>
            <a:r>
              <a:t>- Komfort während der Reise</a:t>
            </a:r>
          </a:p>
          <a:p/>
          <a:p>
            <a:r>
              <a:t>Sekundärbedarfe:</a:t>
            </a:r>
          </a:p>
          <a:p>
            <a:r>
              <a:t>- 24/7 Kundenservice</a:t>
            </a:r>
          </a:p>
          <a:p>
            <a:r>
              <a:t>- Bequeme Sitzmöglichkeiten</a:t>
            </a:r>
          </a:p>
          <a:p/>
          <a:p>
            <a:r>
              <a:t>Kundennutzen:</a:t>
            </a:r>
          </a:p>
          <a:p>
            <a:r>
              <a:t>- Zeitersparnis durch intuitive Buchung</a:t>
            </a:r>
          </a:p>
          <a:p>
            <a:r>
              <a:t>- Sicherheit durch flexible Optionen</a:t>
            </a:r>
          </a:p>
          <a:p>
            <a:r>
              <a:t>- Entspannteres Reisen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Primärbedürfnis: Gesunde Ernährung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Primärbedarf:</a:t>
            </a:r>
          </a:p>
          <a:p>
            <a:r>
              <a:t>- Bio-Produkte im Sortiment</a:t>
            </a:r>
          </a:p>
          <a:p/>
          <a:p>
            <a:r>
              <a:t>Sekundärbedürfnisse:</a:t>
            </a:r>
          </a:p>
          <a:p>
            <a:r>
              <a:t>- Hochwertige Zutaten</a:t>
            </a:r>
          </a:p>
          <a:p>
            <a:r>
              <a:t>- Einfache Zubereitung</a:t>
            </a:r>
          </a:p>
          <a:p>
            <a:r>
              <a:t>- Günstige Preisgestaltung</a:t>
            </a:r>
          </a:p>
          <a:p/>
          <a:p>
            <a:r>
              <a:t>Sekundärbedarfe:</a:t>
            </a:r>
          </a:p>
          <a:p>
            <a:r>
              <a:t>- Kochanleitungen inklusive</a:t>
            </a:r>
          </a:p>
          <a:p>
            <a:r>
              <a:t>- Rabattaktionen für Stammkunden</a:t>
            </a:r>
          </a:p>
          <a:p/>
          <a:p>
            <a:r>
              <a:t>Kundennutzen:</a:t>
            </a:r>
          </a:p>
          <a:p>
            <a:r>
              <a:t>- Bessere Gesundheit durch Bio-Qualität</a:t>
            </a:r>
          </a:p>
          <a:p>
            <a:r>
              <a:t>- Zeiteffizienz in der Küche</a:t>
            </a:r>
          </a:p>
          <a:p>
            <a:r>
              <a:t>- Kosteneinsparungen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Primärbedürfnis: Technische Unterstützung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Primärbedarf:</a:t>
            </a:r>
          </a:p>
          <a:p>
            <a:r>
              <a:t>- Sofort-Support-Chat</a:t>
            </a:r>
          </a:p>
          <a:p/>
          <a:p>
            <a:r>
              <a:t>Sekundärbedürfnisse:</a:t>
            </a:r>
          </a:p>
          <a:p>
            <a:r>
              <a:t>- Schnelle Problembehebung</a:t>
            </a:r>
          </a:p>
          <a:p>
            <a:r>
              <a:t>- Einfacher Zugang zu Experten</a:t>
            </a:r>
          </a:p>
          <a:p>
            <a:r>
              <a:t>- Transparente Preise</a:t>
            </a:r>
          </a:p>
          <a:p/>
          <a:p>
            <a:r>
              <a:t>Sekundärbedarfe:</a:t>
            </a:r>
          </a:p>
          <a:p>
            <a:r>
              <a:t>- 24/7 erreichbare Experten</a:t>
            </a:r>
          </a:p>
          <a:p>
            <a:r>
              <a:t>- Fixierte Preise ohne Überraschungen</a:t>
            </a:r>
          </a:p>
          <a:p/>
          <a:p>
            <a:r>
              <a:t>Kundennutzen:</a:t>
            </a:r>
          </a:p>
          <a:p>
            <a:r>
              <a:t>- Schnelle Problemlösung</a:t>
            </a:r>
          </a:p>
          <a:p>
            <a:r>
              <a:t>- Kompetente Beratung</a:t>
            </a:r>
          </a:p>
          <a:p>
            <a:r>
              <a:t>- Planbare Kosten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Primärbedürfnis: Bildung und Weiterbildung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Primärbedarf:</a:t>
            </a:r>
          </a:p>
          <a:p>
            <a:r>
              <a:t>- Plattform für E-Learning</a:t>
            </a:r>
          </a:p>
          <a:p/>
          <a:p>
            <a:r>
              <a:t>Sekundärbedürfnisse:</a:t>
            </a:r>
          </a:p>
          <a:p>
            <a:r>
              <a:t>- Zugängliche Lerninhalte</a:t>
            </a:r>
          </a:p>
          <a:p>
            <a:r>
              <a:t>- Interaktive Formate</a:t>
            </a:r>
          </a:p>
          <a:p>
            <a:r>
              <a:t>- Anerkannte Zertifikate</a:t>
            </a:r>
          </a:p>
          <a:p/>
          <a:p>
            <a:r>
              <a:t>Sekundärbedarfe:</a:t>
            </a:r>
          </a:p>
          <a:p>
            <a:r>
              <a:t>- Live-Webinare</a:t>
            </a:r>
          </a:p>
          <a:p>
            <a:r>
              <a:t>- Zusammenarbeit mit akkreditierten Institutionen</a:t>
            </a:r>
          </a:p>
          <a:p/>
          <a:p>
            <a:r>
              <a:t>Kundennutzen:</a:t>
            </a:r>
          </a:p>
          <a:p>
            <a:r>
              <a:t>- Karriereentwicklung durch Zertifikate</a:t>
            </a:r>
          </a:p>
          <a:p>
            <a:r>
              <a:t>- Spaß am Lernen durch Interaktivität</a:t>
            </a:r>
          </a:p>
          <a:p>
            <a:r>
              <a:t>- Flexible Weiterbildungsmöglichkeiten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