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326" r:id="rId2"/>
    <p:sldId id="339" r:id="rId3"/>
    <p:sldId id="340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00" d="100"/>
          <a:sy n="100" d="100"/>
        </p:scale>
        <p:origin x="756" y="-6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8E65E-788B-473D-A473-13C007E16B57}" type="datetimeFigureOut">
              <a:rPr lang="de-DE" smtClean="0"/>
              <a:t>12.02.2023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BC15B-71FD-4B02-9FF6-0AD31C99B0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36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BC15B-71FD-4B02-9FF6-0AD31C99B0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03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BC15B-71FD-4B02-9FF6-0AD31C99B0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BC15B-71FD-4B02-9FF6-0AD31C99B0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55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04B4C-D10B-4DFC-865A-E7FA1A89FD72}" type="datetime1">
              <a:rPr lang="de-DE" smtClean="0"/>
              <a:t>12.02.2023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94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538A-7507-4EF4-9065-5289E237B543}" type="datetime1">
              <a:rPr lang="de-DE" smtClean="0"/>
              <a:t>12.02.2023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71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9D99-2FC6-4F2C-9705-22138C1A3393}" type="datetime1">
              <a:rPr lang="de-DE" smtClean="0"/>
              <a:t>12.02.2023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3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CD86-9F58-4E72-9CEC-34AD4F521153}" type="datetime1">
              <a:rPr lang="de-DE" smtClean="0"/>
              <a:t>12.02.2023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56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87F6-7656-49CB-93CE-17EA69C2649C}" type="datetime1">
              <a:rPr lang="de-DE" smtClean="0"/>
              <a:t>12.02.2023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21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D236-EAAF-4A4B-A81A-A1E4042C2D4D}" type="datetime1">
              <a:rPr lang="de-DE" smtClean="0"/>
              <a:t>12.02.2023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0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8652-03FD-4D13-8AA6-1E43CEBB9462}" type="datetime1">
              <a:rPr lang="de-DE" smtClean="0"/>
              <a:t>12.02.2023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25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F7BA-BF1C-4E15-85E7-2C041F8C301F}" type="datetime1">
              <a:rPr lang="de-DE" smtClean="0"/>
              <a:t>12.02.2023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9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F74B-1241-4D7F-94CA-52CA93E26B99}" type="datetime1">
              <a:rPr lang="de-DE" smtClean="0"/>
              <a:t>12.02.2023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5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2B7B-8F94-44C9-ABA0-FACBC5AD0131}" type="datetime1">
              <a:rPr lang="de-DE" smtClean="0"/>
              <a:t>12.02.2023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9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FC7A-4327-4884-9C26-5944D526E53A}" type="datetime1">
              <a:rPr lang="de-DE" smtClean="0"/>
              <a:t>12.02.2023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56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D8DB-2914-40D7-B929-9A0DD17E4117}" type="datetime1">
              <a:rPr lang="de-DE" smtClean="0"/>
              <a:t>12.02.2023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V.Joswig - Statistik – Projekt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6E99F-16AB-4DDD-981D-210591EF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5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Projekt – Aufgabe 3</a:t>
            </a:r>
            <a:endParaRPr lang="de-DE" sz="4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2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71463" y="271463"/>
            <a:ext cx="8601075" cy="785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B5A761E-5077-4482-8358-88FF04D52C8C}"/>
              </a:ext>
            </a:extLst>
          </p:cNvPr>
          <p:cNvSpPr/>
          <p:nvPr/>
        </p:nvSpPr>
        <p:spPr>
          <a:xfrm>
            <a:off x="271463" y="1285875"/>
            <a:ext cx="8601075" cy="5070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Neben der Materialänderung kommt auch eine Geometrieveränderung zur Verbesserung der Flugzeit in Frage.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Ausgehend vom Grundmodell (Base) soll nun eine Verlängerung der Flügel untersucht werden.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stehen zwei Datensätze (Base / Flügel) mit je 100 Datenpunkten zur Verfügung.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 Unternehmen erwartet eine Teststärke von mindestens 90%.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6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V.Joswig - Statistik – Projekt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6E99F-16AB-4DDD-981D-210591EFD8CA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71463" y="271463"/>
            <a:ext cx="8601075" cy="785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 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B5A761E-5077-4482-8358-88FF04D52C8C}"/>
              </a:ext>
            </a:extLst>
          </p:cNvPr>
          <p:cNvSpPr/>
          <p:nvPr/>
        </p:nvSpPr>
        <p:spPr>
          <a:xfrm>
            <a:off x="271463" y="1285875"/>
            <a:ext cx="8601075" cy="5070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 die Flügelverlängerung eine sinnvolle Maßnahme zur  Flugzeitverbesserung? Ist dabei die Teststärkeforderung des Unternehmens einzuhalten?</a:t>
            </a:r>
          </a:p>
        </p:txBody>
      </p:sp>
    </p:spTree>
    <p:extLst>
      <p:ext uri="{BB962C8B-B14F-4D97-AF65-F5344CB8AC3E}">
        <p14:creationId xmlns:p14="http://schemas.microsoft.com/office/powerpoint/2010/main" val="83068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</Words>
  <Application>Microsoft Office PowerPoint</Application>
  <PresentationFormat>Bildschirmpräsentation (4:3)</PresentationFormat>
  <Paragraphs>20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Projekt – Aufgabe 3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Volker Joswig</dc:creator>
  <cp:lastModifiedBy>Alfa</cp:lastModifiedBy>
  <cp:revision>260</cp:revision>
  <dcterms:created xsi:type="dcterms:W3CDTF">2022-07-26T09:17:21Z</dcterms:created>
  <dcterms:modified xsi:type="dcterms:W3CDTF">2023-02-12T14:51:53Z</dcterms:modified>
</cp:coreProperties>
</file>