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ABBA4A48-A974-4CC6-82CC-3169A2DCE4A4}" type="slidenum">
              <a:rPr b="0" lang="de-DE" sz="14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2D254A-EDCA-4E98-B51A-5C67A685F3A2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947120-1F63-4DA3-9408-8A52EC1D3FCD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25AF67-6DF7-425D-A4E0-D194B570BB6D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B11881-5AC7-4325-8B5E-03749F4CB0D5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FD494-BD61-4CBB-BCD2-18A47901C2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C79EFF3-EC53-48C7-9512-E2DE170FA5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B5B5128-DF53-4433-B258-C86195F1D0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30F536-CAC4-4D3A-97E5-04070E0D7B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1DA3E7-C42F-4E6B-A65B-D7905191FD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996EE5-B774-475C-8E1D-1D745E6A43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714F1B-6E34-4AEC-A29F-C1AF31426C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BF14DD2-3535-4411-8198-8B5883BD41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CD78F7B-B8AE-4A53-8FDE-3EC4FBF7D1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F56F8A9-08AB-49AB-A313-89A21D8570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A967316-FCA9-4AAB-881B-50F690E5A8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BC42B9-9590-4C8D-A074-470B7D7E7B68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10DB3C-229E-4512-A478-0FBB9D668629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chemeClr val="dk1"/>
                </a:solidFill>
                <a:latin typeface="Calibri"/>
              </a:rPr>
              <a:t>Bild durch Klicken auf Symbol hinzufügen</a:t>
            </a:r>
            <a:endParaRPr b="0" lang="de-DE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676885-A39E-4C37-BE9C-76C8F712D989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DDE750-5694-4907-B588-F31290F5252C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D2CC31-46F9-4E24-8FD9-F9B8F5403911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B0F743-A6C3-4811-86BB-63152CA4DC2B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587A90-2EA9-44AD-9AF3-CF8FBC6C13F1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C68412-A889-4376-8755-CCEC7EF161F7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66E93A-B825-4915-A631-6057562DEAE4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7B6762-83EC-44D9-AAF3-9B9271C70405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4A2386-D089-4479-AA62-5DEC3DFE277B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de-DE" sz="4400" spc="-1" strike="noStrike">
                <a:solidFill>
                  <a:schemeClr val="dk1"/>
                </a:solidFill>
                <a:latin typeface="Arial"/>
              </a:rPr>
              <a:t>Projekt – Aufgabe 2</a:t>
            </a:r>
            <a:endParaRPr b="0" lang="de-DE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V.Joswig - Statistik – Projekt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B8EE0B-0D80-4E5C-AFBE-E4FC08C0B07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 4"/>
          <p:cNvSpPr/>
          <p:nvPr/>
        </p:nvSpPr>
        <p:spPr>
          <a:xfrm>
            <a:off x="271440" y="271440"/>
            <a:ext cx="8600760" cy="785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de-DE" sz="3400" spc="-1" strike="noStrike">
                <a:solidFill>
                  <a:schemeClr val="dk1"/>
                </a:solidFill>
                <a:latin typeface="Arial"/>
              </a:rPr>
              <a:t>Aufgabe 2</a:t>
            </a:r>
            <a:endParaRPr b="0" lang="de-DE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Rechteck 5"/>
          <p:cNvSpPr/>
          <p:nvPr/>
        </p:nvSpPr>
        <p:spPr>
          <a:xfrm>
            <a:off x="271440" y="1285920"/>
            <a:ext cx="8600760" cy="50702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Für das althergebrachte Flugmodell soll eine Untersuchung durchgeführt werden, die die Wirkung einer Materialänderung be- oder widerlegt. 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Dazu sollen Flugzeiten für zwei verschiedene Papierarten       (80g – bisher / 90g – mögliche Änderung) gesammelt werden.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Die Auflösung der Flugzeit soll bei 0,1 Sekunden liegen. 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Aus Vorversuchen ist bekannt, dass für beide Modelle mit einer Standardabweichung von 0,2 Sekunden zu rechnen ist.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V.Joswig - Statistik – Projekt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825864B-28F1-4D7D-8EE1-FAA63E2B6AD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4"/>
          <p:cNvSpPr/>
          <p:nvPr/>
        </p:nvSpPr>
        <p:spPr>
          <a:xfrm>
            <a:off x="271440" y="271440"/>
            <a:ext cx="8600760" cy="785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de-DE" sz="3400" spc="-1" strike="noStrike">
                <a:solidFill>
                  <a:schemeClr val="dk1"/>
                </a:solidFill>
                <a:latin typeface="Arial"/>
              </a:rPr>
              <a:t>Aufgabe 2</a:t>
            </a:r>
            <a:endParaRPr b="0" lang="de-DE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Rechteck 5"/>
          <p:cNvSpPr/>
          <p:nvPr/>
        </p:nvSpPr>
        <p:spPr>
          <a:xfrm>
            <a:off x="271440" y="1285920"/>
            <a:ext cx="8600760" cy="50702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Das Unternehmen erwartet eine Teststärke von mindestens 90%.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Die Stichprobengröße soll möglichst klein gewählt werden und für beide Testreihen gleich sein. (Wählen Sie aus dem Datensatz die ersten ??? Werte)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V.Joswig - Statistik – Projekt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DC1C0C3-E9E9-40A2-9A14-3A6EEAF8F35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4"/>
          <p:cNvSpPr/>
          <p:nvPr/>
        </p:nvSpPr>
        <p:spPr>
          <a:xfrm>
            <a:off x="271440" y="271440"/>
            <a:ext cx="8600760" cy="785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de-DE" sz="3400" spc="-1" strike="noStrike">
                <a:solidFill>
                  <a:schemeClr val="dk1"/>
                </a:solidFill>
                <a:latin typeface="Arial"/>
              </a:rPr>
              <a:t>Aufgabe 2</a:t>
            </a:r>
            <a:endParaRPr b="0" lang="de-DE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Rechteck 5"/>
          <p:cNvSpPr/>
          <p:nvPr/>
        </p:nvSpPr>
        <p:spPr>
          <a:xfrm>
            <a:off x="271440" y="1285920"/>
            <a:ext cx="8600760" cy="50702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00" spc="-1" strike="noStrike">
                <a:solidFill>
                  <a:schemeClr val="dk1"/>
                </a:solidFill>
                <a:latin typeface="Arial"/>
              </a:rPr>
              <a:t>Ist eine Umstellung der Papierart eine sinnvolle Maßnahme hinsichtlich einer Flugzeitverbesserung? </a:t>
            </a:r>
            <a:endParaRPr b="0" lang="de-DE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V.Joswig - Statistik – Projekt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C6B6C68-5A15-4814-9811-E4D97D0B07F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Collabora_Office/24.04.1.4$Linux_X86_64 LibreOffice_project/91ae3cd2d8d77b19fdda6e819fae5f2d15395db5</Application>
  <AppVersion>15.0000</AppVersion>
  <Words>160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2022-07-26T09:17:21Z</dcterms:created>
  <dc:creator>Volker Joswig</dc:creator>
  <dc:description/>
  <dc:language>de-DE</dc:language>
  <cp:lastModifiedBy/>
  <dcterms:modified xsi:type="dcterms:W3CDTF">2024-07-08T12:35:28Z</dcterms:modified>
  <cp:revision>258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4</vt:i4>
  </property>
</Properties>
</file>